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44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46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7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8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4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50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1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52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5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54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5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56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57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58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9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60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61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62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63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64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65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66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67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68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69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70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71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72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73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74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75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76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77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notesSlides/notesSlide80.xml" ContentType="application/vnd.openxmlformats-officedocument.presentationml.notesSlide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notesSlides/notesSlide81.xml" ContentType="application/vnd.openxmlformats-officedocument.presentationml.notesSlide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notesSlides/notesSlide82.xml" ContentType="application/vnd.openxmlformats-officedocument.presentationml.notesSlide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notesSlides/notesSlide86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88"/>
  </p:notesMasterIdLst>
  <p:handoutMasterIdLst>
    <p:handoutMasterId r:id="rId89"/>
  </p:handoutMasterIdLst>
  <p:sldIdLst>
    <p:sldId id="507" r:id="rId2"/>
    <p:sldId id="526" r:id="rId3"/>
    <p:sldId id="372" r:id="rId4"/>
    <p:sldId id="373" r:id="rId5"/>
    <p:sldId id="377" r:id="rId6"/>
    <p:sldId id="375" r:id="rId7"/>
    <p:sldId id="378" r:id="rId8"/>
    <p:sldId id="379" r:id="rId9"/>
    <p:sldId id="527" r:id="rId10"/>
    <p:sldId id="374" r:id="rId11"/>
    <p:sldId id="510" r:id="rId12"/>
    <p:sldId id="511" r:id="rId13"/>
    <p:sldId id="512" r:id="rId14"/>
    <p:sldId id="513" r:id="rId15"/>
    <p:sldId id="528" r:id="rId16"/>
    <p:sldId id="387" r:id="rId17"/>
    <p:sldId id="441" r:id="rId18"/>
    <p:sldId id="388" r:id="rId19"/>
    <p:sldId id="515" r:id="rId20"/>
    <p:sldId id="516" r:id="rId21"/>
    <p:sldId id="500" r:id="rId22"/>
    <p:sldId id="501" r:id="rId23"/>
    <p:sldId id="391" r:id="rId24"/>
    <p:sldId id="396" r:id="rId25"/>
    <p:sldId id="398" r:id="rId26"/>
    <p:sldId id="400" r:id="rId27"/>
    <p:sldId id="399" r:id="rId28"/>
    <p:sldId id="397" r:id="rId29"/>
    <p:sldId id="402" r:id="rId30"/>
    <p:sldId id="410" r:id="rId31"/>
    <p:sldId id="411" r:id="rId32"/>
    <p:sldId id="412" r:id="rId33"/>
    <p:sldId id="401" r:id="rId34"/>
    <p:sldId id="405" r:id="rId35"/>
    <p:sldId id="404" r:id="rId36"/>
    <p:sldId id="409" r:id="rId37"/>
    <p:sldId id="517" r:id="rId38"/>
    <p:sldId id="414" r:id="rId39"/>
    <p:sldId id="424" r:id="rId40"/>
    <p:sldId id="415" r:id="rId41"/>
    <p:sldId id="423" r:id="rId42"/>
    <p:sldId id="443" r:id="rId43"/>
    <p:sldId id="425" r:id="rId44"/>
    <p:sldId id="445" r:id="rId45"/>
    <p:sldId id="426" r:id="rId46"/>
    <p:sldId id="447" r:id="rId47"/>
    <p:sldId id="427" r:id="rId48"/>
    <p:sldId id="449" r:id="rId49"/>
    <p:sldId id="428" r:id="rId50"/>
    <p:sldId id="453" r:id="rId51"/>
    <p:sldId id="429" r:id="rId52"/>
    <p:sldId id="451" r:id="rId53"/>
    <p:sldId id="430" r:id="rId54"/>
    <p:sldId id="455" r:id="rId55"/>
    <p:sldId id="431" r:id="rId56"/>
    <p:sldId id="457" r:id="rId57"/>
    <p:sldId id="432" r:id="rId58"/>
    <p:sldId id="459" r:id="rId59"/>
    <p:sldId id="434" r:id="rId60"/>
    <p:sldId id="463" r:id="rId61"/>
    <p:sldId id="436" r:id="rId62"/>
    <p:sldId id="465" r:id="rId63"/>
    <p:sldId id="435" r:id="rId64"/>
    <p:sldId id="467" r:id="rId65"/>
    <p:sldId id="437" r:id="rId66"/>
    <p:sldId id="469" r:id="rId67"/>
    <p:sldId id="438" r:id="rId68"/>
    <p:sldId id="471" r:id="rId69"/>
    <p:sldId id="439" r:id="rId70"/>
    <p:sldId id="473" r:id="rId71"/>
    <p:sldId id="440" r:id="rId72"/>
    <p:sldId id="475" r:id="rId73"/>
    <p:sldId id="530" r:id="rId74"/>
    <p:sldId id="531" r:id="rId75"/>
    <p:sldId id="518" r:id="rId76"/>
    <p:sldId id="519" r:id="rId77"/>
    <p:sldId id="529" r:id="rId78"/>
    <p:sldId id="532" r:id="rId79"/>
    <p:sldId id="480" r:id="rId80"/>
    <p:sldId id="533" r:id="rId81"/>
    <p:sldId id="505" r:id="rId82"/>
    <p:sldId id="506" r:id="rId83"/>
    <p:sldId id="522" r:id="rId84"/>
    <p:sldId id="523" r:id="rId85"/>
    <p:sldId id="524" r:id="rId86"/>
    <p:sldId id="525" r:id="rId87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70AD46"/>
    <a:srgbClr val="68A971"/>
    <a:srgbClr val="4C7CD2"/>
    <a:srgbClr val="6AA443"/>
    <a:srgbClr val="4B7BD0"/>
    <a:srgbClr val="72AF48"/>
    <a:srgbClr val="4472C6"/>
    <a:srgbClr val="4472C5"/>
    <a:srgbClr val="2C4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71" autoAdjust="0"/>
    <p:restoredTop sz="96395" autoAdjust="0"/>
  </p:normalViewPr>
  <p:slideViewPr>
    <p:cSldViewPr snapToGrid="0" showGuides="1">
      <p:cViewPr varScale="1">
        <p:scale>
          <a:sx n="114" d="100"/>
          <a:sy n="114" d="100"/>
        </p:scale>
        <p:origin x="384" y="10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43380"/>
    </p:cViewPr>
  </p:sorterViewPr>
  <p:notesViewPr>
    <p:cSldViewPr snapToGrid="0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7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8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9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0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1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2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3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4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5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6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7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8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9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glow rad="266700">
            <a:schemeClr val="accent1">
              <a:alpha val="41000"/>
            </a:schemeClr>
          </a:glow>
        </a:effectLst>
        <a:sp3d/>
      </c:spPr>
    </c:sideWall>
    <c:backWall>
      <c:thickness val="0"/>
      <c:spPr>
        <a:noFill/>
        <a:ln>
          <a:noFill/>
        </a:ln>
        <a:effectLst>
          <a:glow rad="266700">
            <a:schemeClr val="accent1">
              <a:alpha val="41000"/>
            </a:schemeClr>
          </a:glow>
        </a:effectLst>
        <a:sp3d/>
      </c:spPr>
    </c:backWall>
    <c:plotArea>
      <c:layout>
        <c:manualLayout>
          <c:layoutTarget val="inner"/>
          <c:xMode val="edge"/>
          <c:yMode val="edge"/>
          <c:x val="2.0768858793434274E-2"/>
          <c:y val="0.10286083759363066"/>
          <c:w val="0.96103238788757184"/>
          <c:h val="0.848956567137469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chemeClr val="bg1"/>
              </a:solidFill>
            </a:ln>
            <a:effectLst>
              <a:glow>
                <a:schemeClr val="accent1">
                  <a:alpha val="40000"/>
                </a:schemeClr>
              </a:glow>
            </a:effectLst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2.2268615170494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807-4B43-9D97-10055BE6AEE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670146137787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8AA-4D50-9EAD-8B768BBEC1A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5844291706403461E-17"/>
                  <c:y val="-1.670146137787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642158752685363E-3"/>
                  <c:y val="-1.3416485966672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8D3-4239-A591-8EAF7DDEE2F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284317505370727E-3"/>
                  <c:y val="-1.0733188773338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8D3-4239-A591-8EAF7DDEE2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Лист1!$B$4:$B$8</c:f>
              <c:numCache>
                <c:formatCode>#\ ##0.0</c:formatCode>
                <c:ptCount val="5"/>
                <c:pt idx="0">
                  <c:v>105.1</c:v>
                </c:pt>
                <c:pt idx="1">
                  <c:v>102</c:v>
                </c:pt>
                <c:pt idx="2">
                  <c:v>95.3</c:v>
                </c:pt>
                <c:pt idx="3" formatCode="General">
                  <c:v>95.63</c:v>
                </c:pt>
                <c:pt idx="4" formatCode="General">
                  <c:v>98.2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1799-4BEE-A806-6CF18681F7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43BEB9"/>
            </a:solidFill>
            <a:ln>
              <a:solidFill>
                <a:schemeClr val="bg1"/>
              </a:solidFill>
            </a:ln>
            <a:effectLst>
              <a:softEdge rad="0"/>
            </a:effectLst>
            <a:sp3d>
              <a:contourClr>
                <a:schemeClr val="bg1"/>
              </a:contourClr>
            </a:sp3d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799-4BEE-A806-6CF18681F7EE}"/>
              </c:ext>
            </c:extLst>
          </c:dPt>
          <c:dLbls>
            <c:dLbl>
              <c:idx val="0"/>
              <c:layout>
                <c:manualLayout>
                  <c:x val="8.8329079682032408E-3"/>
                  <c:y val="-1.401822064435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8971238434717376E-3"/>
                  <c:y val="-1.938481503102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412350014632719E-3"/>
                  <c:y val="-1.9485038274182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852952516111408E-3"/>
                  <c:y val="-1.0733188773338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8D3-4239-A591-8EAF7DDEE2F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568635010741453E-3"/>
                  <c:y val="-1.3416485966672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8D3-4239-A591-8EAF7DDEE2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Лист1!$C$4:$C$8</c:f>
              <c:numCache>
                <c:formatCode>#\ ##0.0</c:formatCode>
                <c:ptCount val="5"/>
                <c:pt idx="0">
                  <c:v>102.5</c:v>
                </c:pt>
                <c:pt idx="1">
                  <c:v>112.9</c:v>
                </c:pt>
                <c:pt idx="2">
                  <c:v>107.5</c:v>
                </c:pt>
                <c:pt idx="3" formatCode="General">
                  <c:v>106.47</c:v>
                </c:pt>
                <c:pt idx="4" formatCode="General">
                  <c:v>110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1799-4BEE-A806-6CF18681F7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/ Профицит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4.6101496530530353E-3"/>
                  <c:y val="-1.244204764732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B2-4C73-A6F8-C3E6EB91F52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050746505538241E-2"/>
                  <c:y val="3.3394795628887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8AA-4D50-9EAD-8B768BBEC1A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601235378658406E-2"/>
                  <c:y val="3.3387611998606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5119123883861701E-2"/>
                  <c:y val="4.0250936882722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99-4BEE-A806-6CF18681F7EE}"/>
                </c:ext>
                <c:ext xmlns:c15="http://schemas.microsoft.com/office/drawing/2012/chart" uri="{CE6537A1-D6FC-4f65-9D91-7224C49458BB}">
                  <c15:layout>
                    <c:manualLayout>
                      <c:w val="5.7036607936754406E-2"/>
                      <c:h val="6.7015453045151441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3.0862260382787558E-2"/>
                  <c:y val="4.0250514316235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14-4BF1-AA54-C6570D83500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Лист1!$D$4:$D$8</c:f>
              <c:numCache>
                <c:formatCode>#\ ##0.0</c:formatCode>
                <c:ptCount val="5"/>
                <c:pt idx="0">
                  <c:v>2.6</c:v>
                </c:pt>
                <c:pt idx="1">
                  <c:v>-10.9</c:v>
                </c:pt>
                <c:pt idx="2">
                  <c:v>-12.2</c:v>
                </c:pt>
                <c:pt idx="3">
                  <c:v>-10.8</c:v>
                </c:pt>
                <c:pt idx="4">
                  <c:v>-11.799999999999997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5-1799-4BEE-A806-6CF18681F7E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5.321079376342663E-3"/>
                  <c:y val="-8.0498915800035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8D3-4239-A591-8EAF7DDEE2F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706374627953901E-2"/>
                  <c:y val="-2.6832971933346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7F-4CE6-85EE-C17FEEEC5E8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0733188773338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B13-4AD7-85D9-A41A2B49F0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852952516110627E-3"/>
                  <c:y val="-8.04989158000361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8D3-4239-A591-8EAF7DDEE2F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10793763426821E-3"/>
                  <c:y val="-1.3416485966672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8D3-4239-A591-8EAF7DDEE2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Лист1!$E$4:$E$8</c:f>
              <c:numCache>
                <c:formatCode>General</c:formatCode>
                <c:ptCount val="5"/>
                <c:pt idx="0">
                  <c:v>34.4</c:v>
                </c:pt>
                <c:pt idx="1">
                  <c:v>46.5</c:v>
                </c:pt>
                <c:pt idx="2">
                  <c:v>58.8</c:v>
                </c:pt>
                <c:pt idx="3">
                  <c:v>69.2</c:v>
                </c:pt>
                <c:pt idx="4">
                  <c:v>80.599999999999994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1799-4BEE-A806-6CF18681F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gapDepth val="0"/>
        <c:shape val="box"/>
        <c:axId val="308607240"/>
        <c:axId val="304634616"/>
        <c:axId val="0"/>
      </c:bar3DChart>
      <c:catAx>
        <c:axId val="30860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304634616"/>
        <c:crosses val="autoZero"/>
        <c:auto val="1"/>
        <c:lblAlgn val="ctr"/>
        <c:lblOffset val="100"/>
        <c:noMultiLvlLbl val="0"/>
      </c:catAx>
      <c:valAx>
        <c:axId val="30463461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08607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60613512910404E-2"/>
          <c:y val="3.14182408852937E-2"/>
          <c:w val="0.82060130104456874"/>
          <c:h val="4.9878848651225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glow rad="317500">
        <a:schemeClr val="accent1">
          <a:alpha val="40000"/>
        </a:schemeClr>
      </a:glow>
    </a:effectLst>
  </c:spPr>
  <c:txPr>
    <a:bodyPr/>
    <a:lstStyle/>
    <a:p>
      <a:pPr>
        <a:defRPr sz="1800" b="1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422765495521242E-2"/>
          <c:y val="0.1202079083114886"/>
          <c:w val="0.96856793958483578"/>
          <c:h val="0.6465713447625409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ценные бумаги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chemeClr val="bg2">
                  <a:lumMod val="50000"/>
                </a:schemeClr>
              </a:solidFill>
            </a:ln>
            <a:effectLst/>
            <a:sp3d>
              <a:contourClr>
                <a:schemeClr val="bg2">
                  <a:lumMod val="50000"/>
                </a:schemeClr>
              </a:contourClr>
            </a:sp3d>
          </c:spPr>
          <c:invertIfNegative val="0"/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ED6-40FA-93FB-54E4565D7E5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ED6-40FA-93FB-54E4565D7E5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Лист1!$A$4:$A$9</c:f>
              <c:numCache>
                <c:formatCode>m/d/yyyy</c:formatCode>
                <c:ptCount val="6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  <c:pt idx="4">
                  <c:v>45658</c:v>
                </c:pt>
                <c:pt idx="5">
                  <c:v>46023</c:v>
                </c:pt>
              </c:numCache>
            </c:numRef>
          </c:cat>
          <c:val>
            <c:numRef>
              <c:f>Лист1!$B$4:$B$9</c:f>
              <c:numCache>
                <c:formatCode>#\ ##0.0</c:formatCode>
                <c:ptCount val="6"/>
                <c:pt idx="0">
                  <c:v>16166.5</c:v>
                </c:pt>
                <c:pt idx="1">
                  <c:v>11238</c:v>
                </c:pt>
                <c:pt idx="2">
                  <c:v>10000</c:v>
                </c:pt>
                <c:pt idx="3">
                  <c:v>5000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03-41CB-BF34-71A222063758}"/>
            </c:ext>
          </c:extLst>
        </c:ser>
        <c:ser>
          <c:idx val="1"/>
          <c:order val="1"/>
          <c:tx>
            <c:strRef>
              <c:f>Лист1!$E$1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  <a:sp3d>
              <a:contourClr>
                <a:schemeClr val="bg2">
                  <a:lumMod val="75000"/>
                </a:schemeClr>
              </a:contourClr>
            </a:sp3d>
          </c:spPr>
          <c:invertIfNegative val="0"/>
          <c:dLbls>
            <c:delete val="1"/>
          </c:dLbls>
          <c:cat>
            <c:numRef>
              <c:f>Лист1!$A$4:$A$9</c:f>
              <c:numCache>
                <c:formatCode>m/d/yyyy</c:formatCode>
                <c:ptCount val="6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  <c:pt idx="4">
                  <c:v>45658</c:v>
                </c:pt>
                <c:pt idx="5">
                  <c:v>46023</c:v>
                </c:pt>
              </c:numCache>
            </c:numRef>
          </c:cat>
          <c:val>
            <c:numRef>
              <c:f>Лист1!$E$4:$E$9</c:f>
              <c:numCache>
                <c:formatCode>#\ 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D03-41CB-BF34-71A222063758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Кредиты кредитных организаций </c:v>
                </c:pt>
              </c:strCache>
            </c:strRef>
          </c:tx>
          <c:spPr>
            <a:solidFill>
              <a:srgbClr val="43BB8D"/>
            </a:solidFill>
            <a:ln>
              <a:solidFill>
                <a:schemeClr val="bg2">
                  <a:lumMod val="50000"/>
                </a:schemeClr>
              </a:solidFill>
            </a:ln>
            <a:effectLst/>
            <a:sp3d>
              <a:contourClr>
                <a:schemeClr val="bg2">
                  <a:lumMod val="50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1.2002605050089699E-16"/>
                  <c:y val="2.70813857481110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2ED-46BD-9D77-878F1E3D31A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Лист1!$A$4:$A$9</c:f>
              <c:numCache>
                <c:formatCode>m/d/yyyy</c:formatCode>
                <c:ptCount val="6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  <c:pt idx="4">
                  <c:v>45658</c:v>
                </c:pt>
                <c:pt idx="5">
                  <c:v>46023</c:v>
                </c:pt>
              </c:numCache>
            </c:numRef>
          </c:cat>
          <c:val>
            <c:numRef>
              <c:f>Лист1!$C$4:$C$9</c:f>
              <c:numCache>
                <c:formatCode>#\ ##0.0</c:formatCode>
                <c:ptCount val="6"/>
                <c:pt idx="0">
                  <c:v>8000</c:v>
                </c:pt>
                <c:pt idx="1">
                  <c:v>4150</c:v>
                </c:pt>
                <c:pt idx="2">
                  <c:v>14741.1</c:v>
                </c:pt>
                <c:pt idx="3">
                  <c:v>31186.1</c:v>
                </c:pt>
                <c:pt idx="4">
                  <c:v>46181.1</c:v>
                </c:pt>
                <c:pt idx="5">
                  <c:v>61900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9D03-41CB-BF34-71A222063758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rgbClr val="70AD47"/>
            </a:solidFill>
            <a:ln>
              <a:solidFill>
                <a:schemeClr val="bg2">
                  <a:lumMod val="50000"/>
                </a:schemeClr>
              </a:solidFill>
            </a:ln>
            <a:effectLst/>
            <a:sp3d>
              <a:contourClr>
                <a:schemeClr val="bg2">
                  <a:lumMod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Лист1!$A$4:$A$9</c:f>
              <c:numCache>
                <c:formatCode>m/d/yyyy</c:formatCode>
                <c:ptCount val="6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  <c:pt idx="4">
                  <c:v>45658</c:v>
                </c:pt>
                <c:pt idx="5">
                  <c:v>46023</c:v>
                </c:pt>
              </c:numCache>
            </c:numRef>
          </c:cat>
          <c:val>
            <c:numRef>
              <c:f>Лист1!$D$4:$D$9</c:f>
              <c:numCache>
                <c:formatCode>#\ ##0.0</c:formatCode>
                <c:ptCount val="6"/>
                <c:pt idx="0">
                  <c:v>11694.9</c:v>
                </c:pt>
                <c:pt idx="1">
                  <c:v>19015.3</c:v>
                </c:pt>
                <c:pt idx="2">
                  <c:v>22030.2</c:v>
                </c:pt>
                <c:pt idx="3">
                  <c:v>22618.3</c:v>
                </c:pt>
                <c:pt idx="4">
                  <c:v>23037.1</c:v>
                </c:pt>
                <c:pt idx="5">
                  <c:v>18708.2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9D03-41CB-BF34-71A2220637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315962072"/>
        <c:axId val="315957760"/>
        <c:axId val="0"/>
      </c:bar3DChart>
      <c:dateAx>
        <c:axId val="3159620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957760"/>
        <c:crosses val="autoZero"/>
        <c:auto val="1"/>
        <c:lblOffset val="100"/>
        <c:baseTimeUnit val="years"/>
      </c:dateAx>
      <c:valAx>
        <c:axId val="31595776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15962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3852313003076606E-2"/>
          <c:y val="0.84613663918783999"/>
          <c:w val="0.88802602624400795"/>
          <c:h val="6.6192772284410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1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257188177772189E-2"/>
          <c:y val="0.11508296187200839"/>
          <c:w val="0.74301482496596871"/>
          <c:h val="0.492517567705191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Объем госдолга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chemeClr val="bg2">
                  <a:lumMod val="75000"/>
                </a:schemeClr>
              </a:solidFill>
            </a:ln>
            <a:effectLst/>
            <a:sp3d>
              <a:contourClr>
                <a:schemeClr val="bg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3247382999078983E-2"/>
                  <c:y val="-2.48728936380230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B3F-4BDD-A54C-29851A9C4F21}"/>
                </c:ext>
                <c:ext xmlns:c15="http://schemas.microsoft.com/office/drawing/2012/chart" uri="{CE6537A1-D6FC-4f65-9D91-7224C49458BB}">
                  <c15:layout>
                    <c:manualLayout>
                      <c:w val="7.7175545473757406E-2"/>
                      <c:h val="6.489337950160205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1612469603360291E-2"/>
                  <c:y val="-5.3725450258130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B3F-4BDD-A54C-29851A9C4F2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247382999078983E-2"/>
                  <c:y val="-1.492373618281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B3F-4BDD-A54C-29851A9C4F2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247382999078942E-2"/>
                  <c:y val="-9.9491574552092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B3F-4BDD-A54C-29851A9C4F2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3247382999078983E-2"/>
                  <c:y val="-7.4618680914069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6B8-434A-8C1D-DE6CE76A95C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7435537249309237E-2"/>
                  <c:y val="-7.4618680914069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6B8-434A-8C1D-DE6CE76A95C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Лист1!$E$2:$J$2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Лист1!$E$3:$J$3</c:f>
              <c:numCache>
                <c:formatCode>_-* #\ ##0.0_-;\-* #\ ##0.0_-;_-* "-"??_-;_-@_-</c:formatCode>
                <c:ptCount val="6"/>
                <c:pt idx="0">
                  <c:v>35861.4</c:v>
                </c:pt>
                <c:pt idx="1">
                  <c:v>34403.300000000003</c:v>
                </c:pt>
                <c:pt idx="2">
                  <c:v>46771.3</c:v>
                </c:pt>
                <c:pt idx="3">
                  <c:v>58804.4</c:v>
                </c:pt>
                <c:pt idx="4">
                  <c:v>69218.2</c:v>
                </c:pt>
                <c:pt idx="5">
                  <c:v>80608.2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3F-4BDD-A54C-29851A9C4F21}"/>
            </c:ext>
          </c:extLst>
        </c:ser>
        <c:ser>
          <c:idx val="1"/>
          <c:order val="1"/>
          <c:tx>
            <c:strRef>
              <c:f>Лист1!$B$4</c:f>
              <c:strCache>
                <c:ptCount val="1"/>
                <c:pt idx="0">
                  <c:v>Предельный объем госдолга**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9.2989531996316033E-3"/>
                  <c:y val="-1.2436446819011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3F-4BDD-A54C-29851A9C4F2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623691499539407E-2"/>
                  <c:y val="-2.7360183001825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1B9-4481-84A5-6C41F35BC0F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118457497697458E-3"/>
                  <c:y val="-1.2436446819011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B3F-4BDD-A54C-29851A9C4F2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6494765998157965E-3"/>
                  <c:y val="-3.7309340457034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3F-4BDD-A54C-29851A9C4F2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2989531996315079E-3"/>
                  <c:y val="-2.9847472365627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6B8-434A-8C1D-DE6CE76A95C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435537249309151E-2"/>
                  <c:y val="-3.482205109323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6B8-434A-8C1D-DE6CE76A95C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Лист1!$E$2:$J$2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Лист1!$E$4:$J$4</c:f>
              <c:numCache>
                <c:formatCode>_-* #\ ##0.0_-;\-* #\ ##0.0_-;_-* "-"??_-;_-@_-</c:formatCode>
                <c:ptCount val="6"/>
                <c:pt idx="0">
                  <c:v>62730.3</c:v>
                </c:pt>
                <c:pt idx="1">
                  <c:v>85510</c:v>
                </c:pt>
                <c:pt idx="2">
                  <c:v>86698.6</c:v>
                </c:pt>
                <c:pt idx="3">
                  <c:v>80878</c:v>
                </c:pt>
                <c:pt idx="4">
                  <c:v>82041.600000000006</c:v>
                </c:pt>
                <c:pt idx="5">
                  <c:v>84586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B3F-4BDD-A54C-29851A9C4F21}"/>
            </c:ext>
          </c:extLst>
        </c:ser>
        <c:ser>
          <c:idx val="2"/>
          <c:order val="2"/>
          <c:tx>
            <c:strRef>
              <c:f>Лист1!$B$5</c:f>
              <c:strCache>
                <c:ptCount val="1"/>
                <c:pt idx="0">
                  <c:v>Расходы на обслуживание госдолга </c:v>
                </c:pt>
              </c:strCache>
            </c:strRef>
          </c:tx>
          <c:spPr>
            <a:solidFill>
              <a:srgbClr val="43AFC0"/>
            </a:solidFill>
            <a:ln>
              <a:solidFill>
                <a:schemeClr val="bg2">
                  <a:lumMod val="75000"/>
                </a:schemeClr>
              </a:solidFill>
            </a:ln>
            <a:effectLst/>
            <a:sp3d>
              <a:contourClr>
                <a:schemeClr val="bg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1676171093782878E-2"/>
                  <c:y val="-2.825560717279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660-41B7-9E9B-FB467D2E850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341108301594621E-2"/>
                  <c:y val="-3.2832219602190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60-41B7-9E9B-FB467D2E850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18441370969565E-2"/>
                  <c:y val="-2.4872893638023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660-41B7-9E9B-FB467D2E850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085013849125035E-2"/>
                  <c:y val="-2.9847472365627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60-41B7-9E9B-FB467D2E850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922644699171E-2"/>
                  <c:y val="-2.7360183001825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6B8-434A-8C1D-DE6CE76A95C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2085013849125035E-2"/>
                  <c:y val="-2.2385604274220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6B8-434A-8C1D-DE6CE76A95C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Лист1!$E$2:$J$2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Лист1!$E$5:$J$5</c:f>
              <c:numCache>
                <c:formatCode>_-* #\ ##0.0_-;\-* #\ ##0.0_-;_-* "-"??_-;_-@_-</c:formatCode>
                <c:ptCount val="6"/>
                <c:pt idx="0">
                  <c:v>1726.8</c:v>
                </c:pt>
                <c:pt idx="1">
                  <c:v>1655</c:v>
                </c:pt>
                <c:pt idx="2">
                  <c:v>1016.3</c:v>
                </c:pt>
                <c:pt idx="3">
                  <c:v>1800.4</c:v>
                </c:pt>
                <c:pt idx="4">
                  <c:v>2684.4</c:v>
                </c:pt>
                <c:pt idx="5">
                  <c:v>3609.3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B3F-4BDD-A54C-29851A9C4F21}"/>
            </c:ext>
          </c:extLst>
        </c:ser>
        <c:ser>
          <c:idx val="3"/>
          <c:order val="3"/>
          <c:tx>
            <c:strRef>
              <c:f>Лист1!$B$6</c:f>
              <c:strCache>
                <c:ptCount val="1"/>
                <c:pt idx="0">
                  <c:v>Дефицит (-), профицит (+)</c:v>
                </c:pt>
              </c:strCache>
            </c:strRef>
          </c:tx>
          <c:spPr>
            <a:solidFill>
              <a:srgbClr val="43BB8D"/>
            </a:solidFill>
            <a:ln>
              <a:solidFill>
                <a:schemeClr val="bg2">
                  <a:lumMod val="50000"/>
                </a:schemeClr>
              </a:solidFill>
            </a:ln>
            <a:effectLst/>
            <a:sp3d>
              <a:contourClr>
                <a:schemeClr val="bg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0965391621129756E-3"/>
                  <c:y val="-9.9491574552092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660-41B7-9E9B-FB467D2E850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724622941634149E-2"/>
                  <c:y val="7.4619072613181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60-41B7-9E9B-FB467D2E8508}"/>
                </c:ext>
                <c:ext xmlns:c15="http://schemas.microsoft.com/office/drawing/2012/chart" uri="{CE6537A1-D6FC-4f65-9D91-7224C49458BB}">
                  <c15:layout>
                    <c:manualLayout>
                      <c:w val="6.1954275692545475E-2"/>
                      <c:h val="4.99696433187882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0876882134212311E-2"/>
                  <c:y val="7.46343488785654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660-41B7-9E9B-FB467D2E850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273168099355372E-2"/>
                  <c:y val="7.4620639409631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60-41B7-9E9B-FB467D2E850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092264469917117E-2"/>
                  <c:y val="1.9898706609530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6B8-434A-8C1D-DE6CE76A95C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247382999078982E-3"/>
                  <c:y val="1.4923736182813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AD6-4ABF-B3F5-C30A3DD8FE7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Лист1!$E$2:$J$2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Лист1!$E$6:$J$6</c:f>
              <c:numCache>
                <c:formatCode>_-* #\ ##0.0_-;\-* #\ ##0.0_-;_-* "-"??_-;_-@_-</c:formatCode>
                <c:ptCount val="6"/>
                <c:pt idx="0">
                  <c:v>-12154.2</c:v>
                </c:pt>
                <c:pt idx="1">
                  <c:v>2615.8000000000002</c:v>
                </c:pt>
                <c:pt idx="2">
                  <c:v>-10916.3</c:v>
                </c:pt>
                <c:pt idx="3">
                  <c:v>-12188.7</c:v>
                </c:pt>
                <c:pt idx="4">
                  <c:v>-10832</c:v>
                </c:pt>
                <c:pt idx="5">
                  <c:v>-11806.4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B3F-4BDD-A54C-29851A9C4F21}"/>
            </c:ext>
          </c:extLst>
        </c:ser>
        <c:ser>
          <c:idx val="4"/>
          <c:order val="4"/>
          <c:tx>
            <c:strRef>
              <c:f>Лист1!$B$7</c:f>
              <c:strCache>
                <c:ptCount val="1"/>
                <c:pt idx="0">
                  <c:v>Предельный объем дефицита**</c:v>
                </c:pt>
              </c:strCache>
            </c:strRef>
          </c:tx>
          <c:spPr>
            <a:solidFill>
              <a:srgbClr val="70AD47"/>
            </a:solidFill>
            <a:ln>
              <a:solidFill>
                <a:schemeClr val="bg2">
                  <a:lumMod val="75000"/>
                </a:schemeClr>
              </a:solidFill>
            </a:ln>
            <a:effectLst/>
            <a:sp3d>
              <a:contourClr>
                <a:schemeClr val="bg2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70AD46"/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/>
              <a:sp3d>
                <a:contourClr>
                  <a:schemeClr val="bg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59-47F3-8076-FD6B470AC3C4}"/>
              </c:ext>
            </c:extLst>
          </c:dPt>
          <c:dLbls>
            <c:dLbl>
              <c:idx val="0"/>
              <c:layout>
                <c:manualLayout>
                  <c:x val="1.8597906399263186E-2"/>
                  <c:y val="1.7411417245728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859-47F3-8076-FD6B470AC3C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092586862785766E-3"/>
                  <c:y val="-1.741043799794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EE1-4ED3-9CE9-B7D6E0848D3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389774684350334E-2"/>
                  <c:y val="-2.48709351424600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EE1-4ED3-9CE9-B7D6E0848D3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760275549217134E-2"/>
                  <c:y val="-4.97457872760460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859-47F3-8076-FD6B470AC3C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9896943963524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6B8-434A-8C1D-DE6CE76A95C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2767934097513259E-2"/>
                  <c:y val="4.4771404397997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46D-4752-9D1B-4F8F3C23794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Лист1!$E$2:$J$2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Лист1!$E$7:$J$7</c:f>
              <c:numCache>
                <c:formatCode>_-* #\ ##0.0_-;\-* #\ ##0.0_-;_-* "-"??_-;_-@_-</c:formatCode>
                <c:ptCount val="6"/>
                <c:pt idx="0">
                  <c:v>-9409.5450000000001</c:v>
                </c:pt>
                <c:pt idx="1">
                  <c:v>-12826.5</c:v>
                </c:pt>
                <c:pt idx="2">
                  <c:v>-13833.614999999998</c:v>
                </c:pt>
                <c:pt idx="3">
                  <c:v>-12131.699999999999</c:v>
                </c:pt>
                <c:pt idx="4">
                  <c:v>-12306.24</c:v>
                </c:pt>
                <c:pt idx="5">
                  <c:v>-12687.9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E1-4ED3-9CE9-B7D6E0848D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1"/>
        <c:gapDepth val="1"/>
        <c:shape val="box"/>
        <c:axId val="319135680"/>
        <c:axId val="319137248"/>
        <c:axId val="0"/>
      </c:bar3DChart>
      <c:catAx>
        <c:axId val="31913568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319137248"/>
        <c:crosses val="autoZero"/>
        <c:auto val="1"/>
        <c:lblAlgn val="ctr"/>
        <c:lblOffset val="100"/>
        <c:noMultiLvlLbl val="0"/>
      </c:catAx>
      <c:valAx>
        <c:axId val="319137248"/>
        <c:scaling>
          <c:orientation val="minMax"/>
        </c:scaling>
        <c:delete val="1"/>
        <c:axPos val="l"/>
        <c:numFmt formatCode="_-* #\ ##0.0_-;\-* #\ ##0.0_-;_-* &quot;-&quot;??_-;_-@_-" sourceLinked="1"/>
        <c:majorTickMark val="none"/>
        <c:minorTickMark val="none"/>
        <c:tickLblPos val="nextTo"/>
        <c:crossAx val="31913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0221597898802677E-2"/>
          <c:y val="0.65580968123526229"/>
          <c:w val="0.80557362414162015"/>
          <c:h val="7.7946556573102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7063394999230995"/>
          <c:y val="5.6667316515965696E-2"/>
          <c:w val="0.49465354775618436"/>
          <c:h val="0.6874675647400924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Цифровая экономика РФ</c:v>
                </c:pt>
                <c:pt idx="1">
                  <c:v>Международная кооперация и экспорт</c:v>
                </c:pt>
                <c:pt idx="2">
                  <c:v>Экология</c:v>
                </c:pt>
                <c:pt idx="3">
                  <c:v>Культура</c:v>
                </c:pt>
                <c:pt idx="4">
                  <c:v>МСП и поддержка индивидуальной предпринимательской инициативы</c:v>
                </c:pt>
                <c:pt idx="5">
                  <c:v>Безопасные качественные дороги</c:v>
                </c:pt>
                <c:pt idx="6">
                  <c:v>Жилье и городская среда</c:v>
                </c:pt>
                <c:pt idx="7">
                  <c:v>Демография</c:v>
                </c:pt>
                <c:pt idx="8">
                  <c:v>Образование</c:v>
                </c:pt>
                <c:pt idx="9">
                  <c:v>Здравоохранение</c:v>
                </c:pt>
              </c:strCache>
            </c:strRef>
          </c:cat>
          <c:val>
            <c:numRef>
              <c:f>Лист1!$F$2:$F$11</c:f>
              <c:numCache>
                <c:formatCode>_-* #\ ##0.0_-;\-* #\ ##0.0_-;_-* "-"??_-;_-@_-</c:formatCode>
                <c:ptCount val="10"/>
                <c:pt idx="0">
                  <c:v>5.6</c:v>
                </c:pt>
                <c:pt idx="1">
                  <c:v>24.7</c:v>
                </c:pt>
                <c:pt idx="2">
                  <c:v>59</c:v>
                </c:pt>
                <c:pt idx="3">
                  <c:v>199</c:v>
                </c:pt>
                <c:pt idx="4">
                  <c:v>310.2</c:v>
                </c:pt>
                <c:pt idx="5">
                  <c:v>1261.5</c:v>
                </c:pt>
                <c:pt idx="6">
                  <c:v>1781.8</c:v>
                </c:pt>
                <c:pt idx="7">
                  <c:v>1782.9</c:v>
                </c:pt>
                <c:pt idx="8">
                  <c:v>1937.1</c:v>
                </c:pt>
                <c:pt idx="9">
                  <c:v>2598.8000000000002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D3-4EA9-9ACA-778E61CC1A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19133328"/>
        <c:axId val="319136072"/>
        <c:axId val="0"/>
      </c:bar3DChart>
      <c:catAx>
        <c:axId val="319133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9136072"/>
        <c:crosses val="autoZero"/>
        <c:auto val="1"/>
        <c:lblAlgn val="ctr"/>
        <c:lblOffset val="100"/>
        <c:noMultiLvlLbl val="0"/>
      </c:catAx>
      <c:valAx>
        <c:axId val="319136072"/>
        <c:scaling>
          <c:orientation val="minMax"/>
        </c:scaling>
        <c:delete val="1"/>
        <c:axPos val="b"/>
        <c:numFmt formatCode="_-* #\ ##0.0_-;\-* #\ ##0.0_-;_-* &quot;-&quot;??_-;_-@_-" sourceLinked="1"/>
        <c:majorTickMark val="none"/>
        <c:minorTickMark val="none"/>
        <c:tickLblPos val="nextTo"/>
        <c:crossAx val="31913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4609048527704181"/>
          <c:y val="1.6022307631209862E-2"/>
          <c:w val="0.54782304169176954"/>
          <c:h val="0.9271310591997931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0AE47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5CC-4D45-A8CA-FA3BA3A974F9}"/>
              </c:ext>
            </c:extLst>
          </c:dPt>
          <c:dPt>
            <c:idx val="1"/>
            <c:invertIfNegative val="0"/>
            <c:bubble3D val="0"/>
            <c:spPr>
              <a:solidFill>
                <a:srgbClr val="52B346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885-43FE-A812-F616CE297D15}"/>
              </c:ext>
            </c:extLst>
          </c:dPt>
          <c:dPt>
            <c:idx val="2"/>
            <c:invertIfNegative val="0"/>
            <c:bubble3D val="0"/>
            <c:spPr>
              <a:solidFill>
                <a:srgbClr val="44B658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85-43FE-A812-F616CE297D15}"/>
              </c:ext>
            </c:extLst>
          </c:dPt>
          <c:dPt>
            <c:idx val="3"/>
            <c:invertIfNegative val="0"/>
            <c:bubble3D val="0"/>
            <c:spPr>
              <a:solidFill>
                <a:srgbClr val="45BC7D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885-43FE-A812-F616CE297D15}"/>
              </c:ext>
            </c:extLst>
          </c:dPt>
          <c:dPt>
            <c:idx val="4"/>
            <c:invertIfNegative val="0"/>
            <c:bubble3D val="0"/>
            <c:spPr>
              <a:solidFill>
                <a:srgbClr val="44BFA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85-43FE-A812-F616CE297D15}"/>
              </c:ext>
            </c:extLst>
          </c:dPt>
          <c:dPt>
            <c:idx val="5"/>
            <c:invertIfNegative val="0"/>
            <c:bubble3D val="0"/>
            <c:spPr>
              <a:solidFill>
                <a:srgbClr val="44BBC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885-43FE-A812-F616CE297D15}"/>
              </c:ext>
            </c:extLst>
          </c:dPt>
          <c:dPt>
            <c:idx val="6"/>
            <c:invertIfNegative val="0"/>
            <c:bubble3D val="0"/>
            <c:spPr>
              <a:solidFill>
                <a:srgbClr val="4497C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85-43FE-A812-F616CE297D15}"/>
              </c:ext>
            </c:extLst>
          </c:dPt>
          <c:dPt>
            <c:idx val="7"/>
            <c:invertIfNegative val="0"/>
            <c:bubble3D val="0"/>
            <c:spPr>
              <a:solidFill>
                <a:srgbClr val="4473C6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885-43FE-A812-F616CE297D15}"/>
              </c:ext>
            </c:extLst>
          </c:dPt>
          <c:dLbls>
            <c:dLbl>
              <c:idx val="0"/>
              <c:layout>
                <c:manualLayout>
                  <c:x val="-3.5996836813395057E-2"/>
                  <c:y val="2.63374717727618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5CC-4D45-A8CA-FA3BA3A974F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Младший медперсонал</c:v>
                </c:pt>
                <c:pt idx="1">
                  <c:v>Педработники общего образования</c:v>
                </c:pt>
                <c:pt idx="2">
                  <c:v>Работники учреждений культуры</c:v>
                </c:pt>
                <c:pt idx="3">
                  <c:v>Педработники, оказывающие соц. услуги детям-сиротам</c:v>
                </c:pt>
                <c:pt idx="4">
                  <c:v>Педработники доп. образования</c:v>
                </c:pt>
                <c:pt idx="5">
                  <c:v>Средний медперсонал</c:v>
                </c:pt>
                <c:pt idx="6">
                  <c:v>Преподаватели и мастера нач. ср. проф. образования</c:v>
                </c:pt>
                <c:pt idx="7">
                  <c:v>Врачи</c:v>
                </c:pt>
              </c:strCache>
            </c:strRef>
          </c:cat>
          <c:val>
            <c:numRef>
              <c:f>Лист1!$D$2:$D$9</c:f>
              <c:numCache>
                <c:formatCode>_-* #\ ##0_-;\-* #\ ##0_-;_-* "-"??_-;_-@_-</c:formatCode>
                <c:ptCount val="8"/>
                <c:pt idx="0">
                  <c:v>43964</c:v>
                </c:pt>
                <c:pt idx="1">
                  <c:v>50376</c:v>
                </c:pt>
                <c:pt idx="2">
                  <c:v>50404</c:v>
                </c:pt>
                <c:pt idx="3">
                  <c:v>50670</c:v>
                </c:pt>
                <c:pt idx="4">
                  <c:v>51562</c:v>
                </c:pt>
                <c:pt idx="5">
                  <c:v>53003</c:v>
                </c:pt>
                <c:pt idx="6">
                  <c:v>53807</c:v>
                </c:pt>
                <c:pt idx="7">
                  <c:v>104842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49B-4489-B34C-0B4BEF8533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"/>
        <c:gapDepth val="16"/>
        <c:shape val="box"/>
        <c:axId val="319134112"/>
        <c:axId val="320490104"/>
        <c:axId val="0"/>
      </c:bar3DChart>
      <c:catAx>
        <c:axId val="31913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320490104"/>
        <c:crosses val="autoZero"/>
        <c:auto val="1"/>
        <c:lblAlgn val="ctr"/>
        <c:lblOffset val="100"/>
        <c:noMultiLvlLbl val="0"/>
      </c:catAx>
      <c:valAx>
        <c:axId val="3204901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crossAx val="31913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7712244203079803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07-4BD1-8973-596ABEAC127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07-4BD1-8973-596ABEAC127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107-4BD1-8973-596ABEAC127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107-4BD1-8973-596ABEAC127D}"/>
              </c:ext>
            </c:extLst>
          </c:dPt>
          <c:dLbls>
            <c:dLbl>
              <c:idx val="1"/>
              <c:layout>
                <c:manualLayout>
                  <c:x val="0"/>
                  <c:y val="-1.0823488504091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107-4BD1-8973-596ABEAC127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806884134777446E-4"/>
                  <c:y val="1.6235232756137415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107-4BD1-8973-596ABEAC127D}"/>
                </c:ext>
                <c:ext xmlns:c15="http://schemas.microsoft.com/office/drawing/2012/chart" uri="{CE6537A1-D6FC-4f65-9D91-7224C49458BB}">
                  <c15:layout>
                    <c:manualLayout>
                      <c:w val="0.11476286057358891"/>
                      <c:h val="0.2499143495594755"/>
                    </c:manualLayout>
                  </c15:layout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19434.099999999999</c:v>
                </c:pt>
                <c:pt idx="1">
                  <c:v>19385.099999999999</c:v>
                </c:pt>
                <c:pt idx="2">
                  <c:v>19664.900000000001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107-4BD1-8973-596ABEAC12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22879640"/>
        <c:axId val="322878856"/>
        <c:axId val="0"/>
      </c:bar3DChart>
      <c:catAx>
        <c:axId val="3228796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878856"/>
        <c:crosses val="autoZero"/>
        <c:auto val="1"/>
        <c:lblAlgn val="ctr"/>
        <c:lblOffset val="100"/>
        <c:tickLblSkip val="1"/>
        <c:noMultiLvlLbl val="0"/>
      </c:catAx>
      <c:valAx>
        <c:axId val="322878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879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Ожидаемая продолжительность жизни при рождении</c:v>
                </c:pt>
                <c:pt idx="1">
                  <c:v>Охват реабилитационной мед. помощью пациентов</c:v>
                </c:pt>
                <c:pt idx="2">
                  <c:v>Укомплектованность мед. организаций, оказывающих мед. помощь в амбулаторных условиях, врачами</c:v>
                </c:pt>
                <c:pt idx="3">
                  <c:v>Укомплектованность мед. организаций, оказывающих мед. помощь в амбулаторных условиях , средними мед. работниками</c:v>
                </c:pt>
                <c:pt idx="4">
                  <c:v>Доля граждан, являющихся пользователями ЕПГУ, которым доступны электронные мед. документы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74.599999999999994</c:v>
                </c:pt>
                <c:pt idx="1">
                  <c:v>97.3</c:v>
                </c:pt>
                <c:pt idx="2">
                  <c:v>90.1</c:v>
                </c:pt>
                <c:pt idx="3">
                  <c:v>95</c:v>
                </c:pt>
                <c:pt idx="4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F0-4697-B61C-DA08B8D8F2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Ожидаемая продолжительность жизни при рождении</c:v>
                </c:pt>
                <c:pt idx="1">
                  <c:v>Охват реабилитационной мед. помощью пациентов</c:v>
                </c:pt>
                <c:pt idx="2">
                  <c:v>Укомплектованность мед. организаций, оказывающих мед. помощь в амбулаторных условиях, врачами</c:v>
                </c:pt>
                <c:pt idx="3">
                  <c:v>Укомплектованность мед. организаций, оказывающих мед. помощь в амбулаторных условиях , средними мед. работниками</c:v>
                </c:pt>
                <c:pt idx="4">
                  <c:v>Доля граждан, являющихся пользователями ЕПГУ, которым доступны электронные мед. документы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72.599999999999994</c:v>
                </c:pt>
                <c:pt idx="1">
                  <c:v>95</c:v>
                </c:pt>
                <c:pt idx="2">
                  <c:v>90.1</c:v>
                </c:pt>
                <c:pt idx="3">
                  <c:v>95</c:v>
                </c:pt>
                <c:pt idx="4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F0-4697-B61C-DA08B8D8F2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Ожидаемая продолжительность жизни при рождении</c:v>
                </c:pt>
                <c:pt idx="1">
                  <c:v>Охват реабилитационной мед. помощью пациентов</c:v>
                </c:pt>
                <c:pt idx="2">
                  <c:v>Укомплектованность мед. организаций, оказывающих мед. помощь в амбулаторных условиях, врачами</c:v>
                </c:pt>
                <c:pt idx="3">
                  <c:v>Укомплектованность мед. организаций, оказывающих мед. помощь в амбулаторных условиях , средними мед. работниками</c:v>
                </c:pt>
                <c:pt idx="4">
                  <c:v>Доля граждан, являющихся пользователями ЕПГУ, которым доступны электронные мед. документы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72</c:v>
                </c:pt>
                <c:pt idx="1">
                  <c:v>94</c:v>
                </c:pt>
                <c:pt idx="2">
                  <c:v>83.8</c:v>
                </c:pt>
                <c:pt idx="3">
                  <c:v>78.900000000000006</c:v>
                </c:pt>
                <c:pt idx="4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DF0-4697-B61C-DA08B8D8F2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2178656"/>
        <c:axId val="322180224"/>
      </c:barChart>
      <c:catAx>
        <c:axId val="322178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80224"/>
        <c:crosses val="autoZero"/>
        <c:auto val="1"/>
        <c:lblAlgn val="ctr"/>
        <c:lblOffset val="100"/>
        <c:noMultiLvlLbl val="0"/>
      </c:catAx>
      <c:valAx>
        <c:axId val="322180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217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7712244203079803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AD-4C89-B26A-D62F5AC90A9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AD-4C89-B26A-D62F5AC90A9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AD-4C89-B26A-D62F5AC90A9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AD-4C89-B26A-D62F5AC90A9C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29226.2</c:v>
                </c:pt>
                <c:pt idx="1">
                  <c:v>28230.3</c:v>
                </c:pt>
                <c:pt idx="2">
                  <c:v>27598.3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4AD-4C89-B26A-D62F5AC90A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22173168"/>
        <c:axId val="322173952"/>
        <c:axId val="0"/>
      </c:bar3DChart>
      <c:catAx>
        <c:axId val="3221731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73952"/>
        <c:crosses val="autoZero"/>
        <c:auto val="1"/>
        <c:lblAlgn val="ctr"/>
        <c:lblOffset val="100"/>
        <c:tickLblSkip val="1"/>
        <c:noMultiLvlLbl val="0"/>
      </c:catAx>
      <c:valAx>
        <c:axId val="32217395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7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666666666666664E-2"/>
                  <c:y val="2.1672695202721729E-3"/>
                </c:manualLayout>
              </c:layout>
              <c:tx>
                <c:rich>
                  <a:bodyPr/>
                  <a:lstStyle/>
                  <a:p>
                    <a:fld id="{99CF422B-F693-447A-8AEB-45098A20DC44}" type="VALUE">
                      <a:rPr lang="en-US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BB-49AC-9234-BF2EC21B814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новых мест, созданных в образовательных организациях, в том числе за счет приобретения объекта и в рамках государственно-частного партнерства (в год)</c:v>
                </c:pt>
                <c:pt idx="1">
                  <c:v>Доля обучающихся образовательных организаций, реализующих программы среднего профессионального образования, продемонстрировавших по итогам демонстрационного экзамена уровень, соответствующий национальным или международным стандартам</c:v>
                </c:pt>
                <c:pt idx="2">
                  <c:v>Численность молодежи, вовлеченной в мероприятия, направленные на реализацию и развитие социальной практики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">
                  <c:v>0</c:v>
                </c:pt>
                <c:pt idx="1">
                  <c:v>15</c:v>
                </c:pt>
                <c:pt idx="2" formatCode="#\ ##0.0">
                  <c:v>120.5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BB-49AC-9234-BF2EC21B814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новых мест, созданных в образовательных организациях, в том числе за счет приобретения объекта и в рамках государственно-частного партнерства (в год)</c:v>
                </c:pt>
                <c:pt idx="1">
                  <c:v>Доля обучающихся образовательных организаций, реализующих программы среднего профессионального образования, продемонстрировавших по итогам демонстрационного экзамена уровень, соответствующий национальным или международным стандартам</c:v>
                </c:pt>
                <c:pt idx="2">
                  <c:v>Численность молодежи, вовлеченной в мероприятия, направленные на реализацию и развитие социальной практики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600</c:v>
                </c:pt>
                <c:pt idx="1">
                  <c:v>15</c:v>
                </c:pt>
                <c:pt idx="2" formatCode="#\ ##0.0">
                  <c:v>110.5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BB-49AC-9234-BF2EC21B814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новых мест, созданных в образовательных организациях, в том числе за счет приобретения объекта и в рамках государственно-частного партнерства (в год)</c:v>
                </c:pt>
                <c:pt idx="1">
                  <c:v>Доля обучающихся образовательных организаций, реализующих программы среднего профессионального образования, продемонстрировавших по итогам демонстрационного экзамена уровень, соответствующий национальным или международным стандартам</c:v>
                </c:pt>
                <c:pt idx="2">
                  <c:v>Численность молодежи, вовлеченной в мероприятия, направленные на реализацию и развитие социальной практики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 formatCode="#,##0">
                  <c:v>1195</c:v>
                </c:pt>
                <c:pt idx="1">
                  <c:v>10</c:v>
                </c:pt>
                <c:pt idx="2" formatCode="#\ ##0.0">
                  <c:v>100.5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BB-49AC-9234-BF2EC21B81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2190024"/>
        <c:axId val="322185712"/>
      </c:barChart>
      <c:catAx>
        <c:axId val="322190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85712"/>
        <c:crosses val="autoZero"/>
        <c:auto val="1"/>
        <c:lblAlgn val="ctr"/>
        <c:lblOffset val="100"/>
        <c:noMultiLvlLbl val="0"/>
      </c:catAx>
      <c:valAx>
        <c:axId val="32218571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322190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7846285044057806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7A-476E-862E-5581ABA648B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7A-476E-862E-5581ABA648B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97A-476E-862E-5581ABA648B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97A-476E-862E-5581ABA648B0}"/>
              </c:ext>
            </c:extLst>
          </c:dPt>
          <c:dLbls>
            <c:dLbl>
              <c:idx val="0"/>
              <c:layout>
                <c:manualLayout>
                  <c:x val="1.0755101263089255E-2"/>
                  <c:y val="-3.2470465512274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966-43EF-8B97-1AACD5D52D2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4530607578534736E-3"/>
                  <c:y val="-2.16469770081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97A-476E-862E-5581ABA648B0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17756.3</c:v>
                </c:pt>
                <c:pt idx="1">
                  <c:v>16881.900000000001</c:v>
                </c:pt>
                <c:pt idx="2">
                  <c:v>15751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97A-476E-862E-5581ABA648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22168464"/>
        <c:axId val="322167680"/>
        <c:axId val="0"/>
      </c:bar3DChart>
      <c:catAx>
        <c:axId val="3221684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67680"/>
        <c:crosses val="autoZero"/>
        <c:auto val="1"/>
        <c:lblAlgn val="ctr"/>
        <c:lblOffset val="100"/>
        <c:tickLblSkip val="1"/>
        <c:noMultiLvlLbl val="0"/>
      </c:catAx>
      <c:valAx>
        <c:axId val="322167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6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отдельных категорий граждан, получивших социальную поддержку, к общему количеству граждан, обратившихся и имеющих право на получение данной поддержки (в год)</c:v>
                </c:pt>
                <c:pt idx="1">
                  <c:v>Доля социально ориентированных некоммерческих организаций, осуществляющих деятельность на территории РК, от общего количества некоммерческих организаций, зарегистрированных и осуществляющих деятельность на территории РК (в год)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49-4E0A-90EA-B48C28F8B7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отдельных категорий граждан, получивших социальную поддержку, к общему количеству граждан, обратившихся и имеющих право на получение данной поддержки (в год)</c:v>
                </c:pt>
                <c:pt idx="1">
                  <c:v>Доля социально ориентированных некоммерческих организаций, осуществляющих деятельность на территории РК, от общего количества некоммерческих организаций, зарегистрированных и осуществляющих деятельность на территории РК (в год)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100</c:v>
                </c:pt>
                <c:pt idx="1">
                  <c:v>86.5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349-4E0A-90EA-B48C28F8B7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отдельных категорий граждан, получивших социальную поддержку, к общему количеству граждан, обратившихся и имеющих право на получение данной поддержки (в год)</c:v>
                </c:pt>
                <c:pt idx="1">
                  <c:v>Доля социально ориентированных некоммерческих организаций, осуществляющих деятельность на территории РК, от общего количества некоммерческих организаций, зарегистрированных и осуществляющих деятельность на территории РК (в год)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100</c:v>
                </c:pt>
                <c:pt idx="1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349-4E0A-90EA-B48C28F8B7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2166504"/>
        <c:axId val="322168072"/>
      </c:barChart>
      <c:catAx>
        <c:axId val="322166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68072"/>
        <c:crosses val="autoZero"/>
        <c:auto val="1"/>
        <c:lblAlgn val="ctr"/>
        <c:lblOffset val="100"/>
        <c:noMultiLvlLbl val="0"/>
      </c:catAx>
      <c:valAx>
        <c:axId val="322168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2166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743192615757869E-2"/>
          <c:y val="5.2700723456065912E-2"/>
          <c:w val="0.30287408660848758"/>
          <c:h val="0.67359823903380744"/>
        </c:manualLayout>
      </c:layout>
      <c:doughnutChart>
        <c:varyColors val="1"/>
        <c:ser>
          <c:idx val="0"/>
          <c:order val="0"/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B4-47F8-A690-F37AAAD941A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B4-47F8-A690-F37AAAD941A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B4-47F8-A690-F37AAAD941A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B4-47F8-A690-F37AAAD941A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8B4-47F8-A690-F37AAAD941A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8B4-47F8-A690-F37AAAD941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'19-20'!$A$3:$A$8</c:f>
              <c:strCache>
                <c:ptCount val="6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Прочие налоговые доходы</c:v>
                </c:pt>
              </c:strCache>
            </c:strRef>
          </c:cat>
          <c:val>
            <c:numRef>
              <c:f>'19-20'!$B$3:$B$8</c:f>
              <c:numCache>
                <c:formatCode>#\ ##0.0</c:formatCode>
                <c:ptCount val="6"/>
                <c:pt idx="0">
                  <c:v>27360.400000000001</c:v>
                </c:pt>
                <c:pt idx="1">
                  <c:v>20347.8</c:v>
                </c:pt>
                <c:pt idx="2">
                  <c:v>5524</c:v>
                </c:pt>
                <c:pt idx="3">
                  <c:v>48.2</c:v>
                </c:pt>
                <c:pt idx="4">
                  <c:v>24752.1</c:v>
                </c:pt>
                <c:pt idx="5">
                  <c:v>680.1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8B4-47F8-A690-F37AAAD941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269948144958E-2"/>
          <c:y val="0.82470803818067451"/>
          <c:w val="0.9425393857286769"/>
          <c:h val="0.16091903724039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7712244203079803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2D-43F8-A03E-F7B24B708B3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2D-43F8-A03E-F7B24B708B3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2D-43F8-A03E-F7B24B708B3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F2D-43F8-A03E-F7B24B708B3A}"/>
              </c:ext>
            </c:extLst>
          </c:dPt>
          <c:dLbls>
            <c:dLbl>
              <c:idx val="0"/>
              <c:layout>
                <c:manualLayout>
                  <c:x val="2.2046157710574224E-3"/>
                  <c:y val="-3.2470465512274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ACC-4786-B50B-F7992DF95D7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227694626344533E-2"/>
                  <c:y val="-1.0823488504091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F2D-43F8-A03E-F7B24B708B3A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10081.4</c:v>
                </c:pt>
                <c:pt idx="1">
                  <c:v>4543.2</c:v>
                </c:pt>
                <c:pt idx="2">
                  <c:v>3185.4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F2D-43F8-A03E-F7B24B708B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22164152"/>
        <c:axId val="322167288"/>
        <c:axId val="0"/>
      </c:bar3DChart>
      <c:catAx>
        <c:axId val="3221641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67288"/>
        <c:crosses val="autoZero"/>
        <c:auto val="1"/>
        <c:lblAlgn val="ctr"/>
        <c:lblOffset val="100"/>
        <c:tickLblSkip val="1"/>
        <c:noMultiLvlLbl val="0"/>
      </c:catAx>
      <c:valAx>
        <c:axId val="322167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64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0"/>
          <c:w val="0.53583513779527558"/>
          <c:h val="0.973030267850375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Доля площади жилого фонда, обеспеченного всеми видами благоустройства, в общей площади жилищного фонда </c:v>
                </c:pt>
                <c:pt idx="1">
                  <c:v>Прирост среднего индекса качества городской среды по отношению к 2019 году</c:v>
                </c:pt>
                <c:pt idx="2">
                  <c:v>Индекс физического объема работ, выполненных по виду деятельности «Строительство», к уровню 2017 года</c:v>
                </c:pt>
                <c:pt idx="3">
                  <c:v>Объем жилищного строительства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58.9</c:v>
                </c:pt>
                <c:pt idx="1">
                  <c:v>27</c:v>
                </c:pt>
                <c:pt idx="2">
                  <c:v>116.2</c:v>
                </c:pt>
                <c:pt idx="3">
                  <c:v>0.23699999999999999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EB-46F4-8064-6A14E53293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Доля площади жилого фонда, обеспеченного всеми видами благоустройства, в общей площади жилищного фонда </c:v>
                </c:pt>
                <c:pt idx="1">
                  <c:v>Прирост среднего индекса качества городской среды по отношению к 2019 году</c:v>
                </c:pt>
                <c:pt idx="2">
                  <c:v>Индекс физического объема работ, выполненных по виду деятельности «Строительство», к уровню 2017 года</c:v>
                </c:pt>
                <c:pt idx="3">
                  <c:v>Объем жилищного строительства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58.4</c:v>
                </c:pt>
                <c:pt idx="1">
                  <c:v>23</c:v>
                </c:pt>
                <c:pt idx="2">
                  <c:v>112.3</c:v>
                </c:pt>
                <c:pt idx="3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EB-46F4-8064-6A14E53293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Доля площади жилого фонда, обеспеченного всеми видами благоустройства, в общей площади жилищного фонда </c:v>
                </c:pt>
                <c:pt idx="1">
                  <c:v>Прирост среднего индекса качества городской среды по отношению к 2019 году</c:v>
                </c:pt>
                <c:pt idx="2">
                  <c:v>Индекс физического объема работ, выполненных по виду деятельности «Строительство», к уровню 2017 года</c:v>
                </c:pt>
                <c:pt idx="3">
                  <c:v>Объем жилищного строительства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58</c:v>
                </c:pt>
                <c:pt idx="1">
                  <c:v>18</c:v>
                </c:pt>
                <c:pt idx="2">
                  <c:v>109</c:v>
                </c:pt>
                <c:pt idx="3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AEB-46F4-8064-6A14E53293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2161016"/>
        <c:axId val="322161408"/>
      </c:barChart>
      <c:catAx>
        <c:axId val="322161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61408"/>
        <c:crosses val="autoZero"/>
        <c:auto val="1"/>
        <c:lblAlgn val="ctr"/>
        <c:lblOffset val="100"/>
        <c:noMultiLvlLbl val="0"/>
      </c:catAx>
      <c:valAx>
        <c:axId val="322161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2161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662113084267767E-2"/>
          <c:y val="0.90909570635378278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E9B-4474-B6AF-DFF0D086A80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E9B-4474-B6AF-DFF0D086A80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E9B-4474-B6AF-DFF0D086A80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E9B-4474-B6AF-DFF0D086A80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820.2</c:v>
                </c:pt>
                <c:pt idx="1">
                  <c:v>763.1</c:v>
                </c:pt>
                <c:pt idx="2">
                  <c:v>764.8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E9B-4474-B6AF-DFF0D086A8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20483832"/>
        <c:axId val="320492848"/>
        <c:axId val="0"/>
      </c:bar3DChart>
      <c:catAx>
        <c:axId val="3204838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492848"/>
        <c:crosses val="autoZero"/>
        <c:auto val="1"/>
        <c:lblAlgn val="ctr"/>
        <c:lblOffset val="100"/>
        <c:tickLblSkip val="1"/>
        <c:noMultiLvlLbl val="0"/>
      </c:catAx>
      <c:valAx>
        <c:axId val="320492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483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4806268044619422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Уровень регистрируемой безработицы </c:v>
                </c:pt>
                <c:pt idx="1">
                  <c:v>Уровень безработицы
 (в соответствии с методологией Международной организации труда) </c:v>
                </c:pt>
                <c:pt idx="2">
                  <c:v>Отношение численности граждан, снятых с регистрационного учета в связи с трудоустройством, к общей численности граждан, обратившихся в органы службы занятости населения за содействием в поиске подходящей работы </c:v>
                </c:pt>
                <c:pt idx="3">
                  <c:v>Удельный вес работников, занятых во вредных и (или) опасных условиях труда, от общей численности работников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1.7</c:v>
                </c:pt>
                <c:pt idx="1">
                  <c:v>7</c:v>
                </c:pt>
                <c:pt idx="2">
                  <c:v>65</c:v>
                </c:pt>
                <c:pt idx="3">
                  <c:v>29.4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C5-4172-984D-0211C722C0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Уровень регистрируемой безработицы </c:v>
                </c:pt>
                <c:pt idx="1">
                  <c:v>Уровень безработицы
 (в соответствии с методологией Международной организации труда) </c:v>
                </c:pt>
                <c:pt idx="2">
                  <c:v>Отношение численности граждан, снятых с регистрационного учета в связи с трудоустройством, к общей численности граждан, обратившихся в органы службы занятости населения за содействием в поиске подходящей работы </c:v>
                </c:pt>
                <c:pt idx="3">
                  <c:v>Удельный вес работников, занятых во вредных и (или) опасных условиях труда, от общей численности работников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1.9</c:v>
                </c:pt>
                <c:pt idx="1">
                  <c:v>7.9</c:v>
                </c:pt>
                <c:pt idx="2">
                  <c:v>65</c:v>
                </c:pt>
                <c:pt idx="3">
                  <c:v>29.5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C5-4172-984D-0211C722C08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Уровень регистрируемой безработицы </c:v>
                </c:pt>
                <c:pt idx="1">
                  <c:v>Уровень безработицы
 (в соответствии с методологией Международной организации труда) </c:v>
                </c:pt>
                <c:pt idx="2">
                  <c:v>Отношение численности граждан, снятых с регистрационного учета в связи с трудоустройством, к общей численности граждан, обратившихся в органы службы занятости населения за содействием в поиске подходящей работы </c:v>
                </c:pt>
                <c:pt idx="3">
                  <c:v>Удельный вес работников, занятых во вредных и (или) опасных условиях труда, от общей численности работников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  <c:pt idx="2">
                  <c:v>65</c:v>
                </c:pt>
                <c:pt idx="3">
                  <c:v>29.6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C5-4172-984D-0211C722C0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0488144"/>
        <c:axId val="320488928"/>
      </c:barChart>
      <c:catAx>
        <c:axId val="320488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488928"/>
        <c:crosses val="autoZero"/>
        <c:auto val="1"/>
        <c:lblAlgn val="ctr"/>
        <c:lblOffset val="100"/>
        <c:noMultiLvlLbl val="0"/>
      </c:catAx>
      <c:valAx>
        <c:axId val="320488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048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69-4021-8B1F-8E8293BB1E8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69-4021-8B1F-8E8293BB1E8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69-4021-8B1F-8E8293BB1E8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869-4021-8B1F-8E8293BB1E83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1853</c:v>
                </c:pt>
                <c:pt idx="1">
                  <c:v>1762.1</c:v>
                </c:pt>
                <c:pt idx="2">
                  <c:v>1734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869-4021-8B1F-8E8293BB1E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21424576"/>
        <c:axId val="321414776"/>
        <c:axId val="0"/>
      </c:bar3DChart>
      <c:catAx>
        <c:axId val="3214245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414776"/>
        <c:crosses val="autoZero"/>
        <c:auto val="1"/>
        <c:lblAlgn val="ctr"/>
        <c:lblOffset val="100"/>
        <c:tickLblSkip val="1"/>
        <c:noMultiLvlLbl val="0"/>
      </c:catAx>
      <c:valAx>
        <c:axId val="321414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42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0.22106149106777787"/>
          <c:w val="0.53583513779527558"/>
          <c:h val="0.447521872357040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готовности сил и средств пожарно-спасательных подразделений Республики Коми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AB-40C2-B489-5117337D6D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готовности сил и средств пожарно-спасательных подразделений Республики Коми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AB-40C2-B489-5117337D6DE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готовности сил и средств пожарно-спасательных подразделений Республики Коми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9AB-40C2-B489-5117337D6D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8855560"/>
        <c:axId val="318857128"/>
      </c:barChart>
      <c:catAx>
        <c:axId val="318855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57128"/>
        <c:crosses val="autoZero"/>
        <c:auto val="1"/>
        <c:lblAlgn val="ctr"/>
        <c:lblOffset val="100"/>
        <c:noMultiLvlLbl val="0"/>
      </c:catAx>
      <c:valAx>
        <c:axId val="318857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8855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395833333333336"/>
          <c:y val="0.69709985207958902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F1-448A-9D34-2EDD706F84A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F1-448A-9D34-2EDD706F84A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F1-448A-9D34-2EDD706F84A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2F1-448A-9D34-2EDD706F84A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3371.9</c:v>
                </c:pt>
                <c:pt idx="1">
                  <c:v>3267.7</c:v>
                </c:pt>
                <c:pt idx="2">
                  <c:v>3177.7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2F1-448A-9D34-2EDD706F84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18857520"/>
        <c:axId val="318858304"/>
        <c:axId val="0"/>
      </c:bar3DChart>
      <c:catAx>
        <c:axId val="3188575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58304"/>
        <c:crosses val="autoZero"/>
        <c:auto val="1"/>
        <c:lblAlgn val="ctr"/>
        <c:lblOffset val="100"/>
        <c:tickLblSkip val="1"/>
        <c:noMultiLvlLbl val="0"/>
      </c:catAx>
      <c:valAx>
        <c:axId val="318858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5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87319553805774"/>
          <c:y val="3.6843581844629644E-2"/>
          <c:w val="0.4650018044619422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Удельный вес населения, участвующего в платных культурно-досуговых мероприятиях, проводимых гос. (муниц.) учреждениями культуры, в год</c:v>
                </c:pt>
                <c:pt idx="1">
                  <c:v>Уровень удовлетворенности населения РК качеством предоставления
 гос. и мун. услуг в сфере культуры</c:v>
                </c:pt>
                <c:pt idx="2">
                  <c:v>Доля детей, привлекаемых к участию в творческих мероприятиях, от общего числа детей</c:v>
                </c:pt>
                <c:pt idx="3">
                  <c:v>Доля объектов культурного наследия, находящихся в удовлетворительном состоянии, в общем количестве объектов культурного наследия федерального, регионального и местного (муниц.) значений в год</c:v>
                </c:pt>
                <c:pt idx="4">
                  <c:v>Численность граждан, размещенных в коллективных средствах размещения, включая граждан РФ и иностранных туристов, в год</c:v>
                </c:pt>
                <c:pt idx="5">
                  <c:v>Средняя численность участников клубных формирований в расчете 
на 1 тыс. человек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267.2</c:v>
                </c:pt>
                <c:pt idx="1">
                  <c:v>88.1</c:v>
                </c:pt>
                <c:pt idx="2">
                  <c:v>11</c:v>
                </c:pt>
                <c:pt idx="3">
                  <c:v>82</c:v>
                </c:pt>
                <c:pt idx="4">
                  <c:v>205.5</c:v>
                </c:pt>
                <c:pt idx="5">
                  <c:v>88.1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3E-4204-9BEA-FD6445AF29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Удельный вес населения, участвующего в платных культурно-досуговых мероприятиях, проводимых гос. (муниц.) учреждениями культуры, в год</c:v>
                </c:pt>
                <c:pt idx="1">
                  <c:v>Уровень удовлетворенности населения РК качеством предоставления
 гос. и мун. услуг в сфере культуры</c:v>
                </c:pt>
                <c:pt idx="2">
                  <c:v>Доля детей, привлекаемых к участию в творческих мероприятиях, от общего числа детей</c:v>
                </c:pt>
                <c:pt idx="3">
                  <c:v>Доля объектов культурного наследия, находящихся в удовлетворительном состоянии, в общем количестве объектов культурного наследия федерального, регионального и местного (муниц.) значений в год</c:v>
                </c:pt>
                <c:pt idx="4">
                  <c:v>Численность граждан, размещенных в коллективных средствах размещения, включая граждан РФ и иностранных туристов, в год</c:v>
                </c:pt>
                <c:pt idx="5">
                  <c:v>Средняя численность участников клубных формирований в расчете 
на 1 тыс. человек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267.2</c:v>
                </c:pt>
                <c:pt idx="1">
                  <c:v>88</c:v>
                </c:pt>
                <c:pt idx="2">
                  <c:v>10.5</c:v>
                </c:pt>
                <c:pt idx="3">
                  <c:v>81.5</c:v>
                </c:pt>
                <c:pt idx="4">
                  <c:v>204.5</c:v>
                </c:pt>
                <c:pt idx="5">
                  <c:v>87.9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3E-4204-9BEA-FD6445AF29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Удельный вес населения, участвующего в платных культурно-досуговых мероприятиях, проводимых гос. (муниц.) учреждениями культуры, в год</c:v>
                </c:pt>
                <c:pt idx="1">
                  <c:v>Уровень удовлетворенности населения РК качеством предоставления
 гос. и мун. услуг в сфере культуры</c:v>
                </c:pt>
                <c:pt idx="2">
                  <c:v>Доля детей, привлекаемых к участию в творческих мероприятиях, от общего числа детей</c:v>
                </c:pt>
                <c:pt idx="3">
                  <c:v>Доля объектов культурного наследия, находящихся в удовлетворительном состоянии, в общем количестве объектов культурного наследия федерального, регионального и местного (муниц.) значений в год</c:v>
                </c:pt>
                <c:pt idx="4">
                  <c:v>Численность граждан, размещенных в коллективных средствах размещения, включая граждан РФ и иностранных туристов, в год</c:v>
                </c:pt>
                <c:pt idx="5">
                  <c:v>Средняя численность участников клубных формирований в расчете 
на 1 тыс. человек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267.10000000000002</c:v>
                </c:pt>
                <c:pt idx="1">
                  <c:v>88</c:v>
                </c:pt>
                <c:pt idx="2">
                  <c:v>10</c:v>
                </c:pt>
                <c:pt idx="3">
                  <c:v>81</c:v>
                </c:pt>
                <c:pt idx="4">
                  <c:v>203.5</c:v>
                </c:pt>
                <c:pt idx="5">
                  <c:v>87.8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3E-4204-9BEA-FD6445AF29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8855168"/>
        <c:axId val="318860264"/>
      </c:barChart>
      <c:catAx>
        <c:axId val="31885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60264"/>
        <c:crosses val="autoZero"/>
        <c:auto val="1"/>
        <c:lblAlgn val="ctr"/>
        <c:lblOffset val="100"/>
        <c:noMultiLvlLbl val="0"/>
      </c:catAx>
      <c:valAx>
        <c:axId val="318860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885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EE-4BA3-B865-2261F1E9C52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EE-4BA3-B865-2261F1E9C52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EE-4BA3-B865-2261F1E9C52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9EE-4BA3-B865-2261F1E9C523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1144.5999999999999</c:v>
                </c:pt>
                <c:pt idx="1">
                  <c:v>1148.3</c:v>
                </c:pt>
                <c:pt idx="2">
                  <c:v>1046.9000000000001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9EE-4BA3-B865-2261F1E9C5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18859088"/>
        <c:axId val="318861048"/>
        <c:axId val="0"/>
      </c:bar3DChart>
      <c:catAx>
        <c:axId val="3188590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61048"/>
        <c:crosses val="autoZero"/>
        <c:auto val="1"/>
        <c:lblAlgn val="ctr"/>
        <c:lblOffset val="100"/>
        <c:tickLblSkip val="1"/>
        <c:noMultiLvlLbl val="0"/>
      </c:catAx>
      <c:valAx>
        <c:axId val="318861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5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Уровень обеспеченности граждан спортивными сооружениями исходя из единовременной пропускной способности объектов спорта</c:v>
                </c:pt>
                <c:pt idx="1">
                  <c:v>Доля граждан, систематически занимающихся физической культурой и спортом</c:v>
                </c:pt>
                <c:pt idx="2">
                  <c:v>Доля лиц, занимающихся на этапе высшего спортивного мастерства в организациях, осуществляющих спортивную подготовку, в общем количестве лиц, занимающихся на этапе спортивного совершенствования в организациях, осуществляющих спортивную подготовку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63.3</c:v>
                </c:pt>
                <c:pt idx="1">
                  <c:v>56.9</c:v>
                </c:pt>
                <c:pt idx="2">
                  <c:v>26.5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5D-474A-BF45-EC696E1D7E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Уровень обеспеченности граждан спортивными сооружениями исходя из единовременной пропускной способности объектов спорта</c:v>
                </c:pt>
                <c:pt idx="1">
                  <c:v>Доля граждан, систематически занимающихся физической культурой и спортом</c:v>
                </c:pt>
                <c:pt idx="2">
                  <c:v>Доля лиц, занимающихся на этапе высшего спортивного мастерства в организациях, осуществляющих спортивную подготовку, в общем количестве лиц, занимающихся на этапе спортивного совершенствования в организациях, осуществляющих спортивную подготовку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63.2</c:v>
                </c:pt>
                <c:pt idx="1">
                  <c:v>55.5</c:v>
                </c:pt>
                <c:pt idx="2">
                  <c:v>26.3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5D-474A-BF45-EC696E1D7E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Уровень обеспеченности граждан спортивными сооружениями исходя из единовременной пропускной способности объектов спорта</c:v>
                </c:pt>
                <c:pt idx="1">
                  <c:v>Доля граждан, систематически занимающихся физической культурой и спортом</c:v>
                </c:pt>
                <c:pt idx="2">
                  <c:v>Доля лиц, занимающихся на этапе высшего спортивного мастерства в организациях, осуществляющих спортивную подготовку, в общем количестве лиц, занимающихся на этапе спортивного совершенствования в организациях, осуществляющих спортивную подготовку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63.1</c:v>
                </c:pt>
                <c:pt idx="1">
                  <c:v>52.4</c:v>
                </c:pt>
                <c:pt idx="2">
                  <c:v>26.1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5D-474A-BF45-EC696E1D7E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8853208"/>
        <c:axId val="318853600"/>
      </c:barChart>
      <c:catAx>
        <c:axId val="318853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53600"/>
        <c:crosses val="autoZero"/>
        <c:auto val="1"/>
        <c:lblAlgn val="ctr"/>
        <c:lblOffset val="100"/>
        <c:noMultiLvlLbl val="0"/>
      </c:catAx>
      <c:valAx>
        <c:axId val="318853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8853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233333284949991E-2"/>
          <c:y val="7.4150938861139479E-2"/>
          <c:w val="0.5012697838123974"/>
          <c:h val="0.82373567635633915"/>
        </c:manualLayout>
      </c:layout>
      <c:doughnutChart>
        <c:varyColors val="1"/>
        <c:ser>
          <c:idx val="0"/>
          <c:order val="0"/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C4-4BBC-98FE-299139BDA7E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5C4-4BBC-98FE-299139BDA7E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5C4-4BBC-98FE-299139BDA7E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5C4-4BBC-98FE-299139BDA7E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5C4-4BBC-98FE-299139BDA7E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5C4-4BBC-98FE-299139BDA7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'19-20'!$A$3:$A$8</c:f>
              <c:strCache>
                <c:ptCount val="6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Прочие налоговые доходы</c:v>
                </c:pt>
              </c:strCache>
            </c:strRef>
          </c:cat>
          <c:val>
            <c:numRef>
              <c:f>'19-20'!$B$3:$B$8</c:f>
              <c:numCache>
                <c:formatCode>#\ ##0.0</c:formatCode>
                <c:ptCount val="6"/>
                <c:pt idx="0">
                  <c:v>27598</c:v>
                </c:pt>
                <c:pt idx="1">
                  <c:v>20887.8</c:v>
                </c:pt>
                <c:pt idx="2">
                  <c:v>5804.9</c:v>
                </c:pt>
                <c:pt idx="3">
                  <c:v>49.9</c:v>
                </c:pt>
                <c:pt idx="4">
                  <c:v>24725.200000000001</c:v>
                </c:pt>
                <c:pt idx="5">
                  <c:v>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5C4-4BBC-98FE-299139BDA7E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8B-4AAB-A278-EA9C3167FB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8B-4AAB-A278-EA9C3167FB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8B-4AAB-A278-EA9C3167FBA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48B-4AAB-A278-EA9C3167FBA9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475</c:v>
                </c:pt>
                <c:pt idx="1">
                  <c:v>468</c:v>
                </c:pt>
                <c:pt idx="2">
                  <c:v>468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48B-4AAB-A278-EA9C3167FB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18864184"/>
        <c:axId val="318866536"/>
        <c:axId val="0"/>
      </c:bar3DChart>
      <c:catAx>
        <c:axId val="3188641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66536"/>
        <c:crosses val="autoZero"/>
        <c:auto val="1"/>
        <c:lblAlgn val="ctr"/>
        <c:lblOffset val="100"/>
        <c:tickLblSkip val="1"/>
        <c:noMultiLvlLbl val="0"/>
      </c:catAx>
      <c:valAx>
        <c:axId val="318866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64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Уровень преступности (количество зарегистрированных преступлений на 100 тыс. человек)</c:v>
                </c:pt>
                <c:pt idx="1">
                  <c:v>Удельный вес зарегистрированных преступлений, совершенных в общественных местах, от общего количества зарегистрированных преступлений</c:v>
                </c:pt>
                <c:pt idx="2">
                  <c:v>Удельный вес преступлений, совершенных ранее судимыми лицами, от общего количества расследованных  преступлений</c:v>
                </c:pt>
                <c:pt idx="3">
                  <c:v>Удельный вес преступлений, совершенных несовершеннолетними, от общего количества расследованных  преступлений </c:v>
                </c:pt>
                <c:pt idx="4">
                  <c:v>Удельный вес преступлений, совершенных в состоянии опьянения (алкогольного, наркотического), от общего количества расследованных преступлений</c:v>
                </c:pt>
                <c:pt idx="5">
                  <c:v>Доля населения в РК, удовлетворенная условиями для реализации защиты своих прав и законных интересов на судебных участках, от общего количества опрошенного населения в РК</c:v>
                </c:pt>
                <c:pt idx="6">
                  <c:v>Доля граждан РФ, которым оказана бесплатная юридическая помощь, от общего количества обратившихся за ней граждан РФ, имеющих право на получение бесплатной юридической помощи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1.9</c:v>
                </c:pt>
                <c:pt idx="1">
                  <c:v>25</c:v>
                </c:pt>
                <c:pt idx="2">
                  <c:v>39.799999999999997</c:v>
                </c:pt>
                <c:pt idx="3">
                  <c:v>3.8</c:v>
                </c:pt>
                <c:pt idx="4">
                  <c:v>46.3</c:v>
                </c:pt>
                <c:pt idx="5">
                  <c:v>66</c:v>
                </c:pt>
                <c:pt idx="6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E6-4999-AC61-CCD3347F06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Уровень преступности (количество зарегистрированных преступлений на 100 тыс. человек)</c:v>
                </c:pt>
                <c:pt idx="1">
                  <c:v>Удельный вес зарегистрированных преступлений, совершенных в общественных местах, от общего количества зарегистрированных преступлений</c:v>
                </c:pt>
                <c:pt idx="2">
                  <c:v>Удельный вес преступлений, совершенных ранее судимыми лицами, от общего количества расследованных  преступлений</c:v>
                </c:pt>
                <c:pt idx="3">
                  <c:v>Удельный вес преступлений, совершенных несовершеннолетними, от общего количества расследованных  преступлений </c:v>
                </c:pt>
                <c:pt idx="4">
                  <c:v>Удельный вес преступлений, совершенных в состоянии опьянения (алкогольного, наркотического), от общего количества расследованных преступлений</c:v>
                </c:pt>
                <c:pt idx="5">
                  <c:v>Доля населения в РК, удовлетворенная условиями для реализации защиты своих прав и законных интересов на судебных участках, от общего количества опрошенного населения в РК</c:v>
                </c:pt>
                <c:pt idx="6">
                  <c:v>Доля граждан РФ, которым оказана бесплатная юридическая помощь, от общего количества обратившихся за ней граждан РФ, имеющих право на получение бесплатной юридической помощи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1.9</c:v>
                </c:pt>
                <c:pt idx="1">
                  <c:v>25.1</c:v>
                </c:pt>
                <c:pt idx="2">
                  <c:v>39.9</c:v>
                </c:pt>
                <c:pt idx="3">
                  <c:v>4</c:v>
                </c:pt>
                <c:pt idx="4">
                  <c:v>46.4</c:v>
                </c:pt>
                <c:pt idx="5">
                  <c:v>65</c:v>
                </c:pt>
                <c:pt idx="6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E6-4999-AC61-CCD3347F06B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Уровень преступности (количество зарегистрированных преступлений на 100 тыс. человек)</c:v>
                </c:pt>
                <c:pt idx="1">
                  <c:v>Удельный вес зарегистрированных преступлений, совершенных в общественных местах, от общего количества зарегистрированных преступлений</c:v>
                </c:pt>
                <c:pt idx="2">
                  <c:v>Удельный вес преступлений, совершенных ранее судимыми лицами, от общего количества расследованных  преступлений</c:v>
                </c:pt>
                <c:pt idx="3">
                  <c:v>Удельный вес преступлений, совершенных несовершеннолетними, от общего количества расследованных  преступлений </c:v>
                </c:pt>
                <c:pt idx="4">
                  <c:v>Удельный вес преступлений, совершенных в состоянии опьянения (алкогольного, наркотического), от общего количества расследованных преступлений</c:v>
                </c:pt>
                <c:pt idx="5">
                  <c:v>Доля населения в РК, удовлетворенная условиями для реализации защиты своих прав и законных интересов на судебных участках, от общего количества опрошенного населения в РК</c:v>
                </c:pt>
                <c:pt idx="6">
                  <c:v>Доля граждан РФ, которым оказана бесплатная юридическая помощь, от общего количества обратившихся за ней граждан РФ, имеющих право на получение бесплатной юридической помощи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1.9</c:v>
                </c:pt>
                <c:pt idx="1">
                  <c:v>25.2</c:v>
                </c:pt>
                <c:pt idx="2">
                  <c:v>40</c:v>
                </c:pt>
                <c:pt idx="3">
                  <c:v>4.2</c:v>
                </c:pt>
                <c:pt idx="4">
                  <c:v>46.5</c:v>
                </c:pt>
                <c:pt idx="5">
                  <c:v>64</c:v>
                </c:pt>
                <c:pt idx="6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5E6-4999-AC61-CCD3347F06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8865752"/>
        <c:axId val="318868888"/>
      </c:barChart>
      <c:catAx>
        <c:axId val="318865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68888"/>
        <c:crosses val="autoZero"/>
        <c:auto val="1"/>
        <c:lblAlgn val="ctr"/>
        <c:lblOffset val="100"/>
        <c:noMultiLvlLbl val="0"/>
      </c:catAx>
      <c:valAx>
        <c:axId val="3188688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8865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3E-430C-8EB5-FC9141E235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03E-430C-8EB5-FC9141E235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03E-430C-8EB5-FC9141E2355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03E-430C-8EB5-FC9141E2355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2424.5</c:v>
                </c:pt>
                <c:pt idx="1">
                  <c:v>1597.7</c:v>
                </c:pt>
                <c:pt idx="2">
                  <c:v>1503.2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03E-430C-8EB5-FC9141E235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18863400"/>
        <c:axId val="318864968"/>
        <c:axId val="0"/>
      </c:bar3DChart>
      <c:catAx>
        <c:axId val="3188634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64968"/>
        <c:crosses val="autoZero"/>
        <c:auto val="1"/>
        <c:lblAlgn val="ctr"/>
        <c:lblOffset val="100"/>
        <c:tickLblSkip val="1"/>
        <c:noMultiLvlLbl val="0"/>
      </c:catAx>
      <c:valAx>
        <c:axId val="318864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63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58152887139107"/>
          <c:y val="3.6843581844629644E-2"/>
          <c:w val="0.4629184711286089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Среднее отклонение основных макроэкономических показателей среднесрочного прогноза социально-экономического развития РК от их фактических значений (не более)</c:v>
                </c:pt>
                <c:pt idx="1">
                  <c:v>Объем инвестиций в основной капитал за счет всех источников финансирования</c:v>
                </c:pt>
                <c:pt idx="2">
                  <c:v>Количество научно-инновационных разработок, проектов, разрабатываемых и реализуемых организациями, действующими на территории РК, включенных в республиканскую базу данных научно-инновационных разработок</c:v>
                </c:pt>
                <c:pt idx="3">
                  <c:v>Количество субъектов малого и среднего предпринимательства и физических лиц, не являющихся индивидуальными предпринимателями и применяющих специальный налоговый режим «Налог на профессиональный доход», в РК</c:v>
                </c:pt>
                <c:pt idx="4">
                  <c:v>Количество созданных и модернизированных рабочих мест в промышленности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4</c:v>
                </c:pt>
                <c:pt idx="1">
                  <c:v>142.5</c:v>
                </c:pt>
                <c:pt idx="2" formatCode="General">
                  <c:v>115</c:v>
                </c:pt>
                <c:pt idx="3" formatCode="General">
                  <c:v>43.2</c:v>
                </c:pt>
                <c:pt idx="4" formatCode="General">
                  <c:v>690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7C-4D06-8801-8FB18FE21C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Среднее отклонение основных макроэкономических показателей среднесрочного прогноза социально-экономического развития РК от их фактических значений (не более)</c:v>
                </c:pt>
                <c:pt idx="1">
                  <c:v>Объем инвестиций в основной капитал за счет всех источников финансирования</c:v>
                </c:pt>
                <c:pt idx="2">
                  <c:v>Количество научно-инновационных разработок, проектов, разрабатываемых и реализуемых организациями, действующими на территории РК, включенных в республиканскую базу данных научно-инновационных разработок</c:v>
                </c:pt>
                <c:pt idx="3">
                  <c:v>Количество субъектов малого и среднего предпринимательства и физических лиц, не являющихся индивидуальными предпринимателями и применяющих специальный налоговый режим «Налог на профессиональный доход», в РК</c:v>
                </c:pt>
                <c:pt idx="4">
                  <c:v>Количество созданных и модернизированных рабочих мест в промышленности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 formatCode="General">
                  <c:v>4</c:v>
                </c:pt>
                <c:pt idx="1">
                  <c:v>137.19999999999999</c:v>
                </c:pt>
                <c:pt idx="2" formatCode="General">
                  <c:v>110</c:v>
                </c:pt>
                <c:pt idx="3" formatCode="General">
                  <c:v>42.5</c:v>
                </c:pt>
                <c:pt idx="4" formatCode="General">
                  <c:v>695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7C-4D06-8801-8FB18FE21C8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Среднее отклонение основных макроэкономических показателей среднесрочного прогноза социально-экономического развития РК от их фактических значений (не более)</c:v>
                </c:pt>
                <c:pt idx="1">
                  <c:v>Объем инвестиций в основной капитал за счет всех источников финансирования</c:v>
                </c:pt>
                <c:pt idx="2">
                  <c:v>Количество научно-инновационных разработок, проектов, разрабатываемых и реализуемых организациями, действующими на территории РК, включенных в республиканскую базу данных научно-инновационных разработок</c:v>
                </c:pt>
                <c:pt idx="3">
                  <c:v>Количество субъектов малого и среднего предпринимательства и физических лиц, не являющихся индивидуальными предпринимателями и применяющих специальный налоговый режим «Налог на профессиональный доход», в РК</c:v>
                </c:pt>
                <c:pt idx="4">
                  <c:v>Количество созданных и модернизированных рабочих мест в промышленности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 formatCode="General">
                  <c:v>4</c:v>
                </c:pt>
                <c:pt idx="1">
                  <c:v>132</c:v>
                </c:pt>
                <c:pt idx="2" formatCode="General">
                  <c:v>107</c:v>
                </c:pt>
                <c:pt idx="3" formatCode="General">
                  <c:v>39.200000000000003</c:v>
                </c:pt>
                <c:pt idx="4" formatCode="General">
                  <c:v>709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7C-4D06-8801-8FB18FE21C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8845368"/>
        <c:axId val="318847328"/>
      </c:barChart>
      <c:catAx>
        <c:axId val="318845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47328"/>
        <c:crosses val="autoZero"/>
        <c:auto val="1"/>
        <c:lblAlgn val="ctr"/>
        <c:lblOffset val="100"/>
        <c:noMultiLvlLbl val="0"/>
      </c:catAx>
      <c:valAx>
        <c:axId val="318847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884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5E-465A-A1E8-9D072DA9E7A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5E-465A-A1E8-9D072DA9E7A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5E-465A-A1E8-9D072DA9E7A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5E-465A-A1E8-9D072DA9E7A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2649.6</c:v>
                </c:pt>
                <c:pt idx="1">
                  <c:v>3352</c:v>
                </c:pt>
                <c:pt idx="2">
                  <c:v>3405.7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25E-465A-A1E8-9D072DA9E7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18841448"/>
        <c:axId val="318848896"/>
        <c:axId val="0"/>
      </c:bar3DChart>
      <c:catAx>
        <c:axId val="3188414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48896"/>
        <c:crosses val="autoZero"/>
        <c:auto val="1"/>
        <c:lblAlgn val="ctr"/>
        <c:lblOffset val="100"/>
        <c:tickLblSkip val="1"/>
        <c:noMultiLvlLbl val="0"/>
      </c:catAx>
      <c:valAx>
        <c:axId val="318848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41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44521013779527557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Индекс производства продукции с/х в хозяйствах всех категорий (в сопоставимых ценах)</c:v>
                </c:pt>
                <c:pt idx="1">
                  <c:v>Индекс производства продукции с/х в крестьянских (фермерских) хозяйствах (в сопоставимых ценах)</c:v>
                </c:pt>
                <c:pt idx="2">
                  <c:v>Уровень интенсивности использования посевных площадей с/х культур в с/х организациях и крестьянских (фермерских) хозяйствах</c:v>
                </c:pt>
                <c:pt idx="3">
                  <c:v>Доля оздоровительных мероприятий, организованных в неблагополучном пункте на территории РК в случае их выявления, от общего их числа</c:v>
                </c:pt>
                <c:pt idx="4">
                  <c:v>Доля граждан, проживающих на сельских территориях, на которых созданы комфортные условия жизнедеятельности, в общем количестве граждан, проживающих на сельских территориях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102.1</c:v>
                </c:pt>
                <c:pt idx="1">
                  <c:v>104.1</c:v>
                </c:pt>
                <c:pt idx="2">
                  <c:v>21.7</c:v>
                </c:pt>
                <c:pt idx="3">
                  <c:v>100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9F-4298-BC09-5D06B3D82F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Индекс производства продукции с/х в хозяйствах всех категорий (в сопоставимых ценах)</c:v>
                </c:pt>
                <c:pt idx="1">
                  <c:v>Индекс производства продукции с/х в крестьянских (фермерских) хозяйствах (в сопоставимых ценах)</c:v>
                </c:pt>
                <c:pt idx="2">
                  <c:v>Уровень интенсивности использования посевных площадей с/х культур в с/х организациях и крестьянских (фермерских) хозяйствах</c:v>
                </c:pt>
                <c:pt idx="3">
                  <c:v>Доля оздоровительных мероприятий, организованных в неблагополучном пункте на территории РК в случае их выявления, от общего их числа</c:v>
                </c:pt>
                <c:pt idx="4">
                  <c:v>Доля граждан, проживающих на сельских территориях, на которых созданы комфортные условия жизнедеятельности, в общем количестве граждан, проживающих на сельских территориях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102.2</c:v>
                </c:pt>
                <c:pt idx="1">
                  <c:v>103.9</c:v>
                </c:pt>
                <c:pt idx="2">
                  <c:v>21.2</c:v>
                </c:pt>
                <c:pt idx="3">
                  <c:v>100</c:v>
                </c:pt>
                <c:pt idx="4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9F-4298-BC09-5D06B3D82F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Индекс производства продукции с/х в хозяйствах всех категорий (в сопоставимых ценах)</c:v>
                </c:pt>
                <c:pt idx="1">
                  <c:v>Индекс производства продукции с/х в крестьянских (фермерских) хозяйствах (в сопоставимых ценах)</c:v>
                </c:pt>
                <c:pt idx="2">
                  <c:v>Уровень интенсивности использования посевных площадей с/х культур в с/х организациях и крестьянских (фермерских) хозяйствах</c:v>
                </c:pt>
                <c:pt idx="3">
                  <c:v>Доля оздоровительных мероприятий, организованных в неблагополучном пункте на территории РК в случае их выявления, от общего их числа</c:v>
                </c:pt>
                <c:pt idx="4">
                  <c:v>Доля граждан, проживающих на сельских территориях, на которых созданы комфортные условия жизнедеятельности, в общем количестве граждан, проживающих на сельских территориях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102.1</c:v>
                </c:pt>
                <c:pt idx="1">
                  <c:v>103.3</c:v>
                </c:pt>
                <c:pt idx="2">
                  <c:v>20.7</c:v>
                </c:pt>
                <c:pt idx="3">
                  <c:v>100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39F-4298-BC09-5D06B3D82F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8845760"/>
        <c:axId val="318842624"/>
      </c:barChart>
      <c:catAx>
        <c:axId val="318845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42624"/>
        <c:crosses val="autoZero"/>
        <c:auto val="1"/>
        <c:lblAlgn val="ctr"/>
        <c:lblOffset val="100"/>
        <c:noMultiLvlLbl val="0"/>
      </c:catAx>
      <c:valAx>
        <c:axId val="318842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884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5F-4707-84D3-4D2AF08FE3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5F-4707-84D3-4D2AF08FE33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5F-4707-84D3-4D2AF08FE33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F5F-4707-84D3-4D2AF08FE338}"/>
              </c:ext>
            </c:extLst>
          </c:dPt>
          <c:dLbls>
            <c:dLbl>
              <c:idx val="0"/>
              <c:layout>
                <c:manualLayout>
                  <c:x val="2.31746557850294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B1D-48BA-8B45-A467C31B8234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287.5</c:v>
                </c:pt>
                <c:pt idx="1">
                  <c:v>288.39999999999998</c:v>
                </c:pt>
                <c:pt idx="2">
                  <c:v>289.3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F5F-4707-84D3-4D2AF08FE3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18839488"/>
        <c:axId val="318844192"/>
        <c:axId val="0"/>
      </c:bar3DChart>
      <c:catAx>
        <c:axId val="3188394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44192"/>
        <c:crosses val="autoZero"/>
        <c:auto val="1"/>
        <c:lblAlgn val="ctr"/>
        <c:lblOffset val="100"/>
        <c:tickLblSkip val="1"/>
        <c:noMultiLvlLbl val="0"/>
      </c:catAx>
      <c:valAx>
        <c:axId val="318844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3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Соотношение прироста запасов основных видов полезных ископаемых и объемов ежегодной добычи</c:v>
                </c:pt>
                <c:pt idx="1">
                  <c:v>Доля водохозяйственных участков, класс качества которых по индексу загрязнения вод повысился</c:v>
                </c:pt>
                <c:pt idx="2">
                  <c:v>Соотношение количества используемых видов охотресурсов к общему количеству видов охотресурсов</c:v>
                </c:pt>
                <c:pt idx="3">
                  <c:v>Доля обезвреженных и утилизированных отходов производства и потребления в общем количестве образующихся отходов I - IV классов опасности</c:v>
                </c:pt>
                <c:pt idx="4">
                  <c:v>Доля площади РК, занятой особо охраняемыми природными территориями, в общей площади РК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70</c:v>
                </c:pt>
                <c:pt idx="1">
                  <c:v>46.15</c:v>
                </c:pt>
                <c:pt idx="2">
                  <c:v>95</c:v>
                </c:pt>
                <c:pt idx="3">
                  <c:v>74</c:v>
                </c:pt>
                <c:pt idx="4">
                  <c:v>13.8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E5-41B7-8D55-91352909C8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Соотношение прироста запасов основных видов полезных ископаемых и объемов ежегодной добычи</c:v>
                </c:pt>
                <c:pt idx="1">
                  <c:v>Доля водохозяйственных участков, класс качества которых по индексу загрязнения вод повысился</c:v>
                </c:pt>
                <c:pt idx="2">
                  <c:v>Соотношение количества используемых видов охотресурсов к общему количеству видов охотресурсов</c:v>
                </c:pt>
                <c:pt idx="3">
                  <c:v>Доля обезвреженных и утилизированных отходов производства и потребления в общем количестве образующихся отходов I - IV классов опасности</c:v>
                </c:pt>
                <c:pt idx="4">
                  <c:v>Доля площади РК, занятой особо охраняемыми природными территориями, в общей площади РК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70</c:v>
                </c:pt>
                <c:pt idx="1">
                  <c:v>43.59</c:v>
                </c:pt>
                <c:pt idx="2">
                  <c:v>95</c:v>
                </c:pt>
                <c:pt idx="3">
                  <c:v>72</c:v>
                </c:pt>
                <c:pt idx="4">
                  <c:v>13.8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8E5-41B7-8D55-91352909C8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Соотношение прироста запасов основных видов полезных ископаемых и объемов ежегодной добычи</c:v>
                </c:pt>
                <c:pt idx="1">
                  <c:v>Доля водохозяйственных участков, класс качества которых по индексу загрязнения вод повысился</c:v>
                </c:pt>
                <c:pt idx="2">
                  <c:v>Соотношение количества используемых видов охотресурсов к общему количеству видов охотресурсов</c:v>
                </c:pt>
                <c:pt idx="3">
                  <c:v>Доля обезвреженных и утилизированных отходов производства и потребления в общем количестве образующихся отходов I - IV классов опасности</c:v>
                </c:pt>
                <c:pt idx="4">
                  <c:v>Доля площади РК, занятой особо охраняемыми природными территориями, в общей площади РК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70</c:v>
                </c:pt>
                <c:pt idx="1">
                  <c:v>41.03</c:v>
                </c:pt>
                <c:pt idx="2">
                  <c:v>95</c:v>
                </c:pt>
                <c:pt idx="3">
                  <c:v>70</c:v>
                </c:pt>
                <c:pt idx="4">
                  <c:v>13.7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8E5-41B7-8D55-91352909C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0120776"/>
        <c:axId val="330121168"/>
      </c:barChart>
      <c:catAx>
        <c:axId val="330120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21168"/>
        <c:crosses val="autoZero"/>
        <c:auto val="1"/>
        <c:lblAlgn val="ctr"/>
        <c:lblOffset val="100"/>
        <c:noMultiLvlLbl val="0"/>
      </c:catAx>
      <c:valAx>
        <c:axId val="330121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120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04-4177-8703-294DAB932A9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04-4177-8703-294DAB932A9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04-4177-8703-294DAB932A9F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1196.3</c:v>
                </c:pt>
                <c:pt idx="1">
                  <c:v>1308.4000000000001</c:v>
                </c:pt>
                <c:pt idx="2">
                  <c:v>1313.4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04-4177-8703-294DAB932A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30113328"/>
        <c:axId val="330117640"/>
        <c:axId val="0"/>
      </c:bar3DChart>
      <c:catAx>
        <c:axId val="3301133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17640"/>
        <c:crosses val="autoZero"/>
        <c:auto val="1"/>
        <c:lblAlgn val="ctr"/>
        <c:lblOffset val="100"/>
        <c:tickLblSkip val="1"/>
        <c:noMultiLvlLbl val="0"/>
      </c:catAx>
      <c:valAx>
        <c:axId val="330117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1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Объем платежей в бюджет РК от использования лесов в расчете на 1 га лесных земель в эксплуатационных лесах (ежегодно)</c:v>
                </c:pt>
                <c:pt idx="1">
                  <c:v>Отношение поступивших платежей в бюджет РФ от использования лесов, расположенных на землях лесного фонда, к объему израсходованных средств бюджета РФ на осуществление органами гос. власти субъектов РФ переданных полномочий РФ в области лесных отношений</c:v>
                </c:pt>
                <c:pt idx="2">
                  <c:v>Отношение площади лесовосстановления и лесоразведения к площади вырубленных и погибших лесных насаждений (ежегодно)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63.5</c:v>
                </c:pt>
                <c:pt idx="1">
                  <c:v>272.10000000000002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5E-4A41-AB44-1C015AD378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Объем платежей в бюджет РК от использования лесов в расчете на 1 га лесных земель в эксплуатационных лесах (ежегодно)</c:v>
                </c:pt>
                <c:pt idx="1">
                  <c:v>Отношение поступивших платежей в бюджет РФ от использования лесов, расположенных на землях лесного фонда, к объему израсходованных средств бюджета РФ на осуществление органами гос. власти субъектов РФ переданных полномочий РФ в области лесных отношений</c:v>
                </c:pt>
                <c:pt idx="2">
                  <c:v>Отношение площади лесовосстановления и лесоразведения к площади вырубленных и погибших лесных насаждений (ежегодно)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61.6</c:v>
                </c:pt>
                <c:pt idx="1">
                  <c:v>266.2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5E-4A41-AB44-1C015AD378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Объем платежей в бюджет РК от использования лесов в расчете на 1 га лесных земель в эксплуатационных лесах (ежегодно)</c:v>
                </c:pt>
                <c:pt idx="1">
                  <c:v>Отношение поступивших платежей в бюджет РФ от использования лесов, расположенных на землях лесного фонда, к объему израсходованных средств бюджета РФ на осуществление органами гос. власти субъектов РФ переданных полномочий РФ в области лесных отношений</c:v>
                </c:pt>
                <c:pt idx="2">
                  <c:v>Отношение площади лесовосстановления и лесоразведения к площади вырубленных и погибших лесных насаждений (ежегодно)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59.9</c:v>
                </c:pt>
                <c:pt idx="1">
                  <c:v>286.2</c:v>
                </c:pt>
                <c:pt idx="2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F5E-4A41-AB44-1C015AD378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0114112"/>
        <c:axId val="330110584"/>
      </c:barChart>
      <c:catAx>
        <c:axId val="33011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10584"/>
        <c:crosses val="autoZero"/>
        <c:auto val="1"/>
        <c:lblAlgn val="ctr"/>
        <c:lblOffset val="100"/>
        <c:noMultiLvlLbl val="0"/>
      </c:catAx>
      <c:valAx>
        <c:axId val="330110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11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233333284949991E-2"/>
          <c:y val="7.4150938861139479E-2"/>
          <c:w val="0.5012697838123974"/>
          <c:h val="0.82373567635633915"/>
        </c:manualLayout>
      </c:layout>
      <c:doughnutChart>
        <c:varyColors val="1"/>
        <c:ser>
          <c:idx val="0"/>
          <c:order val="0"/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FB-4A02-A848-041C0DD940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FB-4A02-A848-041C0DD940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FB-4A02-A848-041C0DD940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0FB-4A02-A848-041C0DD940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0FB-4A02-A848-041C0DD940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0FB-4A02-A848-041C0DD940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'19-20'!$A$3:$A$8</c:f>
              <c:strCache>
                <c:ptCount val="6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Прочие налоговые доходы</c:v>
                </c:pt>
              </c:strCache>
            </c:strRef>
          </c:cat>
          <c:val>
            <c:numRef>
              <c:f>'19-20'!$B$3:$B$8</c:f>
              <c:numCache>
                <c:formatCode>#\ ##0.0</c:formatCode>
                <c:ptCount val="6"/>
                <c:pt idx="0">
                  <c:v>27849.1</c:v>
                </c:pt>
                <c:pt idx="1">
                  <c:v>21349</c:v>
                </c:pt>
                <c:pt idx="2">
                  <c:v>7909.5</c:v>
                </c:pt>
                <c:pt idx="3">
                  <c:v>51.8</c:v>
                </c:pt>
                <c:pt idx="4">
                  <c:v>24285.3</c:v>
                </c:pt>
                <c:pt idx="5">
                  <c:v>660.4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0FB-4A02-A848-041C0DD940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F4-4B3D-A7C9-C6178E089E1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F4-4B3D-A7C9-C6178E089E1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F4-4B3D-A7C9-C6178E089E1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F4-4B3D-A7C9-C6178E089E1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6516.8</c:v>
                </c:pt>
                <c:pt idx="1">
                  <c:v>6593.9</c:v>
                </c:pt>
                <c:pt idx="2">
                  <c:v>11310.9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AF4-4B3D-A7C9-C6178E089E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30116856"/>
        <c:axId val="330118032"/>
        <c:axId val="0"/>
      </c:bar3DChart>
      <c:catAx>
        <c:axId val="33011685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18032"/>
        <c:crosses val="autoZero"/>
        <c:auto val="1"/>
        <c:lblAlgn val="ctr"/>
        <c:lblOffset val="100"/>
        <c:tickLblSkip val="1"/>
        <c:noMultiLvlLbl val="0"/>
      </c:catAx>
      <c:valAx>
        <c:axId val="330118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1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978986220472432"/>
          <c:y val="3.4676312324357313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Транспортоемкость валового регионального продукта</c:v>
                </c:pt>
                <c:pt idx="1">
                  <c:v>Транспортная подвижность населения РК</c:v>
                </c:pt>
                <c:pt idx="2">
                  <c:v>Количество пострадавших на транспорте 
(автомобильном, воздушном, водном)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1.3299999999999999E-2</c:v>
                </c:pt>
                <c:pt idx="1">
                  <c:v>474</c:v>
                </c:pt>
                <c:pt idx="2">
                  <c:v>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F6-4724-BCE1-BF05811641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Транспортоемкость валового регионального продукта</c:v>
                </c:pt>
                <c:pt idx="1">
                  <c:v>Транспортная подвижность населения РК</c:v>
                </c:pt>
                <c:pt idx="2">
                  <c:v>Количество пострадавших на транспорте 
(автомобильном, воздушном, водном)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1.3599999999999999E-2</c:v>
                </c:pt>
                <c:pt idx="1">
                  <c:v>453.9</c:v>
                </c:pt>
                <c:pt idx="2">
                  <c:v>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F6-4724-BCE1-BF05811641F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Транспортоемкость валового регионального продукта</c:v>
                </c:pt>
                <c:pt idx="1">
                  <c:v>Транспортная подвижность населения РК</c:v>
                </c:pt>
                <c:pt idx="2">
                  <c:v>Количество пострадавших на транспорте 
(автомобильном, воздушном, водном)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1.37E-2</c:v>
                </c:pt>
                <c:pt idx="1">
                  <c:v>444.2</c:v>
                </c:pt>
                <c:pt idx="2">
                  <c:v>47.7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F6-4724-BCE1-BF05811641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0109016"/>
        <c:axId val="330111760"/>
      </c:barChart>
      <c:catAx>
        <c:axId val="330109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11760"/>
        <c:crosses val="autoZero"/>
        <c:auto val="1"/>
        <c:lblAlgn val="ctr"/>
        <c:lblOffset val="100"/>
        <c:noMultiLvlLbl val="0"/>
      </c:catAx>
      <c:valAx>
        <c:axId val="330111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109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FD-4C48-8204-9D443A9B7A1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FD-4C48-8204-9D443A9B7A1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4FD-4C48-8204-9D443A9B7A1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4FD-4C48-8204-9D443A9B7A1F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2294.1</c:v>
                </c:pt>
                <c:pt idx="1">
                  <c:v>1635.2</c:v>
                </c:pt>
                <c:pt idx="2">
                  <c:v>1634.5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4FD-4C48-8204-9D443A9B7A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30136456"/>
        <c:axId val="330136848"/>
        <c:axId val="0"/>
      </c:bar3DChart>
      <c:catAx>
        <c:axId val="33013645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36848"/>
        <c:crosses val="autoZero"/>
        <c:auto val="1"/>
        <c:lblAlgn val="ctr"/>
        <c:lblOffset val="100"/>
        <c:tickLblSkip val="1"/>
        <c:noMultiLvlLbl val="0"/>
      </c:catAx>
      <c:valAx>
        <c:axId val="330136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136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53583513779527558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Доля населения, проживающего на территории РК, являющегося активным пользователем сети «Интернет», в общей численности населения РК</c:v>
                </c:pt>
                <c:pt idx="1">
                  <c:v>Доля обращений за получением массовых социально значимых гос. и муниц. услуг из Перечня в РК в электронном виде, не требующих очного посещения, от общего количества обращений за получением массовых социально значимых гос. и муниц. услуг из Перечня в РК</c:v>
                </c:pt>
                <c:pt idx="2">
                  <c:v>Уровень соответствия инфраструктуры электронного правительства РК требованиям эксплуатации информационных систем РК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</c:v>
                </c:pt>
                <c:pt idx="1">
                  <c:v>50</c:v>
                </c:pt>
                <c:pt idx="2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48-4F4E-9A12-49BB88E0D9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Доля населения, проживающего на территории РК, являющегося активным пользователем сети «Интернет», в общей численности населения РК</c:v>
                </c:pt>
                <c:pt idx="1">
                  <c:v>Доля обращений за получением массовых социально значимых гос. и муниц. услуг из Перечня в РК в электронном виде, не требующих очного посещения, от общего количества обращений за получением массовых социально значимых гос. и муниц. услуг из Перечня в РК</c:v>
                </c:pt>
                <c:pt idx="2">
                  <c:v>Уровень соответствия инфраструктуры электронного правительства РК требованиям эксплуатации информационных систем РК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82</c:v>
                </c:pt>
                <c:pt idx="1">
                  <c:v>50</c:v>
                </c:pt>
                <c:pt idx="2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48-4F4E-9A12-49BB88E0D93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Доля населения, проживающего на территории РК, являющегося активным пользователем сети «Интернет», в общей численности населения РК</c:v>
                </c:pt>
                <c:pt idx="1">
                  <c:v>Доля обращений за получением массовых социально значимых гос. и муниц. услуг из Перечня в РК в электронном виде, не требующих очного посещения, от общего количества обращений за получением массовых социально значимых гос. и муниц. услуг из Перечня в РК</c:v>
                </c:pt>
                <c:pt idx="2">
                  <c:v>Уровень соответствия инфраструктуры электронного правительства РК требованиям эксплуатации информационных систем РК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87</c:v>
                </c:pt>
                <c:pt idx="1">
                  <c:v>40</c:v>
                </c:pt>
                <c:pt idx="2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E48-4F4E-9A12-49BB88E0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1934624"/>
        <c:axId val="331936976"/>
      </c:barChart>
      <c:catAx>
        <c:axId val="331934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36976"/>
        <c:crosses val="autoZero"/>
        <c:auto val="1"/>
        <c:lblAlgn val="ctr"/>
        <c:lblOffset val="100"/>
        <c:noMultiLvlLbl val="0"/>
      </c:catAx>
      <c:valAx>
        <c:axId val="331936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193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49-43CF-9F80-9AED1138F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849-43CF-9F80-9AED1138F60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849-43CF-9F80-9AED1138F60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849-43CF-9F80-9AED1138F602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239.5</c:v>
                </c:pt>
                <c:pt idx="1">
                  <c:v>236.6</c:v>
                </c:pt>
                <c:pt idx="2">
                  <c:v>285.7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849-43CF-9F80-9AED1138F6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31936192"/>
        <c:axId val="331943640"/>
        <c:axId val="0"/>
      </c:bar3DChart>
      <c:catAx>
        <c:axId val="331936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43640"/>
        <c:crosses val="autoZero"/>
        <c:auto val="1"/>
        <c:lblAlgn val="ctr"/>
        <c:lblOffset val="100"/>
        <c:tickLblSkip val="1"/>
        <c:noMultiLvlLbl val="0"/>
      </c:catAx>
      <c:valAx>
        <c:axId val="331943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3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45354347112860893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Удельный вес объектов недвижимости, на которые зарегистрировано право собственности РК, по отношению к общему количеству объектов недвижимости, находящихся в реестре гос. имущества РК</c:v>
                </c:pt>
                <c:pt idx="1">
                  <c:v>Удельный вес земельных участков, на которые зарегистрировано право собственности РК, по отношению к общему количеству земельных участков, находящихся в реестре гос. имущества РК</c:v>
                </c:pt>
                <c:pt idx="2">
                  <c:v>Доля поступления доходов от использования государственного имущества РК в бюджет РК по отношению к плановому значению предыдущего года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96</c:v>
                </c:pt>
                <c:pt idx="2">
                  <c:v>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BF-4921-A9F7-EC2E1C4B68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Удельный вес объектов недвижимости, на которые зарегистрировано право собственности РК, по отношению к общему количеству объектов недвижимости, находящихся в реестре гос. имущества РК</c:v>
                </c:pt>
                <c:pt idx="1">
                  <c:v>Удельный вес земельных участков, на которые зарегистрировано право собственности РК, по отношению к общему количеству земельных участков, находящихся в реестре гос. имущества РК</c:v>
                </c:pt>
                <c:pt idx="2">
                  <c:v>Доля поступления доходов от использования государственного имущества РК в бюджет РК по отношению к плановому значению предыдущего года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88</c:v>
                </c:pt>
                <c:pt idx="1">
                  <c:v>94</c:v>
                </c:pt>
                <c:pt idx="2">
                  <c:v>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0BF-4921-A9F7-EC2E1C4B687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Удельный вес объектов недвижимости, на которые зарегистрировано право собственности РК, по отношению к общему количеству объектов недвижимости, находящихся в реестре гос. имущества РК</c:v>
                </c:pt>
                <c:pt idx="1">
                  <c:v>Удельный вес земельных участков, на которые зарегистрировано право собственности РК, по отношению к общему количеству земельных участков, находящихся в реестре гос. имущества РК</c:v>
                </c:pt>
                <c:pt idx="2">
                  <c:v>Доля поступления доходов от использования государственного имущества РК в бюджет РК по отношению к плановому значению предыдущего года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86</c:v>
                </c:pt>
                <c:pt idx="1">
                  <c:v>92</c:v>
                </c:pt>
                <c:pt idx="2">
                  <c:v>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0BF-4921-A9F7-EC2E1C4B68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1940112"/>
        <c:axId val="331941288"/>
      </c:barChart>
      <c:catAx>
        <c:axId val="331940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41288"/>
        <c:crosses val="autoZero"/>
        <c:auto val="1"/>
        <c:lblAlgn val="ctr"/>
        <c:lblOffset val="100"/>
        <c:noMultiLvlLbl val="0"/>
      </c:catAx>
      <c:valAx>
        <c:axId val="331941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194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87747144805587"/>
          <c:y val="0"/>
          <c:w val="0.83709345026498239"/>
          <c:h val="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'Лист1 (2)'!$A$4</c:f>
              <c:strCache>
                <c:ptCount val="1"/>
              </c:strCache>
            </c:strRef>
          </c:tx>
          <c:spPr>
            <a:solidFill>
              <a:schemeClr val="accent4">
                <a:tint val="77000"/>
                <a:alpha val="85000"/>
              </a:schemeClr>
            </a:solidFill>
            <a:ln w="9525" cap="flat" cmpd="sng" algn="ctr">
              <a:solidFill>
                <a:schemeClr val="accent4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tint val="77000"/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E18-4798-B0E0-5912D0B5327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E18-4798-B0E0-5912D0B5327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E18-4798-B0E0-5912D0B5327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tint val="77000"/>
                  <a:alpha val="85000"/>
                </a:schemeClr>
              </a:solidFill>
              <a:ln w="9525" cap="flat" cmpd="sng" algn="ctr">
                <a:solidFill>
                  <a:schemeClr val="accent4">
                    <a:tint val="77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E18-4798-B0E0-5912D0B5327D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(2)'!$B$3:$D$3</c:f>
              <c:strCache>
                <c:ptCount val="3"/>
                <c:pt idx="0">
                  <c:v>2023 г.</c:v>
                </c:pt>
                <c:pt idx="1">
                  <c:v>2024 г.</c:v>
                </c:pt>
                <c:pt idx="2">
                  <c:v>2025 г.</c:v>
                </c:pt>
              </c:strCache>
            </c:strRef>
          </c:cat>
          <c:val>
            <c:numRef>
              <c:f>'Лист1 (2)'!$B$4:$D$4</c:f>
              <c:numCache>
                <c:formatCode>_-* #\ ##0.0_-;\-* #\ ##0.0_-;_-* "-"??_-;_-@_-</c:formatCode>
                <c:ptCount val="3"/>
                <c:pt idx="0">
                  <c:v>5022.7</c:v>
                </c:pt>
                <c:pt idx="1">
                  <c:v>6077.7</c:v>
                </c:pt>
                <c:pt idx="2">
                  <c:v>7046.8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E18-4798-B0E0-5912D0B532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331938544"/>
        <c:axId val="331942464"/>
        <c:axId val="0"/>
      </c:bar3DChart>
      <c:catAx>
        <c:axId val="3319385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42464"/>
        <c:crosses val="autoZero"/>
        <c:auto val="1"/>
        <c:lblAlgn val="ctr"/>
        <c:lblOffset val="100"/>
        <c:tickLblSkip val="1"/>
        <c:noMultiLvlLbl val="0"/>
      </c:catAx>
      <c:valAx>
        <c:axId val="33194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3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16486220472442"/>
          <c:y val="3.6843581844629644E-2"/>
          <c:w val="0.48687680446194226"/>
          <c:h val="0.8593030812087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Удельный вес расходов бюджета РК, представленных в виде госпрограмм</c:v>
                </c:pt>
                <c:pt idx="1">
                  <c:v>Отношение дефицита бюджета РК к доходам без учета объема безвозмездных поступлений</c:v>
                </c:pt>
                <c:pt idx="2">
                  <c:v>Отношение объема гос. долга РК по состоянию на 1 января года, следующего за отчетным, к общему годовому объему доходов (без учета безвозмездных поступлений) бюджета РК</c:v>
                </c:pt>
                <c:pt idx="3">
                  <c:v>Достижение РК по итогам года, предшествующего отчетному, оценки качества управления региональными финансами, осуществляемой Минфином России, не ниже уровня, соответствующего надлежащему качеству (2 группа)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93.8</c:v>
                </c:pt>
                <c:pt idx="1">
                  <c:v>14.6</c:v>
                </c:pt>
                <c:pt idx="2">
                  <c:v>50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74-4039-B752-DBFCF1D80CE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43B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Удельный вес расходов бюджета РК, представленных в виде госпрограмм</c:v>
                </c:pt>
                <c:pt idx="1">
                  <c:v>Отношение дефицита бюджета РК к доходам без учета объема безвозмездных поступлений</c:v>
                </c:pt>
                <c:pt idx="2">
                  <c:v>Отношение объема гос. долга РК по состоянию на 1 января года, следующего за отчетным, к общему годовому объему доходов (без учета безвозмездных поступлений) бюджета РК</c:v>
                </c:pt>
                <c:pt idx="3">
                  <c:v>Достижение РК по итогам года, предшествующего отчетному, оценки качества управления региональными финансами, осуществляемой Минфином России, не ниже уровня, соответствующего надлежащему качеству (2 группа)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93.6</c:v>
                </c:pt>
                <c:pt idx="1">
                  <c:v>14.8</c:v>
                </c:pt>
                <c:pt idx="2">
                  <c:v>50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74-4039-B752-DBFCF1D80CE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Удельный вес расходов бюджета РК, представленных в виде госпрограмм</c:v>
                </c:pt>
                <c:pt idx="1">
                  <c:v>Отношение дефицита бюджета РК к доходам без учета объема безвозмездных поступлений</c:v>
                </c:pt>
                <c:pt idx="2">
                  <c:v>Отношение объема гос. долга РК по состоянию на 1 января года, следующего за отчетным, к общему годовому объему доходов (без учета безвозмездных поступлений) бюджета РК</c:v>
                </c:pt>
                <c:pt idx="3">
                  <c:v>Достижение РК по итогам года, предшествующего отчетному, оценки качества управления региональными финансами, осуществляемой Минфином России, не ниже уровня, соответствующего надлежащему качеству (2 группа)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93.4</c:v>
                </c:pt>
                <c:pt idx="1">
                  <c:v>15</c:v>
                </c:pt>
                <c:pt idx="2">
                  <c:v>53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74-4039-B752-DBFCF1D80C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1953832"/>
        <c:axId val="331957752"/>
      </c:barChart>
      <c:catAx>
        <c:axId val="331953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57752"/>
        <c:crosses val="autoZero"/>
        <c:auto val="1"/>
        <c:lblAlgn val="ctr"/>
        <c:lblOffset val="100"/>
        <c:noMultiLvlLbl val="0"/>
      </c:catAx>
      <c:valAx>
        <c:axId val="331957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1953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166666666669"/>
          <c:y val="0.94850311643117946"/>
          <c:w val="0.38032849409448821"/>
          <c:h val="5.1496893690161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84884298443082E-2"/>
          <c:y val="6.034423931497445E-2"/>
          <c:w val="0.47910553679529211"/>
          <c:h val="0.6423185895722679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народных проектов в 2020-2024 годах, млн рублей</c:v>
                </c:pt>
              </c:strCache>
            </c:strRef>
          </c:tx>
          <c:spPr>
            <a:ln w="571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122.7</c:v>
                </c:pt>
                <c:pt idx="1">
                  <c:v>257.3</c:v>
                </c:pt>
                <c:pt idx="2">
                  <c:v>324.5</c:v>
                </c:pt>
                <c:pt idx="3">
                  <c:v>326</c:v>
                </c:pt>
                <c:pt idx="4">
                  <c:v>326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AAC-4DDE-B858-4AF4F90BFB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Гранты на народные инициативы, млн рублей</c:v>
                </c:pt>
              </c:strCache>
            </c:strRef>
          </c:tx>
          <c:spPr>
            <a:ln w="381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47.7</c:v>
                </c:pt>
                <c:pt idx="2">
                  <c:v>70</c:v>
                </c:pt>
                <c:pt idx="3">
                  <c:v>90</c:v>
                </c:pt>
                <c:pt idx="4">
                  <c:v>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420-48FC-AB62-7267507723B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2877288"/>
        <c:axId val="322883560"/>
      </c:lineChart>
      <c:catAx>
        <c:axId val="322877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883560"/>
        <c:crosses val="autoZero"/>
        <c:auto val="1"/>
        <c:lblAlgn val="ctr"/>
        <c:lblOffset val="100"/>
        <c:noMultiLvlLbl val="0"/>
      </c:catAx>
      <c:valAx>
        <c:axId val="322883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2877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913758040930217"/>
          <c:y val="9.8710238039350404E-2"/>
          <c:w val="0.40842192267630267"/>
          <c:h val="0.802579523921299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  <a:latin typeface="+mn-lt"/>
        </a:defRPr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16518216384602"/>
          <c:y val="0.12732117249094443"/>
          <c:w val="0.58347663309203135"/>
          <c:h val="0.78471338763901877"/>
        </c:manualLayout>
      </c:layout>
      <c:pieChart>
        <c:varyColors val="1"/>
        <c:ser>
          <c:idx val="0"/>
          <c:order val="0"/>
          <c:tx>
            <c:strRef>
              <c:f>Лист1!$F$1</c:f>
              <c:strCache>
                <c:ptCount val="1"/>
                <c:pt idx="0">
                  <c:v>на 01.11.2022</c:v>
                </c:pt>
              </c:strCache>
            </c:strRef>
          </c:tx>
          <c:dPt>
            <c:idx val="0"/>
            <c:bubble3D val="0"/>
            <c:spPr>
              <a:solidFill>
                <a:srgbClr val="2E694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51-4F2D-A60F-16C5A19D9973}"/>
              </c:ext>
            </c:extLst>
          </c:dPt>
          <c:dPt>
            <c:idx val="1"/>
            <c:bubble3D val="0"/>
            <c:spPr>
              <a:solidFill>
                <a:srgbClr val="1FA1C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51-4F2D-A60F-16C5A19D9973}"/>
              </c:ext>
            </c:extLst>
          </c:dPt>
          <c:dPt>
            <c:idx val="2"/>
            <c:bubble3D val="0"/>
            <c:spPr>
              <a:solidFill>
                <a:srgbClr val="7572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51-4F2D-A60F-16C5A19D9973}"/>
              </c:ext>
            </c:extLst>
          </c:dPt>
          <c:dPt>
            <c:idx val="3"/>
            <c:bubble3D val="0"/>
            <c:spPr>
              <a:solidFill>
                <a:srgbClr val="EAC54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751-4F2D-A60F-16C5A19D9973}"/>
              </c:ext>
            </c:extLst>
          </c:dPt>
          <c:dPt>
            <c:idx val="4"/>
            <c:bubble3D val="0"/>
            <c:spPr>
              <a:solidFill>
                <a:srgbClr val="9EBCC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751-4F2D-A60F-16C5A19D9973}"/>
              </c:ext>
            </c:extLst>
          </c:dPt>
          <c:dPt>
            <c:idx val="5"/>
            <c:bubble3D val="0"/>
            <c:spPr>
              <a:solidFill>
                <a:srgbClr val="CB6B5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751-4F2D-A60F-16C5A19D9973}"/>
              </c:ext>
            </c:extLst>
          </c:dPt>
          <c:dPt>
            <c:idx val="6"/>
            <c:bubble3D val="0"/>
            <c:spPr>
              <a:solidFill>
                <a:srgbClr val="B29F9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751-4F2D-A60F-16C5A19D9973}"/>
              </c:ext>
            </c:extLst>
          </c:dPt>
          <c:dPt>
            <c:idx val="7"/>
            <c:bubble3D val="0"/>
            <c:spPr>
              <a:solidFill>
                <a:srgbClr val="E3C2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751-4F2D-A60F-16C5A19D9973}"/>
              </c:ext>
            </c:extLst>
          </c:dPt>
          <c:dPt>
            <c:idx val="8"/>
            <c:bubble3D val="0"/>
            <c:spPr>
              <a:solidFill>
                <a:srgbClr val="E3D9D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751-4F2D-A60F-16C5A19D9973}"/>
              </c:ext>
            </c:extLst>
          </c:dPt>
          <c:dPt>
            <c:idx val="9"/>
            <c:bubble3D val="0"/>
            <c:spPr>
              <a:solidFill>
                <a:srgbClr val="FBF9D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751-4F2D-A60F-16C5A19D9973}"/>
              </c:ext>
            </c:extLst>
          </c:dPt>
          <c:dPt>
            <c:idx val="10"/>
            <c:bubble3D val="0"/>
            <c:spPr>
              <a:solidFill>
                <a:srgbClr val="7F6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751-4F2D-A60F-16C5A19D997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751-4F2D-A60F-16C5A19D997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tx>
                <c:rich>
                  <a:bodyPr/>
                  <a:lstStyle/>
                  <a:p>
                    <a:r>
                      <a:rPr lang="en-US" smtClean="0"/>
                      <a:t>0,5%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7751-4F2D-A60F-16C5A19D997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БЛ</c:v>
                </c:pt>
                <c:pt idx="1">
                  <c:v>ДД</c:v>
                </c:pt>
                <c:pt idx="2">
                  <c:v>ОБР</c:v>
                </c:pt>
                <c:pt idx="3">
                  <c:v>ЗН</c:v>
                </c:pt>
                <c:pt idx="4">
                  <c:v>КЛТ</c:v>
                </c:pt>
                <c:pt idx="5">
                  <c:v>ФЗК</c:v>
                </c:pt>
                <c:pt idx="6">
                  <c:v>ХВ</c:v>
                </c:pt>
                <c:pt idx="7">
                  <c:v>ПР</c:v>
                </c:pt>
                <c:pt idx="8">
                  <c:v>АПК</c:v>
                </c:pt>
                <c:pt idx="9">
                  <c:v>ЭТН</c:v>
                </c:pt>
                <c:pt idx="10">
                  <c:v>ДС</c:v>
                </c:pt>
                <c:pt idx="11">
                  <c:v>ОС</c:v>
                </c:pt>
              </c:strCache>
            </c:strRef>
          </c:cat>
          <c:val>
            <c:numRef>
              <c:f>Лист1!$F$2:$F$13</c:f>
              <c:numCache>
                <c:formatCode>0.0</c:formatCode>
                <c:ptCount val="12"/>
                <c:pt idx="0">
                  <c:v>100</c:v>
                </c:pt>
                <c:pt idx="1">
                  <c:v>57</c:v>
                </c:pt>
                <c:pt idx="2">
                  <c:v>41</c:v>
                </c:pt>
                <c:pt idx="3">
                  <c:v>29</c:v>
                </c:pt>
                <c:pt idx="4">
                  <c:v>25</c:v>
                </c:pt>
                <c:pt idx="5">
                  <c:v>19.8</c:v>
                </c:pt>
                <c:pt idx="6">
                  <c:v>18.5</c:v>
                </c:pt>
                <c:pt idx="7">
                  <c:v>12.7</c:v>
                </c:pt>
                <c:pt idx="8">
                  <c:v>11.7</c:v>
                </c:pt>
                <c:pt idx="9">
                  <c:v>5</c:v>
                </c:pt>
                <c:pt idx="10">
                  <c:v>2.2999999999999998</c:v>
                </c:pt>
                <c:pt idx="11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7751-4F2D-A60F-16C5A19D99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495132241129487E-3"/>
          <c:y val="8.8136064259606378E-2"/>
          <c:w val="0.95971961158979513"/>
          <c:h val="0.6761187121005113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_-* #\ ##0.0_-;\-* #\ ##0.0_-;_-* "-"??_-;_-@_-</c:formatCode>
                <c:ptCount val="3"/>
                <c:pt idx="0">
                  <c:v>78712.800000000003</c:v>
                </c:pt>
                <c:pt idx="1">
                  <c:v>79723.8</c:v>
                </c:pt>
                <c:pt idx="2">
                  <c:v>82105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80-438F-B05F-5FC3468181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416666666666666E-2"/>
                  <c:y val="7.0901710746816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D80-438F-B05F-5FC34681819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944789199968708E-2"/>
                  <c:y val="7.9458813767984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D80-438F-B05F-5FC34681819F}"/>
                </c:ext>
                <c:ext xmlns:c15="http://schemas.microsoft.com/office/drawing/2012/chart" uri="{CE6537A1-D6FC-4f65-9D91-7224C49458BB}">
                  <c15:layout>
                    <c:manualLayout>
                      <c:w val="5.5462985589918419E-2"/>
                      <c:h val="5.1562657918977996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0173843503937009E-2"/>
                  <c:y val="9.65730198103190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D80-438F-B05F-5FC34681819F}"/>
                </c:ext>
                <c:ext xmlns:c15="http://schemas.microsoft.com/office/drawing/2012/chart" uri="{CE6537A1-D6FC-4f65-9D91-7224C49458BB}">
                  <c15:layout>
                    <c:manualLayout>
                      <c:w val="7.5958901823202224E-2"/>
                      <c:h val="5.156265791897799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_-* #\ ##0.0_-;\-* #\ ##0.0_-;_-* "-"??_-;_-@_-</c:formatCode>
                <c:ptCount val="3"/>
                <c:pt idx="0">
                  <c:v>2165.1999999999998</c:v>
                </c:pt>
                <c:pt idx="1">
                  <c:v>2317.8000000000002</c:v>
                </c:pt>
                <c:pt idx="2">
                  <c:v>2480.9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D80-438F-B05F-5FC3468181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pyramid"/>
        <c:axId val="315956192"/>
        <c:axId val="315958152"/>
        <c:axId val="0"/>
      </c:bar3DChart>
      <c:catAx>
        <c:axId val="315956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12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315958152"/>
        <c:crosses val="autoZero"/>
        <c:auto val="1"/>
        <c:lblAlgn val="ctr"/>
        <c:lblOffset val="100"/>
        <c:noMultiLvlLbl val="0"/>
      </c:catAx>
      <c:valAx>
        <c:axId val="3159581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595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7309243766404201"/>
          <c:y val="0.71879665377807156"/>
          <c:w val="0.22611344510870013"/>
          <c:h val="0.12693600846277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24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59356825810627E-2"/>
          <c:y val="9.887446149139692E-2"/>
          <c:w val="0.9766812863483787"/>
          <c:h val="0.795892015715497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9817251892099915E-2"/>
                  <c:y val="-6.1069520332921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829-468F-A271-EE2066FE283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757310362480807E-2"/>
                  <c:y val="-7.27018099201447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829-468F-A271-EE2066FE2835}"/>
                </c:ext>
                <c:ext xmlns:c15="http://schemas.microsoft.com/office/drawing/2012/chart" uri="{CE6537A1-D6FC-4f65-9D91-7224C49458BB}">
                  <c15:layout>
                    <c:manualLayout>
                      <c:w val="8.3067617676252634E-2"/>
                      <c:h val="8.319995127261370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3313781141001861E-2"/>
                  <c:y val="-7.3809923538545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829-468F-A271-EE2066FE283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2380508451167547E-2"/>
                  <c:y val="-7.8956649307159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829-468F-A271-EE2066FE283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1937134951338254E-2"/>
                  <c:y val="-6.1069520332921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829-468F-A271-EE2066FE283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857197743007162E-2"/>
                  <c:y val="-8.9436015080461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829-468F-A271-EE2066FE283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Лист1!$D$5:$D$10</c:f>
              <c:numCache>
                <c:formatCode>_-* #\ ##0.0_-;\-* #\ ##0.0_-;_-* "-"??_-;_-@_-</c:formatCode>
                <c:ptCount val="6"/>
                <c:pt idx="0">
                  <c:v>15299.5</c:v>
                </c:pt>
                <c:pt idx="1">
                  <c:v>35866.5</c:v>
                </c:pt>
                <c:pt idx="2">
                  <c:v>35937.300000000003</c:v>
                </c:pt>
                <c:pt idx="3">
                  <c:v>27360.400000000001</c:v>
                </c:pt>
                <c:pt idx="4">
                  <c:v>27598</c:v>
                </c:pt>
                <c:pt idx="5">
                  <c:v>27849.1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F15-4ACB-8F12-627A5565A0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15958936"/>
        <c:axId val="315951880"/>
        <c:axId val="0"/>
      </c:bar3DChart>
      <c:catAx>
        <c:axId val="31595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315951880"/>
        <c:crosses val="autoZero"/>
        <c:auto val="1"/>
        <c:lblAlgn val="ctr"/>
        <c:lblOffset val="100"/>
        <c:noMultiLvlLbl val="0"/>
      </c:catAx>
      <c:valAx>
        <c:axId val="315951880"/>
        <c:scaling>
          <c:orientation val="minMax"/>
        </c:scaling>
        <c:delete val="1"/>
        <c:axPos val="l"/>
        <c:numFmt formatCode="_-* #\ ##0.0_-;\-* #\ ##0.0_-;_-* &quot;-&quot;??_-;_-@_-" sourceLinked="1"/>
        <c:majorTickMark val="none"/>
        <c:minorTickMark val="none"/>
        <c:tickLblPos val="nextTo"/>
        <c:crossAx val="315958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472C5"/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90500" h="38100"/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1.2602255538365761E-2"/>
                  <c:y val="-1.58757607283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602-457E-B067-33EB649B7A00}"/>
                </c:ext>
                <c:ext xmlns:c15="http://schemas.microsoft.com/office/drawing/2012/chart" uri="{CE6537A1-D6FC-4f65-9D91-7224C49458BB}">
                  <c15:layout>
                    <c:manualLayout>
                      <c:w val="8.1513511827000479E-2"/>
                      <c:h val="7.527866359501578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7.9828905987818141E-17"/>
                  <c:y val="-2.4619488360506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602-457E-B067-33EB649B7A0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9518394703870904E-4"/>
                  <c:y val="-3.1834220778686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E19-4B8B-8E37-1850DF2BAE8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9828905987818141E-17"/>
                  <c:y val="-2.8041493381143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D09-4862-8C27-FF9C1FD0FA9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156859580823319E-2"/>
                  <c:y val="-2.8416620211329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D09-4862-8C27-FF9C1FD0FA9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6445341132784556E-2"/>
                  <c:y val="-3.50919124885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D09-4862-8C27-FF9C1FD0FA9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Лист1!$B$5:$B$10</c:f>
              <c:numCache>
                <c:formatCode>_-* #\ ##0.0_-;\-* #\ ##0.0_-;_-* "-"??_-;_-@_-</c:formatCode>
                <c:ptCount val="6"/>
                <c:pt idx="0">
                  <c:v>18397.099999999999</c:v>
                </c:pt>
                <c:pt idx="1">
                  <c:v>19359.900000000001</c:v>
                </c:pt>
                <c:pt idx="2">
                  <c:v>19696.8</c:v>
                </c:pt>
                <c:pt idx="3">
                  <c:v>20347.8</c:v>
                </c:pt>
                <c:pt idx="4">
                  <c:v>20887.8</c:v>
                </c:pt>
                <c:pt idx="5">
                  <c:v>21349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602-457E-B067-33EB649B7A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15959328"/>
        <c:axId val="315959720"/>
        <c:axId val="0"/>
      </c:bar3DChart>
      <c:catAx>
        <c:axId val="31595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959720"/>
        <c:crosses val="autoZero"/>
        <c:auto val="1"/>
        <c:lblAlgn val="ctr"/>
        <c:lblOffset val="100"/>
        <c:noMultiLvlLbl val="0"/>
      </c:catAx>
      <c:valAx>
        <c:axId val="315959720"/>
        <c:scaling>
          <c:orientation val="minMax"/>
        </c:scaling>
        <c:delete val="1"/>
        <c:axPos val="l"/>
        <c:numFmt formatCode="_-* #\ ##0.0_-;\-* #\ ##0.0_-;_-* &quot;-&quot;??_-;_-@_-" sourceLinked="1"/>
        <c:majorTickMark val="none"/>
        <c:minorTickMark val="none"/>
        <c:tickLblPos val="nextTo"/>
        <c:crossAx val="31595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27215752876041"/>
          <c:y val="0.12561984827946923"/>
          <c:w val="0.76989329011207108"/>
          <c:h val="0.732460758508835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softEdge rad="215900"/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9.1267044556837089E-3"/>
                  <c:y val="-4.25531843603309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362-4B79-BB60-41822FB3EF3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272796345838741E-2"/>
                  <c:y val="-4.25531843603309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B8E-467B-89FC-8279971A2FF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98043504117677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B8E-467B-89FC-8279971A2FF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54559269167913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B8E-467B-89FC-8279971A2FF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509118538335496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B8E-467B-89FC-8279971A2FF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2400075980422611E-2"/>
                  <c:y val="-2.12765921801655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B8E-467B-89FC-8279971A2FFE}"/>
                </c:ext>
                <c:ext xmlns:c15="http://schemas.microsoft.com/office/drawing/2012/chart" uri="{CE6537A1-D6FC-4f65-9D91-7224C49458BB}">
                  <c15:layout>
                    <c:manualLayout>
                      <c:w val="0.15165301800274453"/>
                      <c:h val="4.7936162181912843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>
                <a:outerShdw blurRad="50800" dist="50800" dir="5400000" algn="ctr" rotWithShape="0">
                  <a:srgbClr val="000000">
                    <a:alpha val="2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Лист1!$B$5:$B$10</c:f>
              <c:numCache>
                <c:formatCode>#\ ##0.0</c:formatCode>
                <c:ptCount val="6"/>
                <c:pt idx="0">
                  <c:v>20603.2</c:v>
                </c:pt>
                <c:pt idx="1">
                  <c:v>20257.5</c:v>
                </c:pt>
                <c:pt idx="2">
                  <c:v>20421.900000000001</c:v>
                </c:pt>
                <c:pt idx="3">
                  <c:v>23533</c:v>
                </c:pt>
                <c:pt idx="4">
                  <c:v>23504.9</c:v>
                </c:pt>
                <c:pt idx="5">
                  <c:v>23064.5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8E-43E3-B1A3-2FEA4A8E39D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Транспортный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-7.0888165453350284E-3"/>
                  <c:y val="-9.57446648107447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B8E-467B-89FC-8279971A2FFE}"/>
                </c:ext>
                <c:ext xmlns:c15="http://schemas.microsoft.com/office/drawing/2012/chart" uri="{CE6537A1-D6FC-4f65-9D91-7224C49458BB}">
                  <c15:layout>
                    <c:manualLayout>
                      <c:w val="0.127965046366628"/>
                      <c:h val="4.5808502963896297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1.4177633090670079E-2"/>
                  <c:y val="-6.35442691741917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B8E-467B-89FC-8279971A2FF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258776968900186E-3"/>
                  <c:y val="-2.11814230580639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B8E-467B-89FC-8279971A2F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Лист1!$C$5:$C$10</c:f>
              <c:numCache>
                <c:formatCode>#\ ##0.0</c:formatCode>
                <c:ptCount val="6"/>
                <c:pt idx="0">
                  <c:v>1244.8</c:v>
                </c:pt>
                <c:pt idx="1">
                  <c:v>1201.2</c:v>
                </c:pt>
                <c:pt idx="2">
                  <c:v>1251.9000000000001</c:v>
                </c:pt>
                <c:pt idx="3">
                  <c:v>1218</c:v>
                </c:pt>
                <c:pt idx="4">
                  <c:v>1219.0999999999999</c:v>
                </c:pt>
                <c:pt idx="5">
                  <c:v>1219.5999999999999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28E-43E3-B1A3-2FEA4A8E39D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 на игорный бизнес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50800" dir="5400000" algn="ctr" rotWithShape="0">
                <a:schemeClr val="accent2">
                  <a:lumMod val="7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-4.7258776968900186E-3"/>
                  <c:y val="-4.25531843603309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B8E-467B-89FC-8279971A2FF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259707259785406E-3"/>
                  <c:y val="-9.55549032492636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B8E-467B-89FC-8279971A2FFE}"/>
                </c:ext>
                <c:ext xmlns:c15="http://schemas.microsoft.com/office/drawing/2012/chart" uri="{CE6537A1-D6FC-4f65-9D91-7224C49458BB}">
                  <c15:layout>
                    <c:manualLayout>
                      <c:w val="7.0474558125783876E-2"/>
                      <c:h val="4.155318452786320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4.7258776968900403E-3"/>
                  <c:y val="-6.35442691741917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B8E-467B-89FC-8279971A2FF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258776968900403E-3"/>
                  <c:y val="-4.23628461161275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B8E-467B-89FC-8279971A2F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Лист1!$D$5:$D$10</c:f>
              <c:numCache>
                <c:formatCode>#\ ##0.0</c:formatCode>
                <c:ptCount val="6"/>
                <c:pt idx="0">
                  <c:v>2.7</c:v>
                </c:pt>
                <c:pt idx="1">
                  <c:v>0.8</c:v>
                </c:pt>
                <c:pt idx="2">
                  <c:v>0.8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28E-43E3-B1A3-2FEA4A8E39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21"/>
        <c:axId val="315951488"/>
        <c:axId val="315953840"/>
      </c:barChart>
      <c:catAx>
        <c:axId val="315951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953840"/>
        <c:crosses val="autoZero"/>
        <c:auto val="1"/>
        <c:lblAlgn val="ctr"/>
        <c:lblOffset val="100"/>
        <c:noMultiLvlLbl val="0"/>
      </c:catAx>
      <c:valAx>
        <c:axId val="31595384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3159514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107112204058191"/>
          <c:y val="0"/>
          <c:w val="0.8365659391109731"/>
          <c:h val="0.141350307380808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50800" dir="5400000" algn="ctr" rotWithShape="0">
        <a:srgbClr val="000000">
          <a:alpha val="47000"/>
        </a:srgbClr>
      </a:outerShdw>
      <a:softEdge rad="266700"/>
    </a:effectLst>
  </c:spPr>
  <c:txPr>
    <a:bodyPr/>
    <a:lstStyle/>
    <a:p>
      <a:pPr>
        <a:defRPr sz="1600">
          <a:solidFill>
            <a:schemeClr val="tx1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3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878149929060476E-2"/>
          <c:y val="0.16234892153153591"/>
          <c:w val="0.96863905226406199"/>
          <c:h val="0.601045136481616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уплаты акцизов на алкогольную продукцию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3.1973816717019133E-3"/>
                  <c:y val="2.2319266117926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46D-4FC9-BFC9-B1597AEA76E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18846595454808E-3"/>
                  <c:y val="4.490414368577577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B9-4FCB-AE62-45B9AAF7551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1.6739449588444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B9-4FCB-AE62-45B9AAF7551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Лист1!$B$5:$B$10</c:f>
              <c:numCache>
                <c:formatCode>_-* #\ ##0.0_-;\-* #\ ##0.0_-;_-* "-"??_-;_-@_-</c:formatCode>
                <c:ptCount val="6"/>
                <c:pt idx="0">
                  <c:v>1489.6</c:v>
                </c:pt>
                <c:pt idx="1">
                  <c:v>1578.1</c:v>
                </c:pt>
                <c:pt idx="2">
                  <c:v>1819.6</c:v>
                </c:pt>
                <c:pt idx="3">
                  <c:v>2084.1</c:v>
                </c:pt>
                <c:pt idx="4">
                  <c:v>2200.6</c:v>
                </c:pt>
                <c:pt idx="5">
                  <c:v>2324.6999999999998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2A1F-4700-9AA8-A79334BE7F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уплаты акцизов на нефтепродукты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9.5921450151057394E-3"/>
                  <c:y val="1.1159633058963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46D-4FC9-BFC9-B1597AEA76E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921114467942262E-2"/>
                  <c:y val="8.3697247942222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B9-4FCB-AE62-45B9AAF7551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947633434037485E-3"/>
                  <c:y val="1.1159633058963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EBD-40B1-BC16-3495A531DF0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789526686807497E-2"/>
                  <c:y val="1.1159633058963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EBD-40B1-BC16-3495A531DF0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Лист1!$C$5:$C$10</c:f>
              <c:numCache>
                <c:formatCode>_-* #\ ##0.0_-;\-* #\ ##0.0_-;_-* "-"??_-;_-@_-</c:formatCode>
                <c:ptCount val="6"/>
                <c:pt idx="0">
                  <c:v>2288.9</c:v>
                </c:pt>
                <c:pt idx="1">
                  <c:v>2716.4</c:v>
                </c:pt>
                <c:pt idx="2">
                  <c:v>3047.5</c:v>
                </c:pt>
                <c:pt idx="3">
                  <c:v>3146.8</c:v>
                </c:pt>
                <c:pt idx="4">
                  <c:v>3299.9</c:v>
                </c:pt>
                <c:pt idx="5">
                  <c:v>5278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2A1F-4700-9AA8-A79334BE7F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иные акцизы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2.0232124874118792E-2"/>
                  <c:y val="8.73197351300635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6D-4FC9-BFC9-B1597AEA76E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816685803041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46D-4FC9-BFC9-B1597AEA76E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789526686807653E-2"/>
                  <c:y val="1.1159633058962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29E-45EA-AE3B-EDEEEB6AD42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89526686807653E-2"/>
                  <c:y val="5.5798165294815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EBD-40B1-BC16-3495A531DF0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789526686807653E-2"/>
                  <c:y val="1.3949541323703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EBD-40B1-BC16-3495A531DF0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6910418333428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EBD-40B1-BC16-3495A531DF0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Лист1!$A$5:$A$10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Лист1!$D$5:$D$10</c:f>
              <c:numCache>
                <c:formatCode>_-* #\ ##0.0_-;\-* #\ ##0.0_-;_-* "-"??_-;_-@_-</c:formatCode>
                <c:ptCount val="6"/>
                <c:pt idx="0">
                  <c:v>244.3</c:v>
                </c:pt>
                <c:pt idx="1">
                  <c:v>262.7</c:v>
                </c:pt>
                <c:pt idx="2">
                  <c:v>270.2</c:v>
                </c:pt>
                <c:pt idx="3">
                  <c:v>293.10000000000002</c:v>
                </c:pt>
                <c:pt idx="4">
                  <c:v>304.39999999999998</c:v>
                </c:pt>
                <c:pt idx="5">
                  <c:v>306.8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2A1F-4700-9AA8-A79334BE7F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gapDepth val="65"/>
        <c:shape val="box"/>
        <c:axId val="315960112"/>
        <c:axId val="315960896"/>
        <c:axId val="0"/>
      </c:bar3DChart>
      <c:catAx>
        <c:axId val="31596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315960896"/>
        <c:crosses val="autoZero"/>
        <c:auto val="1"/>
        <c:lblAlgn val="ctr"/>
        <c:lblOffset val="100"/>
        <c:noMultiLvlLbl val="0"/>
      </c:catAx>
      <c:valAx>
        <c:axId val="315960896"/>
        <c:scaling>
          <c:orientation val="minMax"/>
        </c:scaling>
        <c:delete val="1"/>
        <c:axPos val="l"/>
        <c:numFmt formatCode="_-* #\ ##0.0_-;\-* #\ ##0.0_-;_-* &quot;-&quot;??_-;_-@_-" sourceLinked="1"/>
        <c:majorTickMark val="none"/>
        <c:minorTickMark val="none"/>
        <c:tickLblPos val="nextTo"/>
        <c:crossAx val="31596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7178437511110908E-2"/>
          <c:y val="0.83821030395597518"/>
          <c:w val="0.94504757238154036"/>
          <c:h val="0.15920014431459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50800" dir="5400000" sx="6000" sy="6000" algn="ctr" rotWithShape="0">
        <a:srgbClr val="000000">
          <a:alpha val="44000"/>
        </a:srgbClr>
      </a:outerShdw>
    </a:effectLst>
  </c:spPr>
  <c:txPr>
    <a:bodyPr/>
    <a:lstStyle/>
    <a:p>
      <a:pPr>
        <a:defRPr sz="1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nb_rk" TargetMode="External"/><Relationship Id="rId2" Type="http://schemas.openxmlformats.org/officeDocument/2006/relationships/hyperlink" Target="https://signal.rkomi.ru/budzhet" TargetMode="External"/><Relationship Id="rId1" Type="http://schemas.openxmlformats.org/officeDocument/2006/relationships/hyperlink" Target="https://law.rkomi.ru/" TargetMode="External"/><Relationship Id="rId4" Type="http://schemas.openxmlformats.org/officeDocument/2006/relationships/hyperlink" Target="https://minfin.rkomi.ru/dokumenty" TargetMode="External"/></Relationships>
</file>

<file path=ppt/diagrams/_rels/data51.xml.rels><?xml version="1.0" encoding="UTF-8" standalone="yes"?>
<Relationships xmlns="http://schemas.openxmlformats.org/package/2006/relationships"><Relationship Id="rId3" Type="http://schemas.openxmlformats.org/officeDocument/2006/relationships/hyperlink" Target="https://fingram.rkomi.ru/" TargetMode="External"/><Relationship Id="rId2" Type="http://schemas.openxmlformats.org/officeDocument/2006/relationships/hyperlink" Target="https://www.nifi.ru/ru/" TargetMode="External"/><Relationship Id="rId1" Type="http://schemas.openxmlformats.org/officeDocument/2006/relationships/hyperlink" Target="https://bus.gov.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8158C-D1E0-428C-8846-6C719807C5F0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9187D78-398A-471B-8500-5E00CDF951C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НАЧАЛО РАБОТЫ ПО РАЗРАБОТКЕ ПРОГНОЗА СОЦИАЛЬНО-ЭКОНОМИЧЕСКОГО РАЗВИТИЯ РК, СОСТАВЛЕНИЮ ПРОЕКТА БЮДЖЕТА РК, СОГЛАСОВАНИЮ ПРОГНОЗНЫХ РАСЧЕТОВ И ПОДГОТОВКЕ ДОКУМЕНТОВ И МАТЕРИАЛОВ К ПРОЕКТУ ЗАКОНА О БЮДЖЕТЕ РК – ЗА 8 МЕСЯЦЕВ ДО НАЧАЛА ОЧЕРЕДНОГО ФИНАНСОВОГО ГОДА</a:t>
          </a:r>
        </a:p>
      </dgm:t>
    </dgm:pt>
    <dgm:pt modelId="{6A4C59A5-1961-461F-84ED-41286442B02D}" type="parTrans" cxnId="{2125A8C3-2550-49EC-90A2-82CCF51ED8E1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97BE27-FB7C-466B-B82E-778ED5A5E10E}" type="sibTrans" cxnId="{2125A8C3-2550-49EC-90A2-82CCF51ED8E1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514203-B363-4096-A5F7-C1385EA4DDD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ВНЕСЕНИЕ ГЛАВОЙ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ПРОЕКТА ЗАКОНА О БЮДЖЕТЕ РК, ДОКУМЕНТОВ И МАТЕРИАЛОВ, ПРИЛАГАЕМЫХ К НЕМУ, В ГС РК И КСП РК - НЕ ПОЗДНЕЕ 1 НОЯБРЯ ГОДА, ПРЕДШЕСТВУЮЩЕГО ОЧЕРЕДНОМУ ФИНАНСОВОМУ ГОДУ</a:t>
          </a:r>
        </a:p>
      </dgm:t>
    </dgm:pt>
    <dgm:pt modelId="{DBD98E7A-8B7A-429D-96F5-08F65BBE8613}" type="parTrans" cxnId="{1B45F0CD-7B43-4642-8873-ED93562DB94B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040AAB-5CCC-414A-9C63-220E40E71D06}" type="sibTrans" cxnId="{1B45F0CD-7B43-4642-8873-ED93562DB94B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77372B4-BBD8-473B-83FB-ACA0827270F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 I ЧТЕНИИ ПРОЕКТА ЗАКОНА О БЮДЖЕТЕ РК - НЕ ПОЗДНЕЕ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1 ДЕКАБРЯ ГОДА, ПРЕДШЕСТВУЮЩЕГО ОЧЕРЕДНОМУ ФИНАНСОВОМУ ГОДУ</a:t>
          </a:r>
        </a:p>
      </dgm:t>
    </dgm:pt>
    <dgm:pt modelId="{DEAF1D39-9306-434F-8A87-40DFD4CFF248}" type="parTrans" cxnId="{424772AF-F870-452C-98F7-6CBA6D35E1E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A017DB-486C-4072-A8A8-886793B20D4D}" type="sibTrans" cxnId="{424772AF-F870-452C-98F7-6CBA6D35E1E9}">
      <dgm:prSet/>
      <dgm:spPr>
        <a:solidFill>
          <a:schemeClr val="bg1"/>
        </a:solidFill>
      </dgm:spPr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B111E3-9CC8-4E6D-8C8E-5F9195CFE32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ПРЕДСТАВЛЕНИЕ ГЛАВОЙ РК ПРОЕКТА ЗАКОНА ОБ ИСПОЛНЕНИИ БЮДЖЕТА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ГС РК И КСП РК - НЕ ПОЗДНЕЕ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1 ИЮНЯ ГОДА, СЛЕДУЮЩЕГО ЗА ОТЧЕТНЫМ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3CA6F6-374B-4393-8C01-814761FDB66B}" type="parTrans" cxnId="{F7B94415-5807-4386-B00B-831519688F8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DD37B-BE44-443A-8336-0DB01CB20068}" type="sibTrans" cxnId="{F7B94415-5807-4386-B00B-831519688F8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24E78C-336D-4D1F-B636-66F8280B40B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ВО II ЧТЕНИИ ПРОЕКТА ЗАКОНА О БЮДЖЕТЕ РК И ЕГО УТВЕРЖДЕНИЕ - НЕ ПОЗДНЕЕ 10 ДЕКАБРЯ ГОДА, ПРЕДШЕСТВУЮЩЕГО ОЧЕРЕДНОМУ ФИНАНСОВОМУ ГОДУ</a:t>
          </a:r>
        </a:p>
      </dgm:t>
    </dgm:pt>
    <dgm:pt modelId="{43E21C27-AB64-4B45-9E1D-6B9685E7779E}" type="parTrans" cxnId="{AE06AD52-AB0C-4A41-A7BD-3D76F32539F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A54663-90B9-43A1-89E5-14536EE1D511}" type="sibTrans" cxnId="{AE06AD52-AB0C-4A41-A7BD-3D76F32539F5}">
      <dgm:prSet/>
      <dgm:spPr>
        <a:solidFill>
          <a:schemeClr val="bg1"/>
        </a:solidFill>
      </dgm:spPr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D75210-AB04-42A9-BD9A-5ADE82F2AA8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ОРГАНИЗАЦИЯ ИСПОЛНЕНИЯ</a:t>
          </a:r>
          <a:endParaRPr lang="en-US" sz="1500" dirty="0" smtClean="0"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И ИСПОЛНЕНИЕ ОИВ РК  –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ЗАКОНА О БЮДЖЕТЕ РК, ТФОМС РК – ЗАКОНА О БЮДЖЕТЕ ТФОМС РК –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 ТЕЧЕНИЕ ГОДА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FC5DFB-34E9-40D3-80DC-23991D8A43E2}" type="parTrans" cxnId="{F468116B-7AE6-4FA3-9A15-42C61689E6C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D870F4-AFDE-4F40-98C3-4EFF078DB3E3}" type="sibTrans" cxnId="{F468116B-7AE6-4FA3-9A15-42C61689E6C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E71F55-2BFD-4A79-933C-C344E632E95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КОНТРОЛЬ ЗА ИСПОЛНЕНИЕМ БЮДЖЕТА РК, БЮДЖЕТА ТФОМС РК – В ТЕЧЕНИЕ ГОДА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3B1DBE-67EE-46D0-8E7D-205B2E80D029}" type="parTrans" cxnId="{74BB2E78-8606-4138-B95C-A9DEDB4B61CC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5CCE5F-6E1C-4393-A689-E57C201E9A0A}" type="sibTrans" cxnId="{74BB2E78-8606-4138-B95C-A9DEDB4B61CC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1D013B-5E25-4A88-83D8-6AB4233507C2}" type="pres">
      <dgm:prSet presAssocID="{9838158C-D1E0-428C-8846-6C719807C5F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F309EF5-B0C2-4488-8D8C-7170D27C5BCC}" type="pres">
      <dgm:prSet presAssocID="{79187D78-398A-471B-8500-5E00CDF951C0}" presName="compNode" presStyleCnt="0"/>
      <dgm:spPr/>
      <dgm:t>
        <a:bodyPr/>
        <a:lstStyle/>
        <a:p>
          <a:endParaRPr lang="ru-RU"/>
        </a:p>
      </dgm:t>
    </dgm:pt>
    <dgm:pt modelId="{4D60B4F9-CB5E-4911-8404-C19A56FCAA10}" type="pres">
      <dgm:prSet presAssocID="{79187D78-398A-471B-8500-5E00CDF951C0}" presName="dummyConnPt" presStyleCnt="0"/>
      <dgm:spPr/>
      <dgm:t>
        <a:bodyPr/>
        <a:lstStyle/>
        <a:p>
          <a:endParaRPr lang="ru-RU"/>
        </a:p>
      </dgm:t>
    </dgm:pt>
    <dgm:pt modelId="{45C80D82-969B-463A-8ED8-19E16EEF1F9E}" type="pres">
      <dgm:prSet presAssocID="{79187D78-398A-471B-8500-5E00CDF951C0}" presName="node" presStyleLbl="node1" presStyleIdx="0" presStyleCnt="7" custScaleX="112756" custScaleY="111344" custLinFactNeighborX="3399" custLinFactNeighborY="-3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5352E-BAA8-40C2-98AE-FE9AFB386A4C}" type="pres">
      <dgm:prSet presAssocID="{1697BE27-FB7C-466B-B82E-778ED5A5E10E}" presName="sibTrans" presStyleLbl="bgSibTrans2D1" presStyleIdx="0" presStyleCnt="6"/>
      <dgm:spPr/>
      <dgm:t>
        <a:bodyPr/>
        <a:lstStyle/>
        <a:p>
          <a:endParaRPr lang="ru-RU"/>
        </a:p>
      </dgm:t>
    </dgm:pt>
    <dgm:pt modelId="{235C5576-C71A-44E3-88BA-3E90B40EF585}" type="pres">
      <dgm:prSet presAssocID="{D4514203-B363-4096-A5F7-C1385EA4DDD6}" presName="compNode" presStyleCnt="0"/>
      <dgm:spPr/>
      <dgm:t>
        <a:bodyPr/>
        <a:lstStyle/>
        <a:p>
          <a:endParaRPr lang="ru-RU"/>
        </a:p>
      </dgm:t>
    </dgm:pt>
    <dgm:pt modelId="{0743D856-A45B-4912-9485-2BEF6D67F038}" type="pres">
      <dgm:prSet presAssocID="{D4514203-B363-4096-A5F7-C1385EA4DDD6}" presName="dummyConnPt" presStyleCnt="0"/>
      <dgm:spPr/>
      <dgm:t>
        <a:bodyPr/>
        <a:lstStyle/>
        <a:p>
          <a:endParaRPr lang="ru-RU"/>
        </a:p>
      </dgm:t>
    </dgm:pt>
    <dgm:pt modelId="{22B25FC3-07BF-409E-8DFE-8BFC04E1EC39}" type="pres">
      <dgm:prSet presAssocID="{D4514203-B363-4096-A5F7-C1385EA4DDD6}" presName="node" presStyleLbl="node1" presStyleIdx="1" presStyleCnt="7" custScaleX="112013" custScaleY="104011" custLinFactNeighborX="25411" custLinFactNeighborY="-31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E7C12-DE49-4D8C-B1FC-5BFC0F6229A4}" type="pres">
      <dgm:prSet presAssocID="{AE040AAB-5CCC-414A-9C63-220E40E71D06}" presName="sibTrans" presStyleLbl="bgSibTrans2D1" presStyleIdx="1" presStyleCnt="6"/>
      <dgm:spPr/>
      <dgm:t>
        <a:bodyPr/>
        <a:lstStyle/>
        <a:p>
          <a:endParaRPr lang="ru-RU"/>
        </a:p>
      </dgm:t>
    </dgm:pt>
    <dgm:pt modelId="{938034CC-D003-4894-88F5-F94C252A9AE0}" type="pres">
      <dgm:prSet presAssocID="{A77372B4-BBD8-473B-83FB-ACA0827270F2}" presName="compNode" presStyleCnt="0"/>
      <dgm:spPr/>
      <dgm:t>
        <a:bodyPr/>
        <a:lstStyle/>
        <a:p>
          <a:endParaRPr lang="ru-RU"/>
        </a:p>
      </dgm:t>
    </dgm:pt>
    <dgm:pt modelId="{B4E8E3E7-1100-4913-BB70-4F5C3E07D87A}" type="pres">
      <dgm:prSet presAssocID="{A77372B4-BBD8-473B-83FB-ACA0827270F2}" presName="dummyConnPt" presStyleCnt="0"/>
      <dgm:spPr/>
      <dgm:t>
        <a:bodyPr/>
        <a:lstStyle/>
        <a:p>
          <a:endParaRPr lang="ru-RU"/>
        </a:p>
      </dgm:t>
    </dgm:pt>
    <dgm:pt modelId="{A697E30B-A5F6-4AF9-AB70-A1871B3E5155}" type="pres">
      <dgm:prSet presAssocID="{A77372B4-BBD8-473B-83FB-ACA0827270F2}" presName="node" presStyleLbl="node1" presStyleIdx="2" presStyleCnt="7" custScaleX="90363" custScaleY="90052" custLinFactX="10526" custLinFactNeighborX="100000" custLinFactNeighborY="-81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724B3-DEA9-4CE1-B34E-25F17EA4E478}" type="pres">
      <dgm:prSet presAssocID="{EEA017DB-486C-4072-A8A8-886793B20D4D}" presName="sibTrans" presStyleLbl="bgSibTrans2D1" presStyleIdx="2" presStyleCnt="6" custAng="81592"/>
      <dgm:spPr/>
      <dgm:t>
        <a:bodyPr/>
        <a:lstStyle/>
        <a:p>
          <a:endParaRPr lang="ru-RU"/>
        </a:p>
      </dgm:t>
    </dgm:pt>
    <dgm:pt modelId="{25E9A35C-E714-4945-921A-04CFC3F9A802}" type="pres">
      <dgm:prSet presAssocID="{1124E78C-336D-4D1F-B636-66F8280B40B6}" presName="compNode" presStyleCnt="0"/>
      <dgm:spPr/>
      <dgm:t>
        <a:bodyPr/>
        <a:lstStyle/>
        <a:p>
          <a:endParaRPr lang="ru-RU"/>
        </a:p>
      </dgm:t>
    </dgm:pt>
    <dgm:pt modelId="{C6F21459-D1A3-421A-807A-35314F8725A1}" type="pres">
      <dgm:prSet presAssocID="{1124E78C-336D-4D1F-B636-66F8280B40B6}" presName="dummyConnPt" presStyleCnt="0"/>
      <dgm:spPr/>
      <dgm:t>
        <a:bodyPr/>
        <a:lstStyle/>
        <a:p>
          <a:endParaRPr lang="ru-RU"/>
        </a:p>
      </dgm:t>
    </dgm:pt>
    <dgm:pt modelId="{755EF0E1-FB78-49FE-B82D-803BF37716C7}" type="pres">
      <dgm:prSet presAssocID="{1124E78C-336D-4D1F-B636-66F8280B40B6}" presName="node" presStyleLbl="node1" presStyleIdx="3" presStyleCnt="7" custScaleX="100264" custScaleY="85294" custLinFactY="-72148" custLinFactNeighborX="157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9FB87-3BB9-49CF-BEF0-73538BF1DA21}" type="pres">
      <dgm:prSet presAssocID="{EDA54663-90B9-43A1-89E5-14536EE1D511}" presName="sibTrans" presStyleLbl="bgSibTrans2D1" presStyleIdx="3" presStyleCnt="6"/>
      <dgm:spPr/>
      <dgm:t>
        <a:bodyPr/>
        <a:lstStyle/>
        <a:p>
          <a:endParaRPr lang="ru-RU"/>
        </a:p>
      </dgm:t>
    </dgm:pt>
    <dgm:pt modelId="{D0847EAA-7C6E-4F1A-9A22-1AE480780886}" type="pres">
      <dgm:prSet presAssocID="{B3D75210-AB04-42A9-BD9A-5ADE82F2AA8A}" presName="compNode" presStyleCnt="0"/>
      <dgm:spPr/>
      <dgm:t>
        <a:bodyPr/>
        <a:lstStyle/>
        <a:p>
          <a:endParaRPr lang="ru-RU"/>
        </a:p>
      </dgm:t>
    </dgm:pt>
    <dgm:pt modelId="{46AC3217-28E1-486D-8AC7-0A6A3298FE6E}" type="pres">
      <dgm:prSet presAssocID="{B3D75210-AB04-42A9-BD9A-5ADE82F2AA8A}" presName="dummyConnPt" presStyleCnt="0"/>
      <dgm:spPr/>
      <dgm:t>
        <a:bodyPr/>
        <a:lstStyle/>
        <a:p>
          <a:endParaRPr lang="ru-RU"/>
        </a:p>
      </dgm:t>
    </dgm:pt>
    <dgm:pt modelId="{CEB47385-DBB2-4D0A-9023-E2C751887A9E}" type="pres">
      <dgm:prSet presAssocID="{B3D75210-AB04-42A9-BD9A-5ADE82F2AA8A}" presName="node" presStyleLbl="node1" presStyleIdx="4" presStyleCnt="7" custScaleX="111603" custScaleY="69657" custLinFactY="-45758" custLinFactNeighborX="4933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B6C45-9BE8-40A7-A0C8-584EE9017528}" type="pres">
      <dgm:prSet presAssocID="{35D870F4-AFDE-4F40-98C3-4EFF078DB3E3}" presName="sibTrans" presStyleLbl="bgSibTrans2D1" presStyleIdx="4" presStyleCnt="6"/>
      <dgm:spPr/>
      <dgm:t>
        <a:bodyPr/>
        <a:lstStyle/>
        <a:p>
          <a:endParaRPr lang="ru-RU"/>
        </a:p>
      </dgm:t>
    </dgm:pt>
    <dgm:pt modelId="{32277576-1B15-4BC5-9AC1-FA22B048CECB}" type="pres">
      <dgm:prSet presAssocID="{97E71F55-2BFD-4A79-933C-C344E632E951}" presName="compNode" presStyleCnt="0"/>
      <dgm:spPr/>
      <dgm:t>
        <a:bodyPr/>
        <a:lstStyle/>
        <a:p>
          <a:endParaRPr lang="ru-RU"/>
        </a:p>
      </dgm:t>
    </dgm:pt>
    <dgm:pt modelId="{BD374F1D-2DB5-4D8F-B881-BB16A82DC352}" type="pres">
      <dgm:prSet presAssocID="{97E71F55-2BFD-4A79-933C-C344E632E951}" presName="dummyConnPt" presStyleCnt="0"/>
      <dgm:spPr/>
      <dgm:t>
        <a:bodyPr/>
        <a:lstStyle/>
        <a:p>
          <a:endParaRPr lang="ru-RU"/>
        </a:p>
      </dgm:t>
    </dgm:pt>
    <dgm:pt modelId="{C1E9B575-5796-46DD-BF3D-723432891D76}" type="pres">
      <dgm:prSet presAssocID="{97E71F55-2BFD-4A79-933C-C344E632E951}" presName="node" presStyleLbl="node1" presStyleIdx="5" presStyleCnt="7" custScaleX="82297" custScaleY="70735" custLinFactX="19566" custLinFactNeighborX="100000" custLinFactNeighborY="6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3AAB6-5E8C-4199-98F4-A74BFE197A1C}" type="pres">
      <dgm:prSet presAssocID="{6E5CCE5F-6E1C-4393-A689-E57C201E9A0A}" presName="sibTrans" presStyleLbl="bgSibTrans2D1" presStyleIdx="5" presStyleCnt="6"/>
      <dgm:spPr/>
      <dgm:t>
        <a:bodyPr/>
        <a:lstStyle/>
        <a:p>
          <a:endParaRPr lang="ru-RU"/>
        </a:p>
      </dgm:t>
    </dgm:pt>
    <dgm:pt modelId="{D96E443C-3B81-447B-B346-065BE32BE446}" type="pres">
      <dgm:prSet presAssocID="{5EB111E3-9CC8-4E6D-8C8E-5F9195CFE32D}" presName="compNode" presStyleCnt="0"/>
      <dgm:spPr/>
      <dgm:t>
        <a:bodyPr/>
        <a:lstStyle/>
        <a:p>
          <a:endParaRPr lang="ru-RU"/>
        </a:p>
      </dgm:t>
    </dgm:pt>
    <dgm:pt modelId="{8088E461-5430-45AF-8BD2-28E942F47F89}" type="pres">
      <dgm:prSet presAssocID="{5EB111E3-9CC8-4E6D-8C8E-5F9195CFE32D}" presName="dummyConnPt" presStyleCnt="0"/>
      <dgm:spPr/>
      <dgm:t>
        <a:bodyPr/>
        <a:lstStyle/>
        <a:p>
          <a:endParaRPr lang="ru-RU"/>
        </a:p>
      </dgm:t>
    </dgm:pt>
    <dgm:pt modelId="{FDA66929-76C1-4FE7-B7A5-135EBDEC596C}" type="pres">
      <dgm:prSet presAssocID="{5EB111E3-9CC8-4E6D-8C8E-5F9195CFE32D}" presName="node" presStyleLbl="node1" presStyleIdx="6" presStyleCnt="7" custScaleX="86531" custScaleY="104957" custLinFactNeighborX="137" custLinFactNeighborY="6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30B7B2-B7A6-426F-9644-FC3C4CF272E4}" type="presOf" srcId="{97E71F55-2BFD-4A79-933C-C344E632E951}" destId="{C1E9B575-5796-46DD-BF3D-723432891D76}" srcOrd="0" destOrd="0" presId="urn:microsoft.com/office/officeart/2005/8/layout/bProcess4"/>
    <dgm:cxn modelId="{2125A8C3-2550-49EC-90A2-82CCF51ED8E1}" srcId="{9838158C-D1E0-428C-8846-6C719807C5F0}" destId="{79187D78-398A-471B-8500-5E00CDF951C0}" srcOrd="0" destOrd="0" parTransId="{6A4C59A5-1961-461F-84ED-41286442B02D}" sibTransId="{1697BE27-FB7C-466B-B82E-778ED5A5E10E}"/>
    <dgm:cxn modelId="{B47803DB-E18E-425E-8002-B91E365D9CD3}" type="presOf" srcId="{EEA017DB-486C-4072-A8A8-886793B20D4D}" destId="{769724B3-DEA9-4CE1-B34E-25F17EA4E478}" srcOrd="0" destOrd="0" presId="urn:microsoft.com/office/officeart/2005/8/layout/bProcess4"/>
    <dgm:cxn modelId="{F7B94415-5807-4386-B00B-831519688F85}" srcId="{9838158C-D1E0-428C-8846-6C719807C5F0}" destId="{5EB111E3-9CC8-4E6D-8C8E-5F9195CFE32D}" srcOrd="6" destOrd="0" parTransId="{683CA6F6-374B-4393-8C01-814761FDB66B}" sibTransId="{F03DD37B-BE44-443A-8336-0DB01CB20068}"/>
    <dgm:cxn modelId="{7EDF734C-E5C3-4A5D-8686-4729C52ED465}" type="presOf" srcId="{9838158C-D1E0-428C-8846-6C719807C5F0}" destId="{951D013B-5E25-4A88-83D8-6AB4233507C2}" srcOrd="0" destOrd="0" presId="urn:microsoft.com/office/officeart/2005/8/layout/bProcess4"/>
    <dgm:cxn modelId="{7654673E-CCC2-4980-89A0-7DB4D36DFD2C}" type="presOf" srcId="{AE040AAB-5CCC-414A-9C63-220E40E71D06}" destId="{910E7C12-DE49-4D8C-B1FC-5BFC0F6229A4}" srcOrd="0" destOrd="0" presId="urn:microsoft.com/office/officeart/2005/8/layout/bProcess4"/>
    <dgm:cxn modelId="{1B45F0CD-7B43-4642-8873-ED93562DB94B}" srcId="{9838158C-D1E0-428C-8846-6C719807C5F0}" destId="{D4514203-B363-4096-A5F7-C1385EA4DDD6}" srcOrd="1" destOrd="0" parTransId="{DBD98E7A-8B7A-429D-96F5-08F65BBE8613}" sibTransId="{AE040AAB-5CCC-414A-9C63-220E40E71D06}"/>
    <dgm:cxn modelId="{74BB2E78-8606-4138-B95C-A9DEDB4B61CC}" srcId="{9838158C-D1E0-428C-8846-6C719807C5F0}" destId="{97E71F55-2BFD-4A79-933C-C344E632E951}" srcOrd="5" destOrd="0" parTransId="{C83B1DBE-67EE-46D0-8E7D-205B2E80D029}" sibTransId="{6E5CCE5F-6E1C-4393-A689-E57C201E9A0A}"/>
    <dgm:cxn modelId="{9E7A2880-A9B3-4E28-B6D7-B7D4286869C4}" type="presOf" srcId="{35D870F4-AFDE-4F40-98C3-4EFF078DB3E3}" destId="{1ECB6C45-9BE8-40A7-A0C8-584EE9017528}" srcOrd="0" destOrd="0" presId="urn:microsoft.com/office/officeart/2005/8/layout/bProcess4"/>
    <dgm:cxn modelId="{AE06AD52-AB0C-4A41-A7BD-3D76F32539F5}" srcId="{9838158C-D1E0-428C-8846-6C719807C5F0}" destId="{1124E78C-336D-4D1F-B636-66F8280B40B6}" srcOrd="3" destOrd="0" parTransId="{43E21C27-AB64-4B45-9E1D-6B9685E7779E}" sibTransId="{EDA54663-90B9-43A1-89E5-14536EE1D511}"/>
    <dgm:cxn modelId="{DC0F7098-07E6-4A75-AB43-686CE56D8396}" type="presOf" srcId="{1124E78C-336D-4D1F-B636-66F8280B40B6}" destId="{755EF0E1-FB78-49FE-B82D-803BF37716C7}" srcOrd="0" destOrd="0" presId="urn:microsoft.com/office/officeart/2005/8/layout/bProcess4"/>
    <dgm:cxn modelId="{424772AF-F870-452C-98F7-6CBA6D35E1E9}" srcId="{9838158C-D1E0-428C-8846-6C719807C5F0}" destId="{A77372B4-BBD8-473B-83FB-ACA0827270F2}" srcOrd="2" destOrd="0" parTransId="{DEAF1D39-9306-434F-8A87-40DFD4CFF248}" sibTransId="{EEA017DB-486C-4072-A8A8-886793B20D4D}"/>
    <dgm:cxn modelId="{A8C5A11A-2E65-456E-9A36-CE7F578C5247}" type="presOf" srcId="{D4514203-B363-4096-A5F7-C1385EA4DDD6}" destId="{22B25FC3-07BF-409E-8DFE-8BFC04E1EC39}" srcOrd="0" destOrd="0" presId="urn:microsoft.com/office/officeart/2005/8/layout/bProcess4"/>
    <dgm:cxn modelId="{1115944F-FDD0-4E5C-99A7-17CBF989F42B}" type="presOf" srcId="{79187D78-398A-471B-8500-5E00CDF951C0}" destId="{45C80D82-969B-463A-8ED8-19E16EEF1F9E}" srcOrd="0" destOrd="0" presId="urn:microsoft.com/office/officeart/2005/8/layout/bProcess4"/>
    <dgm:cxn modelId="{F468116B-7AE6-4FA3-9A15-42C61689E6C9}" srcId="{9838158C-D1E0-428C-8846-6C719807C5F0}" destId="{B3D75210-AB04-42A9-BD9A-5ADE82F2AA8A}" srcOrd="4" destOrd="0" parTransId="{B4FC5DFB-34E9-40D3-80DC-23991D8A43E2}" sibTransId="{35D870F4-AFDE-4F40-98C3-4EFF078DB3E3}"/>
    <dgm:cxn modelId="{C5B807BD-0FE7-4131-B217-FF195EB567DB}" type="presOf" srcId="{EDA54663-90B9-43A1-89E5-14536EE1D511}" destId="{24F9FB87-3BB9-49CF-BEF0-73538BF1DA21}" srcOrd="0" destOrd="0" presId="urn:microsoft.com/office/officeart/2005/8/layout/bProcess4"/>
    <dgm:cxn modelId="{C4626B71-65A3-45F2-AFB6-C61D442C8C22}" type="presOf" srcId="{6E5CCE5F-6E1C-4393-A689-E57C201E9A0A}" destId="{3E73AAB6-5E8C-4199-98F4-A74BFE197A1C}" srcOrd="0" destOrd="0" presId="urn:microsoft.com/office/officeart/2005/8/layout/bProcess4"/>
    <dgm:cxn modelId="{48800908-3133-4473-BF46-3D4A757E06F2}" type="presOf" srcId="{B3D75210-AB04-42A9-BD9A-5ADE82F2AA8A}" destId="{CEB47385-DBB2-4D0A-9023-E2C751887A9E}" srcOrd="0" destOrd="0" presId="urn:microsoft.com/office/officeart/2005/8/layout/bProcess4"/>
    <dgm:cxn modelId="{9A786038-9CE0-4D48-ADAF-8F9EA0CCECEA}" type="presOf" srcId="{5EB111E3-9CC8-4E6D-8C8E-5F9195CFE32D}" destId="{FDA66929-76C1-4FE7-B7A5-135EBDEC596C}" srcOrd="0" destOrd="0" presId="urn:microsoft.com/office/officeart/2005/8/layout/bProcess4"/>
    <dgm:cxn modelId="{A7F37369-B161-459D-9245-7DF31F475DB6}" type="presOf" srcId="{1697BE27-FB7C-466B-B82E-778ED5A5E10E}" destId="{CB55352E-BAA8-40C2-98AE-FE9AFB386A4C}" srcOrd="0" destOrd="0" presId="urn:microsoft.com/office/officeart/2005/8/layout/bProcess4"/>
    <dgm:cxn modelId="{AE67FEB2-B400-468F-B2B6-E5C014E7FF42}" type="presOf" srcId="{A77372B4-BBD8-473B-83FB-ACA0827270F2}" destId="{A697E30B-A5F6-4AF9-AB70-A1871B3E5155}" srcOrd="0" destOrd="0" presId="urn:microsoft.com/office/officeart/2005/8/layout/bProcess4"/>
    <dgm:cxn modelId="{47E3AD62-4F3F-4BE0-9A2A-7E33422AB83D}" type="presParOf" srcId="{951D013B-5E25-4A88-83D8-6AB4233507C2}" destId="{3F309EF5-B0C2-4488-8D8C-7170D27C5BCC}" srcOrd="0" destOrd="0" presId="urn:microsoft.com/office/officeart/2005/8/layout/bProcess4"/>
    <dgm:cxn modelId="{CD5013EC-51EF-42B0-A927-A6B88FBB1767}" type="presParOf" srcId="{3F309EF5-B0C2-4488-8D8C-7170D27C5BCC}" destId="{4D60B4F9-CB5E-4911-8404-C19A56FCAA10}" srcOrd="0" destOrd="0" presId="urn:microsoft.com/office/officeart/2005/8/layout/bProcess4"/>
    <dgm:cxn modelId="{88FFC8AD-9A24-4FA5-A0C6-B3F890E8CCFF}" type="presParOf" srcId="{3F309EF5-B0C2-4488-8D8C-7170D27C5BCC}" destId="{45C80D82-969B-463A-8ED8-19E16EEF1F9E}" srcOrd="1" destOrd="0" presId="urn:microsoft.com/office/officeart/2005/8/layout/bProcess4"/>
    <dgm:cxn modelId="{039E5D7E-29C3-4574-A7AD-F6754EF0ECA0}" type="presParOf" srcId="{951D013B-5E25-4A88-83D8-6AB4233507C2}" destId="{CB55352E-BAA8-40C2-98AE-FE9AFB386A4C}" srcOrd="1" destOrd="0" presId="urn:microsoft.com/office/officeart/2005/8/layout/bProcess4"/>
    <dgm:cxn modelId="{46C02DBF-47FB-469E-AE68-A13A40F21C1F}" type="presParOf" srcId="{951D013B-5E25-4A88-83D8-6AB4233507C2}" destId="{235C5576-C71A-44E3-88BA-3E90B40EF585}" srcOrd="2" destOrd="0" presId="urn:microsoft.com/office/officeart/2005/8/layout/bProcess4"/>
    <dgm:cxn modelId="{3A62ED56-FAFA-4B62-9A40-C6B9A3E42E22}" type="presParOf" srcId="{235C5576-C71A-44E3-88BA-3E90B40EF585}" destId="{0743D856-A45B-4912-9485-2BEF6D67F038}" srcOrd="0" destOrd="0" presId="urn:microsoft.com/office/officeart/2005/8/layout/bProcess4"/>
    <dgm:cxn modelId="{42B6F4F2-3FB7-4C0B-956C-5B572E8E3B62}" type="presParOf" srcId="{235C5576-C71A-44E3-88BA-3E90B40EF585}" destId="{22B25FC3-07BF-409E-8DFE-8BFC04E1EC39}" srcOrd="1" destOrd="0" presId="urn:microsoft.com/office/officeart/2005/8/layout/bProcess4"/>
    <dgm:cxn modelId="{E2596E5B-9875-47F3-88D0-D567B41F98D4}" type="presParOf" srcId="{951D013B-5E25-4A88-83D8-6AB4233507C2}" destId="{910E7C12-DE49-4D8C-B1FC-5BFC0F6229A4}" srcOrd="3" destOrd="0" presId="urn:microsoft.com/office/officeart/2005/8/layout/bProcess4"/>
    <dgm:cxn modelId="{2BDCEA31-9C32-4F44-B765-7841562B84DC}" type="presParOf" srcId="{951D013B-5E25-4A88-83D8-6AB4233507C2}" destId="{938034CC-D003-4894-88F5-F94C252A9AE0}" srcOrd="4" destOrd="0" presId="urn:microsoft.com/office/officeart/2005/8/layout/bProcess4"/>
    <dgm:cxn modelId="{FE6D21D2-0ED1-4B06-8495-9B8046C7672B}" type="presParOf" srcId="{938034CC-D003-4894-88F5-F94C252A9AE0}" destId="{B4E8E3E7-1100-4913-BB70-4F5C3E07D87A}" srcOrd="0" destOrd="0" presId="urn:microsoft.com/office/officeart/2005/8/layout/bProcess4"/>
    <dgm:cxn modelId="{F953BB55-7F5C-4193-8F3E-CE8B1E703D22}" type="presParOf" srcId="{938034CC-D003-4894-88F5-F94C252A9AE0}" destId="{A697E30B-A5F6-4AF9-AB70-A1871B3E5155}" srcOrd="1" destOrd="0" presId="urn:microsoft.com/office/officeart/2005/8/layout/bProcess4"/>
    <dgm:cxn modelId="{00A89BA1-C0E5-4B1B-915E-30E7976E7901}" type="presParOf" srcId="{951D013B-5E25-4A88-83D8-6AB4233507C2}" destId="{769724B3-DEA9-4CE1-B34E-25F17EA4E478}" srcOrd="5" destOrd="0" presId="urn:microsoft.com/office/officeart/2005/8/layout/bProcess4"/>
    <dgm:cxn modelId="{E74829B5-D96D-4663-8A2C-B9D62387DDB6}" type="presParOf" srcId="{951D013B-5E25-4A88-83D8-6AB4233507C2}" destId="{25E9A35C-E714-4945-921A-04CFC3F9A802}" srcOrd="6" destOrd="0" presId="urn:microsoft.com/office/officeart/2005/8/layout/bProcess4"/>
    <dgm:cxn modelId="{E3D31385-1E9F-4AFB-BC07-6CFB3A3F73E2}" type="presParOf" srcId="{25E9A35C-E714-4945-921A-04CFC3F9A802}" destId="{C6F21459-D1A3-421A-807A-35314F8725A1}" srcOrd="0" destOrd="0" presId="urn:microsoft.com/office/officeart/2005/8/layout/bProcess4"/>
    <dgm:cxn modelId="{5912BD0D-BAAC-4BBE-8BBA-9976DB8503A0}" type="presParOf" srcId="{25E9A35C-E714-4945-921A-04CFC3F9A802}" destId="{755EF0E1-FB78-49FE-B82D-803BF37716C7}" srcOrd="1" destOrd="0" presId="urn:microsoft.com/office/officeart/2005/8/layout/bProcess4"/>
    <dgm:cxn modelId="{3737E8B9-DF94-44C9-998B-B0EA5C331A29}" type="presParOf" srcId="{951D013B-5E25-4A88-83D8-6AB4233507C2}" destId="{24F9FB87-3BB9-49CF-BEF0-73538BF1DA21}" srcOrd="7" destOrd="0" presId="urn:microsoft.com/office/officeart/2005/8/layout/bProcess4"/>
    <dgm:cxn modelId="{6785AC3D-46F7-43DA-BE73-207AA2D3E6D2}" type="presParOf" srcId="{951D013B-5E25-4A88-83D8-6AB4233507C2}" destId="{D0847EAA-7C6E-4F1A-9A22-1AE480780886}" srcOrd="8" destOrd="0" presId="urn:microsoft.com/office/officeart/2005/8/layout/bProcess4"/>
    <dgm:cxn modelId="{864395A7-0A63-4F17-9362-0EA84DEE7D30}" type="presParOf" srcId="{D0847EAA-7C6E-4F1A-9A22-1AE480780886}" destId="{46AC3217-28E1-486D-8AC7-0A6A3298FE6E}" srcOrd="0" destOrd="0" presId="urn:microsoft.com/office/officeart/2005/8/layout/bProcess4"/>
    <dgm:cxn modelId="{7C021562-54ED-4068-9E5A-E41B868886E8}" type="presParOf" srcId="{D0847EAA-7C6E-4F1A-9A22-1AE480780886}" destId="{CEB47385-DBB2-4D0A-9023-E2C751887A9E}" srcOrd="1" destOrd="0" presId="urn:microsoft.com/office/officeart/2005/8/layout/bProcess4"/>
    <dgm:cxn modelId="{82E48157-2CCC-43AC-9535-6B5809D5576D}" type="presParOf" srcId="{951D013B-5E25-4A88-83D8-6AB4233507C2}" destId="{1ECB6C45-9BE8-40A7-A0C8-584EE9017528}" srcOrd="9" destOrd="0" presId="urn:microsoft.com/office/officeart/2005/8/layout/bProcess4"/>
    <dgm:cxn modelId="{8289719A-022D-4117-8B0B-A59C9667DCC7}" type="presParOf" srcId="{951D013B-5E25-4A88-83D8-6AB4233507C2}" destId="{32277576-1B15-4BC5-9AC1-FA22B048CECB}" srcOrd="10" destOrd="0" presId="urn:microsoft.com/office/officeart/2005/8/layout/bProcess4"/>
    <dgm:cxn modelId="{8D05333D-3220-4214-AAC0-6F3B2AA11327}" type="presParOf" srcId="{32277576-1B15-4BC5-9AC1-FA22B048CECB}" destId="{BD374F1D-2DB5-4D8F-B881-BB16A82DC352}" srcOrd="0" destOrd="0" presId="urn:microsoft.com/office/officeart/2005/8/layout/bProcess4"/>
    <dgm:cxn modelId="{519700B5-3D02-4ABF-85AF-182FE0589078}" type="presParOf" srcId="{32277576-1B15-4BC5-9AC1-FA22B048CECB}" destId="{C1E9B575-5796-46DD-BF3D-723432891D76}" srcOrd="1" destOrd="0" presId="urn:microsoft.com/office/officeart/2005/8/layout/bProcess4"/>
    <dgm:cxn modelId="{B15EFC08-FA60-45FD-A45E-D7D233E1FCEB}" type="presParOf" srcId="{951D013B-5E25-4A88-83D8-6AB4233507C2}" destId="{3E73AAB6-5E8C-4199-98F4-A74BFE197A1C}" srcOrd="11" destOrd="0" presId="urn:microsoft.com/office/officeart/2005/8/layout/bProcess4"/>
    <dgm:cxn modelId="{525B3D01-F1C9-46A6-A1EC-589E6CB7A0A7}" type="presParOf" srcId="{951D013B-5E25-4A88-83D8-6AB4233507C2}" destId="{D96E443C-3B81-447B-B346-065BE32BE446}" srcOrd="12" destOrd="0" presId="urn:microsoft.com/office/officeart/2005/8/layout/bProcess4"/>
    <dgm:cxn modelId="{290B3853-EF15-48FC-93AD-2FB9BE4539EB}" type="presParOf" srcId="{D96E443C-3B81-447B-B346-065BE32BE446}" destId="{8088E461-5430-45AF-8BD2-28E942F47F89}" srcOrd="0" destOrd="0" presId="urn:microsoft.com/office/officeart/2005/8/layout/bProcess4"/>
    <dgm:cxn modelId="{F639BC2B-790F-4EB9-8502-C01235CDA8EF}" type="presParOf" srcId="{D96E443C-3B81-447B-B346-065BE32BE446}" destId="{FDA66929-76C1-4FE7-B7A5-135EBDEC596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F44CC0-0912-4531-A908-BEA51244C20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79EC569-BF2D-4C39-B3C9-AA6975FAEC72}">
      <dgm:prSet custT="1"/>
      <dgm:spPr/>
      <dgm:t>
        <a:bodyPr/>
        <a:lstStyle/>
        <a:p>
          <a:pPr algn="r" rtl="0">
            <a:spcAft>
              <a:spcPts val="0"/>
            </a:spcAft>
          </a:pPr>
          <a:r>
            <a:rPr lang="ru-RU" sz="1500" dirty="0" smtClean="0"/>
            <a:t>СРЕДСТВА, ПРЕДОСТАВЛЯЕМЫЕ ОДНИМ БЮДЖЕТОМ БЮДЖЕТНОЙ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СИСТЕМЫ РФ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ДРУГОМУ БЮДЖЕТУ БЮДЖЕТНОЙ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СИСТЕМЫ РФ</a:t>
          </a:r>
          <a:endParaRPr lang="ru-RU" sz="1500" dirty="0"/>
        </a:p>
      </dgm:t>
    </dgm:pt>
    <dgm:pt modelId="{AA4AC619-DB83-41A9-817F-214B7B77C6E0}" type="parTrans" cxnId="{541A6EB3-8ED9-4C32-AD3D-AD1D863C94CE}">
      <dgm:prSet/>
      <dgm:spPr/>
      <dgm:t>
        <a:bodyPr/>
        <a:lstStyle/>
        <a:p>
          <a:endParaRPr lang="ru-RU"/>
        </a:p>
      </dgm:t>
    </dgm:pt>
    <dgm:pt modelId="{47F83F6E-1C49-46E3-85BF-2948C8DA0925}" type="sibTrans" cxnId="{541A6EB3-8ED9-4C32-AD3D-AD1D863C94CE}">
      <dgm:prSet/>
      <dgm:spPr/>
      <dgm:t>
        <a:bodyPr/>
        <a:lstStyle/>
        <a:p>
          <a:endParaRPr lang="ru-RU"/>
        </a:p>
      </dgm:t>
    </dgm:pt>
    <dgm:pt modelId="{88ADE26F-940B-4F89-8D6A-374F9B51225F}" type="pres">
      <dgm:prSet presAssocID="{57F44CC0-0912-4531-A908-BEA51244C2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BE831-63FA-4223-A702-F9CEAD9D1839}" type="pres">
      <dgm:prSet presAssocID="{179EC569-BF2D-4C39-B3C9-AA6975FAEC72}" presName="comp" presStyleCnt="0"/>
      <dgm:spPr/>
    </dgm:pt>
    <dgm:pt modelId="{C69D9BA1-191F-4233-B28A-53DD86F80C25}" type="pres">
      <dgm:prSet presAssocID="{179EC569-BF2D-4C39-B3C9-AA6975FAEC72}" presName="box" presStyleLbl="node1" presStyleIdx="0" presStyleCnt="1" custLinFactNeighborX="-1421" custLinFactNeighborY="-4863"/>
      <dgm:spPr/>
      <dgm:t>
        <a:bodyPr/>
        <a:lstStyle/>
        <a:p>
          <a:endParaRPr lang="ru-RU"/>
        </a:p>
      </dgm:t>
    </dgm:pt>
    <dgm:pt modelId="{F212BFD7-A61F-4372-B69B-113A8C4D5D00}" type="pres">
      <dgm:prSet presAssocID="{179EC569-BF2D-4C39-B3C9-AA6975FAEC72}" presName="img" presStyleLbl="fgImgPlace1" presStyleIdx="0" presStyleCnt="1"/>
      <dgm:spPr/>
    </dgm:pt>
    <dgm:pt modelId="{E88764BF-53CE-4367-9CCB-77D9B553B48D}" type="pres">
      <dgm:prSet presAssocID="{179EC569-BF2D-4C39-B3C9-AA6975FAEC72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75DB5E-2B00-484F-819E-558DA6516BAE}" type="presOf" srcId="{179EC569-BF2D-4C39-B3C9-AA6975FAEC72}" destId="{E88764BF-53CE-4367-9CCB-77D9B553B48D}" srcOrd="1" destOrd="0" presId="urn:microsoft.com/office/officeart/2005/8/layout/vList4"/>
    <dgm:cxn modelId="{3C86D67F-C5C4-4157-B2C0-34F9A73A9D75}" type="presOf" srcId="{57F44CC0-0912-4531-A908-BEA51244C20F}" destId="{88ADE26F-940B-4F89-8D6A-374F9B51225F}" srcOrd="0" destOrd="0" presId="urn:microsoft.com/office/officeart/2005/8/layout/vList4"/>
    <dgm:cxn modelId="{D0594059-2894-4977-A024-5E3D12AD45DF}" type="presOf" srcId="{179EC569-BF2D-4C39-B3C9-AA6975FAEC72}" destId="{C69D9BA1-191F-4233-B28A-53DD86F80C25}" srcOrd="0" destOrd="0" presId="urn:microsoft.com/office/officeart/2005/8/layout/vList4"/>
    <dgm:cxn modelId="{541A6EB3-8ED9-4C32-AD3D-AD1D863C94CE}" srcId="{57F44CC0-0912-4531-A908-BEA51244C20F}" destId="{179EC569-BF2D-4C39-B3C9-AA6975FAEC72}" srcOrd="0" destOrd="0" parTransId="{AA4AC619-DB83-41A9-817F-214B7B77C6E0}" sibTransId="{47F83F6E-1C49-46E3-85BF-2948C8DA0925}"/>
    <dgm:cxn modelId="{3B79B8F6-DF74-4FFB-9EAF-A37CDBB917FC}" type="presParOf" srcId="{88ADE26F-940B-4F89-8D6A-374F9B51225F}" destId="{6A6BE831-63FA-4223-A702-F9CEAD9D1839}" srcOrd="0" destOrd="0" presId="urn:microsoft.com/office/officeart/2005/8/layout/vList4"/>
    <dgm:cxn modelId="{831B23BF-542F-42CA-913D-D0E841276F28}" type="presParOf" srcId="{6A6BE831-63FA-4223-A702-F9CEAD9D1839}" destId="{C69D9BA1-191F-4233-B28A-53DD86F80C25}" srcOrd="0" destOrd="0" presId="urn:microsoft.com/office/officeart/2005/8/layout/vList4"/>
    <dgm:cxn modelId="{6B00E5AE-55F0-4B26-8EC8-9832583057C2}" type="presParOf" srcId="{6A6BE831-63FA-4223-A702-F9CEAD9D1839}" destId="{F212BFD7-A61F-4372-B69B-113A8C4D5D00}" srcOrd="1" destOrd="0" presId="urn:microsoft.com/office/officeart/2005/8/layout/vList4"/>
    <dgm:cxn modelId="{A17E1B52-EC1B-477C-BFEB-6AB4B9EEF2D6}" type="presParOf" srcId="{6A6BE831-63FA-4223-A702-F9CEAD9D1839}" destId="{E88764BF-53CE-4367-9CCB-77D9B553B48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4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FC7B784-0E0B-43FD-875E-259545F87B1A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400" dirty="0" smtClean="0"/>
            <a:t>ПРОЧИЕ </a:t>
          </a:r>
        </a:p>
        <a:p>
          <a:pPr rtl="0">
            <a:spcAft>
              <a:spcPts val="0"/>
            </a:spcAft>
          </a:pPr>
          <a:r>
            <a:rPr lang="ru-RU" sz="1400" dirty="0" smtClean="0"/>
            <a:t>ДОТАЦИИ</a:t>
          </a:r>
          <a:endParaRPr lang="ru-RU" sz="1400" dirty="0"/>
        </a:p>
      </dgm:t>
    </dgm:pt>
    <dgm:pt modelId="{52FAF822-0775-4A9C-A64F-52247A793B96}" type="parTrans" cxnId="{8FE1E5CC-9036-4D88-B1C6-71CE38C7CD04}">
      <dgm:prSet/>
      <dgm:spPr/>
      <dgm:t>
        <a:bodyPr/>
        <a:lstStyle/>
        <a:p>
          <a:endParaRPr lang="ru-RU"/>
        </a:p>
      </dgm:t>
    </dgm:pt>
    <dgm:pt modelId="{B7A7B617-0C15-44DD-9651-6C0E6ED43C9F}" type="sibTrans" cxnId="{8FE1E5CC-9036-4D88-B1C6-71CE38C7CD04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AE6F34-5A30-4757-9F59-6AA50BD27890}" type="pres">
      <dgm:prSet presAssocID="{0FC7B784-0E0B-43FD-875E-259545F87B1A}" presName="hierRoot1" presStyleCnt="0">
        <dgm:presLayoutVars>
          <dgm:hierBranch val="init"/>
        </dgm:presLayoutVars>
      </dgm:prSet>
      <dgm:spPr/>
    </dgm:pt>
    <dgm:pt modelId="{09A5E446-DE21-45AB-B68B-0812767C3B3F}" type="pres">
      <dgm:prSet presAssocID="{0FC7B784-0E0B-43FD-875E-259545F87B1A}" presName="rootComposite1" presStyleCnt="0"/>
      <dgm:spPr/>
    </dgm:pt>
    <dgm:pt modelId="{AEA0A70D-2CAA-4D55-A542-40811377B248}" type="pres">
      <dgm:prSet presAssocID="{0FC7B784-0E0B-43FD-875E-259545F87B1A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D471A-38D4-45C6-8F64-6FA69BCE7BDA}" type="pres">
      <dgm:prSet presAssocID="{0FC7B784-0E0B-43FD-875E-259545F87B1A}" presName="topArc1" presStyleLbl="parChTrans1D1" presStyleIdx="0" presStyleCnt="2"/>
      <dgm:spPr/>
    </dgm:pt>
    <dgm:pt modelId="{048BFBA3-2196-4139-BA61-982C5F6F6DFB}" type="pres">
      <dgm:prSet presAssocID="{0FC7B784-0E0B-43FD-875E-259545F87B1A}" presName="bottomArc1" presStyleLbl="parChTrans1D1" presStyleIdx="1" presStyleCnt="2"/>
      <dgm:spPr/>
    </dgm:pt>
    <dgm:pt modelId="{0485B9FF-53E1-4297-8939-96F5B1A79CAF}" type="pres">
      <dgm:prSet presAssocID="{0FC7B784-0E0B-43FD-875E-259545F87B1A}" presName="topConnNode1" presStyleLbl="node1" presStyleIdx="0" presStyleCnt="0"/>
      <dgm:spPr/>
      <dgm:t>
        <a:bodyPr/>
        <a:lstStyle/>
        <a:p>
          <a:endParaRPr lang="ru-RU"/>
        </a:p>
      </dgm:t>
    </dgm:pt>
    <dgm:pt modelId="{5D7EC504-2633-456B-B700-9705AFCA74AA}" type="pres">
      <dgm:prSet presAssocID="{0FC7B784-0E0B-43FD-875E-259545F87B1A}" presName="hierChild2" presStyleCnt="0"/>
      <dgm:spPr/>
    </dgm:pt>
    <dgm:pt modelId="{FF40C82D-A481-45B5-BA55-97D52BC6403A}" type="pres">
      <dgm:prSet presAssocID="{0FC7B784-0E0B-43FD-875E-259545F87B1A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8FE1E5CC-9036-4D88-B1C6-71CE38C7CD04}" srcId="{E45F1684-8EB5-4496-B295-72EE9B528C01}" destId="{0FC7B784-0E0B-43FD-875E-259545F87B1A}" srcOrd="0" destOrd="0" parTransId="{52FAF822-0775-4A9C-A64F-52247A793B96}" sibTransId="{B7A7B617-0C15-44DD-9651-6C0E6ED43C9F}"/>
    <dgm:cxn modelId="{49EC96F9-74FD-4950-9F9D-6C53C550F910}" type="presOf" srcId="{0FC7B784-0E0B-43FD-875E-259545F87B1A}" destId="{AEA0A70D-2CAA-4D55-A542-40811377B248}" srcOrd="0" destOrd="0" presId="urn:microsoft.com/office/officeart/2008/layout/HalfCircleOrganizationChart"/>
    <dgm:cxn modelId="{D1D78B1D-6156-4F3A-A6AC-B9541F4646B7}" type="presOf" srcId="{0FC7B784-0E0B-43FD-875E-259545F87B1A}" destId="{0485B9FF-53E1-4297-8939-96F5B1A79CAF}" srcOrd="1" destOrd="0" presId="urn:microsoft.com/office/officeart/2008/layout/HalfCircleOrganizationChart"/>
    <dgm:cxn modelId="{22098B69-01B0-4360-BBE3-EA9021B18A4F}" type="presParOf" srcId="{484732D9-E96E-457B-BD8A-01800D18EAA4}" destId="{E0AE6F34-5A30-4757-9F59-6AA50BD27890}" srcOrd="0" destOrd="0" presId="urn:microsoft.com/office/officeart/2008/layout/HalfCircleOrganizationChart"/>
    <dgm:cxn modelId="{72C6B8BB-C39E-4538-B5B8-F9D88E191D84}" type="presParOf" srcId="{E0AE6F34-5A30-4757-9F59-6AA50BD27890}" destId="{09A5E446-DE21-45AB-B68B-0812767C3B3F}" srcOrd="0" destOrd="0" presId="urn:microsoft.com/office/officeart/2008/layout/HalfCircleOrganizationChart"/>
    <dgm:cxn modelId="{FD621413-5D5E-4528-A1FF-481B8B80F494}" type="presParOf" srcId="{09A5E446-DE21-45AB-B68B-0812767C3B3F}" destId="{AEA0A70D-2CAA-4D55-A542-40811377B248}" srcOrd="0" destOrd="0" presId="urn:microsoft.com/office/officeart/2008/layout/HalfCircleOrganizationChart"/>
    <dgm:cxn modelId="{EF548CB1-B265-4038-B41E-880F37C60C73}" type="presParOf" srcId="{09A5E446-DE21-45AB-B68B-0812767C3B3F}" destId="{BB9D471A-38D4-45C6-8F64-6FA69BCE7BDA}" srcOrd="1" destOrd="0" presId="urn:microsoft.com/office/officeart/2008/layout/HalfCircleOrganizationChart"/>
    <dgm:cxn modelId="{97197AE1-0962-4A71-92D8-DB1EB5AC2CE2}" type="presParOf" srcId="{09A5E446-DE21-45AB-B68B-0812767C3B3F}" destId="{048BFBA3-2196-4139-BA61-982C5F6F6DFB}" srcOrd="2" destOrd="0" presId="urn:microsoft.com/office/officeart/2008/layout/HalfCircleOrganizationChart"/>
    <dgm:cxn modelId="{D3ABF5BE-6114-475E-9300-0BCD8003E498}" type="presParOf" srcId="{09A5E446-DE21-45AB-B68B-0812767C3B3F}" destId="{0485B9FF-53E1-4297-8939-96F5B1A79CAF}" srcOrd="3" destOrd="0" presId="urn:microsoft.com/office/officeart/2008/layout/HalfCircleOrganizationChart"/>
    <dgm:cxn modelId="{40BE383E-304D-41F3-997A-8FB898B81F50}" type="presParOf" srcId="{E0AE6F34-5A30-4757-9F59-6AA50BD27890}" destId="{5D7EC504-2633-456B-B700-9705AFCA74AA}" srcOrd="1" destOrd="0" presId="urn:microsoft.com/office/officeart/2008/layout/HalfCircleOrganizationChart"/>
    <dgm:cxn modelId="{302B31A1-FF5B-4021-9B81-118C5751A988}" type="presParOf" srcId="{E0AE6F34-5A30-4757-9F59-6AA50BD27890}" destId="{FF40C82D-A481-45B5-BA55-97D52BC6403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910F505-F7CE-48D2-8F98-EDCE3BE9B88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043040-BBC4-4463-A238-1BEA5D0DF8ED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ПРИЛУЗСКИЙ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54DB25C4-8122-472B-804D-ABF64C981DBE}" type="parTrans" cxnId="{5FBC5B5A-4F0F-4A47-886C-1859C5CE1EA6}">
      <dgm:prSet/>
      <dgm:spPr/>
      <dgm:t>
        <a:bodyPr/>
        <a:lstStyle/>
        <a:p>
          <a:endParaRPr lang="ru-RU"/>
        </a:p>
      </dgm:t>
    </dgm:pt>
    <dgm:pt modelId="{5DA219F3-5C8B-4525-A3F6-AB9D2F6BA92A}" type="sibTrans" cxnId="{5FBC5B5A-4F0F-4A47-886C-1859C5CE1EA6}">
      <dgm:prSet/>
      <dgm:spPr/>
      <dgm:t>
        <a:bodyPr/>
        <a:lstStyle/>
        <a:p>
          <a:endParaRPr lang="ru-RU"/>
        </a:p>
      </dgm:t>
    </dgm:pt>
    <dgm:pt modelId="{62E47B24-14E9-4CDE-8BDB-EC26CA9A367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257,9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230,0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247,6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DB525EA-36BA-4266-AA2F-225F6781B1A3}" type="parTrans" cxnId="{582DEAE0-EFDB-4E27-9A11-8DAE9492F455}">
      <dgm:prSet/>
      <dgm:spPr/>
      <dgm:t>
        <a:bodyPr/>
        <a:lstStyle/>
        <a:p>
          <a:endParaRPr lang="ru-RU"/>
        </a:p>
      </dgm:t>
    </dgm:pt>
    <dgm:pt modelId="{80B93A39-8A39-41FF-98BB-B55D994D0B42}" type="sibTrans" cxnId="{582DEAE0-EFDB-4E27-9A11-8DAE9492F455}">
      <dgm:prSet/>
      <dgm:spPr/>
      <dgm:t>
        <a:bodyPr/>
        <a:lstStyle/>
        <a:p>
          <a:endParaRPr lang="ru-RU"/>
        </a:p>
      </dgm:t>
    </dgm:pt>
    <dgm:pt modelId="{10707B62-4B47-493F-84ED-111C24725471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СОСНОГОРСК </a:t>
          </a:r>
          <a:endParaRPr lang="ru-RU" sz="1200" dirty="0">
            <a:solidFill>
              <a:schemeClr val="tx1"/>
            </a:solidFill>
          </a:endParaRPr>
        </a:p>
      </dgm:t>
    </dgm:pt>
    <dgm:pt modelId="{26205558-4312-4EA7-B0EE-75694A2EADA8}" type="parTrans" cxnId="{E5E21F83-07EA-4BF7-8B05-29D48259BB2A}">
      <dgm:prSet/>
      <dgm:spPr/>
      <dgm:t>
        <a:bodyPr/>
        <a:lstStyle/>
        <a:p>
          <a:endParaRPr lang="ru-RU"/>
        </a:p>
      </dgm:t>
    </dgm:pt>
    <dgm:pt modelId="{CA90FB9A-6AE9-43B9-9E29-B4606C48E137}" type="sibTrans" cxnId="{E5E21F83-07EA-4BF7-8B05-29D48259BB2A}">
      <dgm:prSet/>
      <dgm:spPr/>
      <dgm:t>
        <a:bodyPr/>
        <a:lstStyle/>
        <a:p>
          <a:endParaRPr lang="ru-RU"/>
        </a:p>
      </dgm:t>
    </dgm:pt>
    <dgm:pt modelId="{407A12C7-F3D2-4461-AF45-75694C14B785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88,6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30,2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21,1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FC0E4C4E-9390-435F-A7D9-9968ED2B9C06}" type="parTrans" cxnId="{F773C368-9FFF-4248-A923-9019D95FE367}">
      <dgm:prSet/>
      <dgm:spPr/>
      <dgm:t>
        <a:bodyPr/>
        <a:lstStyle/>
        <a:p>
          <a:endParaRPr lang="ru-RU"/>
        </a:p>
      </dgm:t>
    </dgm:pt>
    <dgm:pt modelId="{B288357E-B27B-4A40-8141-FB2B5E32806F}" type="sibTrans" cxnId="{F773C368-9FFF-4248-A923-9019D95FE367}">
      <dgm:prSet/>
      <dgm:spPr/>
      <dgm:t>
        <a:bodyPr/>
        <a:lstStyle/>
        <a:p>
          <a:endParaRPr lang="ru-RU"/>
        </a:p>
      </dgm:t>
    </dgm:pt>
    <dgm:pt modelId="{DE963671-3464-4F94-A5EB-DD8DF4F58C49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СЫКТЫВДИНСКИЙ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6E1BA143-A453-4D7A-849F-B9F96B4D5E5D}" type="parTrans" cxnId="{27E55541-B650-4A17-988B-5B12B3BBA24D}">
      <dgm:prSet/>
      <dgm:spPr/>
      <dgm:t>
        <a:bodyPr/>
        <a:lstStyle/>
        <a:p>
          <a:endParaRPr lang="ru-RU"/>
        </a:p>
      </dgm:t>
    </dgm:pt>
    <dgm:pt modelId="{5850CB02-7294-4B79-9E9C-DB76E56F1BBA}" type="sibTrans" cxnId="{27E55541-B650-4A17-988B-5B12B3BBA24D}">
      <dgm:prSet/>
      <dgm:spPr/>
      <dgm:t>
        <a:bodyPr/>
        <a:lstStyle/>
        <a:p>
          <a:endParaRPr lang="ru-RU"/>
        </a:p>
      </dgm:t>
    </dgm:pt>
    <dgm:pt modelId="{40CE4159-4FCA-4251-A138-C996A60894C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142,5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106,6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98,7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23D9DDD-C241-4200-A500-430A1BA67D6E}" type="parTrans" cxnId="{9F5DEBA9-25C5-4B64-A776-22E583454B31}">
      <dgm:prSet/>
      <dgm:spPr/>
      <dgm:t>
        <a:bodyPr/>
        <a:lstStyle/>
        <a:p>
          <a:endParaRPr lang="ru-RU"/>
        </a:p>
      </dgm:t>
    </dgm:pt>
    <dgm:pt modelId="{6D106CD7-70BB-4920-8B53-5E27C56BDD24}" type="sibTrans" cxnId="{9F5DEBA9-25C5-4B64-A776-22E583454B31}">
      <dgm:prSet/>
      <dgm:spPr/>
      <dgm:t>
        <a:bodyPr/>
        <a:lstStyle/>
        <a:p>
          <a:endParaRPr lang="ru-RU"/>
        </a:p>
      </dgm:t>
    </dgm:pt>
    <dgm:pt modelId="{98013E0F-465B-46A3-82EA-AF0863430464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СЫСОЛЬСКИЙ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BFDE3913-570C-40A7-98E1-243E936EA61B}" type="parTrans" cxnId="{AF2E62B7-564F-477A-910C-BC05609D2DA1}">
      <dgm:prSet/>
      <dgm:spPr/>
      <dgm:t>
        <a:bodyPr/>
        <a:lstStyle/>
        <a:p>
          <a:endParaRPr lang="ru-RU"/>
        </a:p>
      </dgm:t>
    </dgm:pt>
    <dgm:pt modelId="{A15E8032-AD38-4C7E-9BF4-008E987CAB21}" type="sibTrans" cxnId="{AF2E62B7-564F-477A-910C-BC05609D2DA1}">
      <dgm:prSet/>
      <dgm:spPr/>
      <dgm:t>
        <a:bodyPr/>
        <a:lstStyle/>
        <a:p>
          <a:endParaRPr lang="ru-RU"/>
        </a:p>
      </dgm:t>
    </dgm:pt>
    <dgm:pt modelId="{DAF557F3-B381-4A6F-A532-F3988DFB2934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175,5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158,2</a:t>
          </a:r>
        </a:p>
        <a:p>
          <a:pPr rtl="0">
            <a:spcAft>
              <a:spcPct val="3500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172,6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9D9B464F-91F1-42FD-9089-D9D866E7EA2F}" type="parTrans" cxnId="{61C7CB90-53E8-4D52-816E-9A997774F0D2}">
      <dgm:prSet/>
      <dgm:spPr/>
      <dgm:t>
        <a:bodyPr/>
        <a:lstStyle/>
        <a:p>
          <a:endParaRPr lang="ru-RU"/>
        </a:p>
      </dgm:t>
    </dgm:pt>
    <dgm:pt modelId="{610D94D4-3F08-4800-8F6F-D64EE1C7AE1F}" type="sibTrans" cxnId="{61C7CB90-53E8-4D52-816E-9A997774F0D2}">
      <dgm:prSet/>
      <dgm:spPr/>
      <dgm:t>
        <a:bodyPr/>
        <a:lstStyle/>
        <a:p>
          <a:endParaRPr lang="ru-RU"/>
        </a:p>
      </dgm:t>
    </dgm:pt>
    <dgm:pt modelId="{18D7CFB3-44A5-4721-B9F1-664CAAC0D6C5}">
      <dgm:prSet custT="1"/>
      <dgm:spPr>
        <a:solidFill>
          <a:srgbClr val="A6CE74"/>
        </a:solidFill>
      </dgm:spPr>
      <dgm:t>
        <a:bodyPr/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ru-RU" sz="1200" dirty="0" smtClean="0">
              <a:solidFill>
                <a:schemeClr val="tx1"/>
              </a:solidFill>
            </a:rPr>
            <a:t>ТРОИЦКО-ПЕЧОРСКИЙ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F851A3C6-2F9F-4C4C-B8AD-A03550050C6C}" type="parTrans" cxnId="{3F44D5DE-13EB-4FC3-A154-D56AB257AC9B}">
      <dgm:prSet/>
      <dgm:spPr/>
      <dgm:t>
        <a:bodyPr/>
        <a:lstStyle/>
        <a:p>
          <a:endParaRPr lang="ru-RU"/>
        </a:p>
      </dgm:t>
    </dgm:pt>
    <dgm:pt modelId="{F540BFC9-1BBE-40B6-A46B-C540DFA28733}" type="sibTrans" cxnId="{3F44D5DE-13EB-4FC3-A154-D56AB257AC9B}">
      <dgm:prSet/>
      <dgm:spPr/>
      <dgm:t>
        <a:bodyPr/>
        <a:lstStyle/>
        <a:p>
          <a:endParaRPr lang="ru-RU"/>
        </a:p>
      </dgm:t>
    </dgm:pt>
    <dgm:pt modelId="{3B23CD8D-BDD2-4B2D-97C5-74CE420EF82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175,9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153,2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175,7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D8463625-BA76-4693-969E-6F37D107624F}" type="parTrans" cxnId="{F4127A38-90EE-4F51-969D-ECB31C2379DF}">
      <dgm:prSet/>
      <dgm:spPr/>
      <dgm:t>
        <a:bodyPr/>
        <a:lstStyle/>
        <a:p>
          <a:endParaRPr lang="ru-RU"/>
        </a:p>
      </dgm:t>
    </dgm:pt>
    <dgm:pt modelId="{282F5557-54E8-4AD2-B496-AD66BB5BE06B}" type="sibTrans" cxnId="{F4127A38-90EE-4F51-969D-ECB31C2379DF}">
      <dgm:prSet/>
      <dgm:spPr/>
      <dgm:t>
        <a:bodyPr/>
        <a:lstStyle/>
        <a:p>
          <a:endParaRPr lang="ru-RU"/>
        </a:p>
      </dgm:t>
    </dgm:pt>
    <dgm:pt modelId="{5B0A4380-9BAD-4223-80F5-CCBBA64F4859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УДОРСКИЙ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301F3F55-BA61-48F0-A42B-A5EE23F35217}" type="parTrans" cxnId="{188E5437-676B-4687-9129-5B30D0F3A7A7}">
      <dgm:prSet/>
      <dgm:spPr/>
      <dgm:t>
        <a:bodyPr/>
        <a:lstStyle/>
        <a:p>
          <a:endParaRPr lang="ru-RU"/>
        </a:p>
      </dgm:t>
    </dgm:pt>
    <dgm:pt modelId="{8D88B79C-DBEB-4C6B-BBCC-CBB08988F240}" type="sibTrans" cxnId="{188E5437-676B-4687-9129-5B30D0F3A7A7}">
      <dgm:prSet/>
      <dgm:spPr/>
      <dgm:t>
        <a:bodyPr/>
        <a:lstStyle/>
        <a:p>
          <a:endParaRPr lang="ru-RU"/>
        </a:p>
      </dgm:t>
    </dgm:pt>
    <dgm:pt modelId="{141B8F91-7E14-4DA3-A900-A85BE6413519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265,8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233,5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267,9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8275CCDA-69ED-45C2-8038-2FEDA8991F44}" type="parTrans" cxnId="{76A49783-17C3-4A4A-8610-BC2EDD8F641E}">
      <dgm:prSet/>
      <dgm:spPr/>
      <dgm:t>
        <a:bodyPr/>
        <a:lstStyle/>
        <a:p>
          <a:endParaRPr lang="ru-RU"/>
        </a:p>
      </dgm:t>
    </dgm:pt>
    <dgm:pt modelId="{0099AB83-81C4-4B19-910D-6A9C825C7B67}" type="sibTrans" cxnId="{76A49783-17C3-4A4A-8610-BC2EDD8F641E}">
      <dgm:prSet/>
      <dgm:spPr/>
      <dgm:t>
        <a:bodyPr/>
        <a:lstStyle/>
        <a:p>
          <a:endParaRPr lang="ru-RU"/>
        </a:p>
      </dgm:t>
    </dgm:pt>
    <dgm:pt modelId="{3E209889-BDA4-4DBB-8026-94A961F46C74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УСТЬ-ВЫМСКИЙ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220F822F-CEE1-4510-AFE1-ADCE57A19E64}" type="parTrans" cxnId="{2E94E99C-0AFC-467E-A7EF-DF6E2233F223}">
      <dgm:prSet/>
      <dgm:spPr/>
      <dgm:t>
        <a:bodyPr/>
        <a:lstStyle/>
        <a:p>
          <a:endParaRPr lang="ru-RU"/>
        </a:p>
      </dgm:t>
    </dgm:pt>
    <dgm:pt modelId="{7F90A3A0-4786-40F3-9E50-24A5FA28C7AC}" type="sibTrans" cxnId="{2E94E99C-0AFC-467E-A7EF-DF6E2233F223}">
      <dgm:prSet/>
      <dgm:spPr/>
      <dgm:t>
        <a:bodyPr/>
        <a:lstStyle/>
        <a:p>
          <a:endParaRPr lang="ru-RU"/>
        </a:p>
      </dgm:t>
    </dgm:pt>
    <dgm:pt modelId="{761E21BC-4B2A-4B5F-8028-05044DCE00EB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23,7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19,6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-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07D0E24D-DEAD-40FC-B9C2-671A3E513218}" type="parTrans" cxnId="{513B8D21-681C-46A6-A95F-3D2654FB6D5A}">
      <dgm:prSet/>
      <dgm:spPr/>
      <dgm:t>
        <a:bodyPr/>
        <a:lstStyle/>
        <a:p>
          <a:endParaRPr lang="ru-RU"/>
        </a:p>
      </dgm:t>
    </dgm:pt>
    <dgm:pt modelId="{B3CCD9A1-2756-4D07-A448-62AFA58835DC}" type="sibTrans" cxnId="{513B8D21-681C-46A6-A95F-3D2654FB6D5A}">
      <dgm:prSet/>
      <dgm:spPr/>
      <dgm:t>
        <a:bodyPr/>
        <a:lstStyle/>
        <a:p>
          <a:endParaRPr lang="ru-RU"/>
        </a:p>
      </dgm:t>
    </dgm:pt>
    <dgm:pt modelId="{58FE9A81-7EE0-4536-B519-73D1A43D5B42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УСТЬ-КУЛОМСКИЙ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BF0460F7-5862-4A9E-8B9E-7E09293C0866}" type="parTrans" cxnId="{9E3A38D6-A427-42BF-89CC-C24EC4B0BFF7}">
      <dgm:prSet/>
      <dgm:spPr/>
      <dgm:t>
        <a:bodyPr/>
        <a:lstStyle/>
        <a:p>
          <a:endParaRPr lang="ru-RU"/>
        </a:p>
      </dgm:t>
    </dgm:pt>
    <dgm:pt modelId="{F209B34D-0C62-43AB-ACB6-EC1AFA5BCE3E}" type="sibTrans" cxnId="{9E3A38D6-A427-42BF-89CC-C24EC4B0BFF7}">
      <dgm:prSet/>
      <dgm:spPr/>
      <dgm:t>
        <a:bodyPr/>
        <a:lstStyle/>
        <a:p>
          <a:endParaRPr lang="ru-RU"/>
        </a:p>
      </dgm:t>
    </dgm:pt>
    <dgm:pt modelId="{320A25CA-2523-4B0F-AD14-2C93721BBA6B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424,6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391,6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416,8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5CE35882-12DD-488D-AB9A-BC5810FF02AD}" type="parTrans" cxnId="{4A6AB514-DE78-41C6-8F6A-DAC020705D29}">
      <dgm:prSet/>
      <dgm:spPr/>
      <dgm:t>
        <a:bodyPr/>
        <a:lstStyle/>
        <a:p>
          <a:endParaRPr lang="ru-RU"/>
        </a:p>
      </dgm:t>
    </dgm:pt>
    <dgm:pt modelId="{083B5ECA-0F9A-4B6E-AD44-A9CB7074792C}" type="sibTrans" cxnId="{4A6AB514-DE78-41C6-8F6A-DAC020705D29}">
      <dgm:prSet/>
      <dgm:spPr/>
      <dgm:t>
        <a:bodyPr/>
        <a:lstStyle/>
        <a:p>
          <a:endParaRPr lang="ru-RU"/>
        </a:p>
      </dgm:t>
    </dgm:pt>
    <dgm:pt modelId="{A65D690C-2BB1-4900-9598-40C0051694AB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УСТЬ-ЦИЛЕМСКИЙ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9B4529D0-54CF-4CE8-96D3-F6701CB7332F}" type="parTrans" cxnId="{2209C2AC-4471-4DEE-8815-6A4C8706F4F0}">
      <dgm:prSet/>
      <dgm:spPr/>
      <dgm:t>
        <a:bodyPr/>
        <a:lstStyle/>
        <a:p>
          <a:endParaRPr lang="ru-RU"/>
        </a:p>
      </dgm:t>
    </dgm:pt>
    <dgm:pt modelId="{725E3E9A-8011-40D8-ADA3-3895509AA304}" type="sibTrans" cxnId="{2209C2AC-4471-4DEE-8815-6A4C8706F4F0}">
      <dgm:prSet/>
      <dgm:spPr/>
      <dgm:t>
        <a:bodyPr/>
        <a:lstStyle/>
        <a:p>
          <a:endParaRPr lang="ru-RU"/>
        </a:p>
      </dgm:t>
    </dgm:pt>
    <dgm:pt modelId="{305B9621-5A39-4503-A4E7-310CC5A19FAC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293,5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261,7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300,3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9892208F-687E-4EC8-BF6D-DBF3CB95CB1E}" type="parTrans" cxnId="{B59C8ABE-5530-4E88-AA74-68C0F230FD95}">
      <dgm:prSet/>
      <dgm:spPr/>
      <dgm:t>
        <a:bodyPr/>
        <a:lstStyle/>
        <a:p>
          <a:endParaRPr lang="ru-RU"/>
        </a:p>
      </dgm:t>
    </dgm:pt>
    <dgm:pt modelId="{06F9A427-D830-46BE-B764-80A3DCEEAE5D}" type="sibTrans" cxnId="{B59C8ABE-5530-4E88-AA74-68C0F230FD95}">
      <dgm:prSet/>
      <dgm:spPr/>
      <dgm:t>
        <a:bodyPr/>
        <a:lstStyle/>
        <a:p>
          <a:endParaRPr lang="ru-RU"/>
        </a:p>
      </dgm:t>
    </dgm:pt>
    <dgm:pt modelId="{4F610597-BDF5-4159-9964-8F7D38E09B8F}" type="pres">
      <dgm:prSet presAssocID="{5910F505-F7CE-48D2-8F98-EDCE3BE9B8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17F7A5-FD1D-4DF4-9259-7AD2634B782F}" type="pres">
      <dgm:prSet presAssocID="{97043040-BBC4-4463-A238-1BEA5D0DF8ED}" presName="hierRoot1" presStyleCnt="0">
        <dgm:presLayoutVars>
          <dgm:hierBranch val="init"/>
        </dgm:presLayoutVars>
      </dgm:prSet>
      <dgm:spPr/>
    </dgm:pt>
    <dgm:pt modelId="{BEE5850B-467F-4CFD-91FF-BCB038D86442}" type="pres">
      <dgm:prSet presAssocID="{97043040-BBC4-4463-A238-1BEA5D0DF8ED}" presName="rootComposite1" presStyleCnt="0"/>
      <dgm:spPr/>
    </dgm:pt>
    <dgm:pt modelId="{82987BB9-F451-4BCE-B482-5D8E7057C3E8}" type="pres">
      <dgm:prSet presAssocID="{97043040-BBC4-4463-A238-1BEA5D0DF8ED}" presName="rootText1" presStyleLbl="node0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A6710-C2E4-46F8-9F55-034EB02D6254}" type="pres">
      <dgm:prSet presAssocID="{97043040-BBC4-4463-A238-1BEA5D0DF8E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61EDAF9-A896-4BD5-A3D0-FB1C0743111B}" type="pres">
      <dgm:prSet presAssocID="{97043040-BBC4-4463-A238-1BEA5D0DF8ED}" presName="hierChild2" presStyleCnt="0"/>
      <dgm:spPr/>
    </dgm:pt>
    <dgm:pt modelId="{0E21D425-3218-4ECA-8294-C38B6EEF0A72}" type="pres">
      <dgm:prSet presAssocID="{7DB525EA-36BA-4266-AA2F-225F6781B1A3}" presName="Name37" presStyleLbl="parChTrans1D2" presStyleIdx="0" presStyleCnt="9"/>
      <dgm:spPr/>
      <dgm:t>
        <a:bodyPr/>
        <a:lstStyle/>
        <a:p>
          <a:endParaRPr lang="ru-RU"/>
        </a:p>
      </dgm:t>
    </dgm:pt>
    <dgm:pt modelId="{1460899C-E634-4567-B197-6EE873A5C328}" type="pres">
      <dgm:prSet presAssocID="{62E47B24-14E9-4CDE-8BDB-EC26CA9A3678}" presName="hierRoot2" presStyleCnt="0">
        <dgm:presLayoutVars>
          <dgm:hierBranch val="init"/>
        </dgm:presLayoutVars>
      </dgm:prSet>
      <dgm:spPr/>
    </dgm:pt>
    <dgm:pt modelId="{4BA28047-2DF1-41C8-9C9F-8646091970BA}" type="pres">
      <dgm:prSet presAssocID="{62E47B24-14E9-4CDE-8BDB-EC26CA9A3678}" presName="rootComposite" presStyleCnt="0"/>
      <dgm:spPr/>
    </dgm:pt>
    <dgm:pt modelId="{3662C460-6B20-409B-B0D3-427E5DD4448C}" type="pres">
      <dgm:prSet presAssocID="{62E47B24-14E9-4CDE-8BDB-EC26CA9A3678}" presName="rootText" presStyleLbl="node2" presStyleIdx="0" presStyleCnt="9" custScaleY="1464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7778C8-2F46-4C6C-88F9-16A687B06CC0}" type="pres">
      <dgm:prSet presAssocID="{62E47B24-14E9-4CDE-8BDB-EC26CA9A3678}" presName="rootConnector" presStyleLbl="node2" presStyleIdx="0" presStyleCnt="9"/>
      <dgm:spPr/>
      <dgm:t>
        <a:bodyPr/>
        <a:lstStyle/>
        <a:p>
          <a:endParaRPr lang="ru-RU"/>
        </a:p>
      </dgm:t>
    </dgm:pt>
    <dgm:pt modelId="{7BFDB153-D6AE-468D-AEFB-38515F1480EB}" type="pres">
      <dgm:prSet presAssocID="{62E47B24-14E9-4CDE-8BDB-EC26CA9A3678}" presName="hierChild4" presStyleCnt="0"/>
      <dgm:spPr/>
    </dgm:pt>
    <dgm:pt modelId="{AE7D2906-352E-4909-8376-A5B72AE48642}" type="pres">
      <dgm:prSet presAssocID="{62E47B24-14E9-4CDE-8BDB-EC26CA9A3678}" presName="hierChild5" presStyleCnt="0"/>
      <dgm:spPr/>
    </dgm:pt>
    <dgm:pt modelId="{AD07C4D1-89BB-4229-A302-D87FFC28BD16}" type="pres">
      <dgm:prSet presAssocID="{97043040-BBC4-4463-A238-1BEA5D0DF8ED}" presName="hierChild3" presStyleCnt="0"/>
      <dgm:spPr/>
    </dgm:pt>
    <dgm:pt modelId="{D2DC8DD4-0A1D-4536-83C6-9EB65D4365C4}" type="pres">
      <dgm:prSet presAssocID="{10707B62-4B47-493F-84ED-111C24725471}" presName="hierRoot1" presStyleCnt="0">
        <dgm:presLayoutVars>
          <dgm:hierBranch val="init"/>
        </dgm:presLayoutVars>
      </dgm:prSet>
      <dgm:spPr/>
    </dgm:pt>
    <dgm:pt modelId="{8A0AC2EC-BD55-41B8-91C8-A0250B319E99}" type="pres">
      <dgm:prSet presAssocID="{10707B62-4B47-493F-84ED-111C24725471}" presName="rootComposite1" presStyleCnt="0"/>
      <dgm:spPr/>
    </dgm:pt>
    <dgm:pt modelId="{C3CD1B19-EFDF-4559-A80D-53E60D241479}" type="pres">
      <dgm:prSet presAssocID="{10707B62-4B47-493F-84ED-111C24725471}" presName="rootText1" presStyleLbl="node0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2914C-F5B1-472F-B7E2-2544F0E7BC43}" type="pres">
      <dgm:prSet presAssocID="{10707B62-4B47-493F-84ED-111C2472547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E960773-63BC-486B-A510-DF139F3E7AF1}" type="pres">
      <dgm:prSet presAssocID="{10707B62-4B47-493F-84ED-111C24725471}" presName="hierChild2" presStyleCnt="0"/>
      <dgm:spPr/>
    </dgm:pt>
    <dgm:pt modelId="{B3D1C1C7-165D-414E-B9AD-2C0D527E5521}" type="pres">
      <dgm:prSet presAssocID="{FC0E4C4E-9390-435F-A7D9-9968ED2B9C06}" presName="Name37" presStyleLbl="parChTrans1D2" presStyleIdx="1" presStyleCnt="9"/>
      <dgm:spPr/>
      <dgm:t>
        <a:bodyPr/>
        <a:lstStyle/>
        <a:p>
          <a:endParaRPr lang="ru-RU"/>
        </a:p>
      </dgm:t>
    </dgm:pt>
    <dgm:pt modelId="{F853FFB4-F7DA-4278-8A5F-F1C01CC8B70C}" type="pres">
      <dgm:prSet presAssocID="{407A12C7-F3D2-4461-AF45-75694C14B785}" presName="hierRoot2" presStyleCnt="0">
        <dgm:presLayoutVars>
          <dgm:hierBranch val="init"/>
        </dgm:presLayoutVars>
      </dgm:prSet>
      <dgm:spPr/>
    </dgm:pt>
    <dgm:pt modelId="{6A899387-980E-4690-AAE6-50984E1EAB7D}" type="pres">
      <dgm:prSet presAssocID="{407A12C7-F3D2-4461-AF45-75694C14B785}" presName="rootComposite" presStyleCnt="0"/>
      <dgm:spPr/>
    </dgm:pt>
    <dgm:pt modelId="{18881862-1C7D-4DDF-B5E9-C383D983CED9}" type="pres">
      <dgm:prSet presAssocID="{407A12C7-F3D2-4461-AF45-75694C14B785}" presName="rootText" presStyleLbl="node2" presStyleIdx="1" presStyleCnt="9" custScaleY="1464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6895BE-C122-447A-99ED-46B51B508386}" type="pres">
      <dgm:prSet presAssocID="{407A12C7-F3D2-4461-AF45-75694C14B785}" presName="rootConnector" presStyleLbl="node2" presStyleIdx="1" presStyleCnt="9"/>
      <dgm:spPr/>
      <dgm:t>
        <a:bodyPr/>
        <a:lstStyle/>
        <a:p>
          <a:endParaRPr lang="ru-RU"/>
        </a:p>
      </dgm:t>
    </dgm:pt>
    <dgm:pt modelId="{6E12DE1E-3B2B-44D1-BB89-394F46B03BC8}" type="pres">
      <dgm:prSet presAssocID="{407A12C7-F3D2-4461-AF45-75694C14B785}" presName="hierChild4" presStyleCnt="0"/>
      <dgm:spPr/>
    </dgm:pt>
    <dgm:pt modelId="{9B274C31-9081-4394-AC29-96E6E4141B87}" type="pres">
      <dgm:prSet presAssocID="{407A12C7-F3D2-4461-AF45-75694C14B785}" presName="hierChild5" presStyleCnt="0"/>
      <dgm:spPr/>
    </dgm:pt>
    <dgm:pt modelId="{CB4F86CD-22D5-4644-AEBE-374AFBEE5407}" type="pres">
      <dgm:prSet presAssocID="{10707B62-4B47-493F-84ED-111C24725471}" presName="hierChild3" presStyleCnt="0"/>
      <dgm:spPr/>
    </dgm:pt>
    <dgm:pt modelId="{BC6646A7-80C6-4F02-BF5D-4F6E62EE8380}" type="pres">
      <dgm:prSet presAssocID="{DE963671-3464-4F94-A5EB-DD8DF4F58C49}" presName="hierRoot1" presStyleCnt="0">
        <dgm:presLayoutVars>
          <dgm:hierBranch val="init"/>
        </dgm:presLayoutVars>
      </dgm:prSet>
      <dgm:spPr/>
    </dgm:pt>
    <dgm:pt modelId="{6CEDCEE9-06E8-4E65-8E23-E69E8B9D52AF}" type="pres">
      <dgm:prSet presAssocID="{DE963671-3464-4F94-A5EB-DD8DF4F58C49}" presName="rootComposite1" presStyleCnt="0"/>
      <dgm:spPr/>
    </dgm:pt>
    <dgm:pt modelId="{49418EE0-4F1A-4706-BBA4-543B5BFB0B9F}" type="pres">
      <dgm:prSet presAssocID="{DE963671-3464-4F94-A5EB-DD8DF4F58C49}" presName="rootText1" presStyleLbl="node0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D14901-FA05-4C57-9E4A-9E042751A672}" type="pres">
      <dgm:prSet presAssocID="{DE963671-3464-4F94-A5EB-DD8DF4F58C4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BCB696D-F18D-4457-B5EE-25FB828C688D}" type="pres">
      <dgm:prSet presAssocID="{DE963671-3464-4F94-A5EB-DD8DF4F58C49}" presName="hierChild2" presStyleCnt="0"/>
      <dgm:spPr/>
    </dgm:pt>
    <dgm:pt modelId="{4DAE143F-D694-44DD-80A8-78CE98A018CF}" type="pres">
      <dgm:prSet presAssocID="{723D9DDD-C241-4200-A500-430A1BA67D6E}" presName="Name37" presStyleLbl="parChTrans1D2" presStyleIdx="2" presStyleCnt="9"/>
      <dgm:spPr/>
      <dgm:t>
        <a:bodyPr/>
        <a:lstStyle/>
        <a:p>
          <a:endParaRPr lang="ru-RU"/>
        </a:p>
      </dgm:t>
    </dgm:pt>
    <dgm:pt modelId="{2B4C5D7F-B4E3-4554-A386-B6BB60848ED2}" type="pres">
      <dgm:prSet presAssocID="{40CE4159-4FCA-4251-A138-C996A60894C8}" presName="hierRoot2" presStyleCnt="0">
        <dgm:presLayoutVars>
          <dgm:hierBranch val="init"/>
        </dgm:presLayoutVars>
      </dgm:prSet>
      <dgm:spPr/>
    </dgm:pt>
    <dgm:pt modelId="{6CC4380F-3CE2-4196-8B95-29A976AE8E18}" type="pres">
      <dgm:prSet presAssocID="{40CE4159-4FCA-4251-A138-C996A60894C8}" presName="rootComposite" presStyleCnt="0"/>
      <dgm:spPr/>
    </dgm:pt>
    <dgm:pt modelId="{DE7D6F55-6F56-4736-A0EA-38E57F1BBBE2}" type="pres">
      <dgm:prSet presAssocID="{40CE4159-4FCA-4251-A138-C996A60894C8}" presName="rootText" presStyleLbl="node2" presStyleIdx="2" presStyleCnt="9" custScaleY="1435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95A716-5EEB-4FFF-8D48-1E9019C6E597}" type="pres">
      <dgm:prSet presAssocID="{40CE4159-4FCA-4251-A138-C996A60894C8}" presName="rootConnector" presStyleLbl="node2" presStyleIdx="2" presStyleCnt="9"/>
      <dgm:spPr/>
      <dgm:t>
        <a:bodyPr/>
        <a:lstStyle/>
        <a:p>
          <a:endParaRPr lang="ru-RU"/>
        </a:p>
      </dgm:t>
    </dgm:pt>
    <dgm:pt modelId="{943EDC5A-0B8D-4888-83DB-8662B97CBEB7}" type="pres">
      <dgm:prSet presAssocID="{40CE4159-4FCA-4251-A138-C996A60894C8}" presName="hierChild4" presStyleCnt="0"/>
      <dgm:spPr/>
    </dgm:pt>
    <dgm:pt modelId="{163F56AD-7E9B-4BD6-A061-4A3E7B7E25C5}" type="pres">
      <dgm:prSet presAssocID="{40CE4159-4FCA-4251-A138-C996A60894C8}" presName="hierChild5" presStyleCnt="0"/>
      <dgm:spPr/>
    </dgm:pt>
    <dgm:pt modelId="{CCE4C935-9661-403A-9822-C14DB49C12DE}" type="pres">
      <dgm:prSet presAssocID="{DE963671-3464-4F94-A5EB-DD8DF4F58C49}" presName="hierChild3" presStyleCnt="0"/>
      <dgm:spPr/>
    </dgm:pt>
    <dgm:pt modelId="{4FA546DC-BB17-4808-90AE-58B4951557D7}" type="pres">
      <dgm:prSet presAssocID="{98013E0F-465B-46A3-82EA-AF0863430464}" presName="hierRoot1" presStyleCnt="0">
        <dgm:presLayoutVars>
          <dgm:hierBranch val="init"/>
        </dgm:presLayoutVars>
      </dgm:prSet>
      <dgm:spPr/>
    </dgm:pt>
    <dgm:pt modelId="{24CF5D58-DFD7-45DE-991B-C429A1AFEA0F}" type="pres">
      <dgm:prSet presAssocID="{98013E0F-465B-46A3-82EA-AF0863430464}" presName="rootComposite1" presStyleCnt="0"/>
      <dgm:spPr/>
    </dgm:pt>
    <dgm:pt modelId="{7BAAD7A9-E849-49B7-BBFD-328248F327E2}" type="pres">
      <dgm:prSet presAssocID="{98013E0F-465B-46A3-82EA-AF0863430464}" presName="rootText1" presStyleLbl="node0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960EBA-F4E2-4AD6-84A8-9FC0F87F9055}" type="pres">
      <dgm:prSet presAssocID="{98013E0F-465B-46A3-82EA-AF08634304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A54CE53-B932-4DE6-A1F3-3B7133D344B8}" type="pres">
      <dgm:prSet presAssocID="{98013E0F-465B-46A3-82EA-AF0863430464}" presName="hierChild2" presStyleCnt="0"/>
      <dgm:spPr/>
    </dgm:pt>
    <dgm:pt modelId="{E1BA4704-E5FF-4342-A5C5-0DED62467DB1}" type="pres">
      <dgm:prSet presAssocID="{9D9B464F-91F1-42FD-9089-D9D866E7EA2F}" presName="Name37" presStyleLbl="parChTrans1D2" presStyleIdx="3" presStyleCnt="9"/>
      <dgm:spPr/>
      <dgm:t>
        <a:bodyPr/>
        <a:lstStyle/>
        <a:p>
          <a:endParaRPr lang="ru-RU"/>
        </a:p>
      </dgm:t>
    </dgm:pt>
    <dgm:pt modelId="{A7F4219A-622A-482D-9238-0243E206C4C3}" type="pres">
      <dgm:prSet presAssocID="{DAF557F3-B381-4A6F-A532-F3988DFB2934}" presName="hierRoot2" presStyleCnt="0">
        <dgm:presLayoutVars>
          <dgm:hierBranch val="init"/>
        </dgm:presLayoutVars>
      </dgm:prSet>
      <dgm:spPr/>
    </dgm:pt>
    <dgm:pt modelId="{E254D8E3-D890-47E1-B78A-5622801FAB86}" type="pres">
      <dgm:prSet presAssocID="{DAF557F3-B381-4A6F-A532-F3988DFB2934}" presName="rootComposite" presStyleCnt="0"/>
      <dgm:spPr/>
    </dgm:pt>
    <dgm:pt modelId="{8C644552-A06F-434F-BB2E-4BCCCB13CE1C}" type="pres">
      <dgm:prSet presAssocID="{DAF557F3-B381-4A6F-A532-F3988DFB2934}" presName="rootText" presStyleLbl="node2" presStyleIdx="3" presStyleCnt="9" custScaleY="14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76D4A7-CB3F-45DA-AF23-F352A36C7E02}" type="pres">
      <dgm:prSet presAssocID="{DAF557F3-B381-4A6F-A532-F3988DFB2934}" presName="rootConnector" presStyleLbl="node2" presStyleIdx="3" presStyleCnt="9"/>
      <dgm:spPr/>
      <dgm:t>
        <a:bodyPr/>
        <a:lstStyle/>
        <a:p>
          <a:endParaRPr lang="ru-RU"/>
        </a:p>
      </dgm:t>
    </dgm:pt>
    <dgm:pt modelId="{6EC9F4E2-A743-43BC-9573-E53DE6337DDF}" type="pres">
      <dgm:prSet presAssocID="{DAF557F3-B381-4A6F-A532-F3988DFB2934}" presName="hierChild4" presStyleCnt="0"/>
      <dgm:spPr/>
    </dgm:pt>
    <dgm:pt modelId="{8BFA7411-204D-4BBA-94A0-619B30E8DCCE}" type="pres">
      <dgm:prSet presAssocID="{DAF557F3-B381-4A6F-A532-F3988DFB2934}" presName="hierChild5" presStyleCnt="0"/>
      <dgm:spPr/>
    </dgm:pt>
    <dgm:pt modelId="{F5CB83CC-8765-425B-8060-8D900DECC33F}" type="pres">
      <dgm:prSet presAssocID="{98013E0F-465B-46A3-82EA-AF0863430464}" presName="hierChild3" presStyleCnt="0"/>
      <dgm:spPr/>
    </dgm:pt>
    <dgm:pt modelId="{83799CF2-09CF-4E59-AA6E-50A89DFEEB3F}" type="pres">
      <dgm:prSet presAssocID="{18D7CFB3-44A5-4721-B9F1-664CAAC0D6C5}" presName="hierRoot1" presStyleCnt="0">
        <dgm:presLayoutVars>
          <dgm:hierBranch val="init"/>
        </dgm:presLayoutVars>
      </dgm:prSet>
      <dgm:spPr/>
    </dgm:pt>
    <dgm:pt modelId="{7FC9DC56-78E8-4996-A430-28C3D4DB98FE}" type="pres">
      <dgm:prSet presAssocID="{18D7CFB3-44A5-4721-B9F1-664CAAC0D6C5}" presName="rootComposite1" presStyleCnt="0"/>
      <dgm:spPr/>
    </dgm:pt>
    <dgm:pt modelId="{4673C8C9-AE7F-4403-BF51-32977E3D229D}" type="pres">
      <dgm:prSet presAssocID="{18D7CFB3-44A5-4721-B9F1-664CAAC0D6C5}" presName="rootText1" presStyleLbl="node0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11376E-E6D1-4F11-A274-9B58318ACF04}" type="pres">
      <dgm:prSet presAssocID="{18D7CFB3-44A5-4721-B9F1-664CAAC0D6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BF62DD2-FA52-491A-AC7D-EB654BF1A9FE}" type="pres">
      <dgm:prSet presAssocID="{18D7CFB3-44A5-4721-B9F1-664CAAC0D6C5}" presName="hierChild2" presStyleCnt="0"/>
      <dgm:spPr/>
    </dgm:pt>
    <dgm:pt modelId="{D0E7F9F1-DB3C-48AF-B6C5-4A58D2585607}" type="pres">
      <dgm:prSet presAssocID="{D8463625-BA76-4693-969E-6F37D107624F}" presName="Name37" presStyleLbl="parChTrans1D2" presStyleIdx="4" presStyleCnt="9"/>
      <dgm:spPr/>
      <dgm:t>
        <a:bodyPr/>
        <a:lstStyle/>
        <a:p>
          <a:endParaRPr lang="ru-RU"/>
        </a:p>
      </dgm:t>
    </dgm:pt>
    <dgm:pt modelId="{E24272C9-7CE8-4730-A178-4AECD0EC659E}" type="pres">
      <dgm:prSet presAssocID="{3B23CD8D-BDD2-4B2D-97C5-74CE420EF828}" presName="hierRoot2" presStyleCnt="0">
        <dgm:presLayoutVars>
          <dgm:hierBranch val="init"/>
        </dgm:presLayoutVars>
      </dgm:prSet>
      <dgm:spPr/>
    </dgm:pt>
    <dgm:pt modelId="{4DA55CF6-285A-467F-8EA3-6DDDB3BD64EA}" type="pres">
      <dgm:prSet presAssocID="{3B23CD8D-BDD2-4B2D-97C5-74CE420EF828}" presName="rootComposite" presStyleCnt="0"/>
      <dgm:spPr/>
    </dgm:pt>
    <dgm:pt modelId="{2B878CAC-2C04-4B21-B953-69D19F36A213}" type="pres">
      <dgm:prSet presAssocID="{3B23CD8D-BDD2-4B2D-97C5-74CE420EF828}" presName="rootText" presStyleLbl="node2" presStyleIdx="4" presStyleCnt="9" custScaleY="14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CB164C-B5D5-40DC-B753-94042EDF82F8}" type="pres">
      <dgm:prSet presAssocID="{3B23CD8D-BDD2-4B2D-97C5-74CE420EF828}" presName="rootConnector" presStyleLbl="node2" presStyleIdx="4" presStyleCnt="9"/>
      <dgm:spPr/>
      <dgm:t>
        <a:bodyPr/>
        <a:lstStyle/>
        <a:p>
          <a:endParaRPr lang="ru-RU"/>
        </a:p>
      </dgm:t>
    </dgm:pt>
    <dgm:pt modelId="{1632C492-814C-4FF4-910C-E4032910DF17}" type="pres">
      <dgm:prSet presAssocID="{3B23CD8D-BDD2-4B2D-97C5-74CE420EF828}" presName="hierChild4" presStyleCnt="0"/>
      <dgm:spPr/>
    </dgm:pt>
    <dgm:pt modelId="{4F046B62-089B-4AC8-8E3C-2AF7E4D82548}" type="pres">
      <dgm:prSet presAssocID="{3B23CD8D-BDD2-4B2D-97C5-74CE420EF828}" presName="hierChild5" presStyleCnt="0"/>
      <dgm:spPr/>
    </dgm:pt>
    <dgm:pt modelId="{DA95E87F-C2CF-408F-9482-21416CCFF765}" type="pres">
      <dgm:prSet presAssocID="{18D7CFB3-44A5-4721-B9F1-664CAAC0D6C5}" presName="hierChild3" presStyleCnt="0"/>
      <dgm:spPr/>
    </dgm:pt>
    <dgm:pt modelId="{7FC01189-3224-4CD2-BAB1-429FF7751EE0}" type="pres">
      <dgm:prSet presAssocID="{5B0A4380-9BAD-4223-80F5-CCBBA64F4859}" presName="hierRoot1" presStyleCnt="0">
        <dgm:presLayoutVars>
          <dgm:hierBranch val="init"/>
        </dgm:presLayoutVars>
      </dgm:prSet>
      <dgm:spPr/>
    </dgm:pt>
    <dgm:pt modelId="{E22F263C-744E-4703-B97F-01F5378F6C14}" type="pres">
      <dgm:prSet presAssocID="{5B0A4380-9BAD-4223-80F5-CCBBA64F4859}" presName="rootComposite1" presStyleCnt="0"/>
      <dgm:spPr/>
    </dgm:pt>
    <dgm:pt modelId="{23615FB3-B286-4FEC-B31C-8C1DCAC786B1}" type="pres">
      <dgm:prSet presAssocID="{5B0A4380-9BAD-4223-80F5-CCBBA64F4859}" presName="rootText1" presStyleLbl="node0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088C82-B544-44EB-A141-172F21CAEACE}" type="pres">
      <dgm:prSet presAssocID="{5B0A4380-9BAD-4223-80F5-CCBBA64F485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E088A72-2175-494B-9557-5E6CE9D702CE}" type="pres">
      <dgm:prSet presAssocID="{5B0A4380-9BAD-4223-80F5-CCBBA64F4859}" presName="hierChild2" presStyleCnt="0"/>
      <dgm:spPr/>
    </dgm:pt>
    <dgm:pt modelId="{EC9CCC4B-CDA0-45A2-93A8-F658CA01A634}" type="pres">
      <dgm:prSet presAssocID="{8275CCDA-69ED-45C2-8038-2FEDA8991F44}" presName="Name37" presStyleLbl="parChTrans1D2" presStyleIdx="5" presStyleCnt="9"/>
      <dgm:spPr/>
      <dgm:t>
        <a:bodyPr/>
        <a:lstStyle/>
        <a:p>
          <a:endParaRPr lang="ru-RU"/>
        </a:p>
      </dgm:t>
    </dgm:pt>
    <dgm:pt modelId="{B6FEB382-59DF-462F-8C00-50AF954564CE}" type="pres">
      <dgm:prSet presAssocID="{141B8F91-7E14-4DA3-A900-A85BE6413519}" presName="hierRoot2" presStyleCnt="0">
        <dgm:presLayoutVars>
          <dgm:hierBranch val="init"/>
        </dgm:presLayoutVars>
      </dgm:prSet>
      <dgm:spPr/>
    </dgm:pt>
    <dgm:pt modelId="{F3A94197-6183-4A0A-8101-F5B62592BDD1}" type="pres">
      <dgm:prSet presAssocID="{141B8F91-7E14-4DA3-A900-A85BE6413519}" presName="rootComposite" presStyleCnt="0"/>
      <dgm:spPr/>
    </dgm:pt>
    <dgm:pt modelId="{A02E7698-7253-445F-A8A2-CBF02381F936}" type="pres">
      <dgm:prSet presAssocID="{141B8F91-7E14-4DA3-A900-A85BE6413519}" presName="rootText" presStyleLbl="node2" presStyleIdx="5" presStyleCnt="9" custScaleY="14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1DA009-1587-4C23-9753-D24305D339BF}" type="pres">
      <dgm:prSet presAssocID="{141B8F91-7E14-4DA3-A900-A85BE6413519}" presName="rootConnector" presStyleLbl="node2" presStyleIdx="5" presStyleCnt="9"/>
      <dgm:spPr/>
      <dgm:t>
        <a:bodyPr/>
        <a:lstStyle/>
        <a:p>
          <a:endParaRPr lang="ru-RU"/>
        </a:p>
      </dgm:t>
    </dgm:pt>
    <dgm:pt modelId="{63555F8E-471F-4971-9FA9-C97B46CA9EB9}" type="pres">
      <dgm:prSet presAssocID="{141B8F91-7E14-4DA3-A900-A85BE6413519}" presName="hierChild4" presStyleCnt="0"/>
      <dgm:spPr/>
    </dgm:pt>
    <dgm:pt modelId="{310CCF09-A5AF-417E-AEFE-E73BF2DDD577}" type="pres">
      <dgm:prSet presAssocID="{141B8F91-7E14-4DA3-A900-A85BE6413519}" presName="hierChild5" presStyleCnt="0"/>
      <dgm:spPr/>
    </dgm:pt>
    <dgm:pt modelId="{285BE1C8-12B3-4B89-8489-97BCA7D29C57}" type="pres">
      <dgm:prSet presAssocID="{5B0A4380-9BAD-4223-80F5-CCBBA64F4859}" presName="hierChild3" presStyleCnt="0"/>
      <dgm:spPr/>
    </dgm:pt>
    <dgm:pt modelId="{3B21DA13-AA6A-4997-9EC6-54AE2DCB3533}" type="pres">
      <dgm:prSet presAssocID="{3E209889-BDA4-4DBB-8026-94A961F46C74}" presName="hierRoot1" presStyleCnt="0">
        <dgm:presLayoutVars>
          <dgm:hierBranch val="init"/>
        </dgm:presLayoutVars>
      </dgm:prSet>
      <dgm:spPr/>
    </dgm:pt>
    <dgm:pt modelId="{01A620F0-6C17-4377-9C20-2846E71077E2}" type="pres">
      <dgm:prSet presAssocID="{3E209889-BDA4-4DBB-8026-94A961F46C74}" presName="rootComposite1" presStyleCnt="0"/>
      <dgm:spPr/>
    </dgm:pt>
    <dgm:pt modelId="{28FC0793-5E52-41E5-ACEB-7CDBEF0B08B8}" type="pres">
      <dgm:prSet presAssocID="{3E209889-BDA4-4DBB-8026-94A961F46C74}" presName="rootText1" presStyleLbl="node0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1088A-4A51-4B1E-832E-239A41301B03}" type="pres">
      <dgm:prSet presAssocID="{3E209889-BDA4-4DBB-8026-94A961F46C7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A3527B7-573D-49EC-8234-08631FF66C67}" type="pres">
      <dgm:prSet presAssocID="{3E209889-BDA4-4DBB-8026-94A961F46C74}" presName="hierChild2" presStyleCnt="0"/>
      <dgm:spPr/>
    </dgm:pt>
    <dgm:pt modelId="{A11131FC-617E-4290-8036-47E0675574DA}" type="pres">
      <dgm:prSet presAssocID="{07D0E24D-DEAD-40FC-B9C2-671A3E513218}" presName="Name37" presStyleLbl="parChTrans1D2" presStyleIdx="6" presStyleCnt="9"/>
      <dgm:spPr/>
      <dgm:t>
        <a:bodyPr/>
        <a:lstStyle/>
        <a:p>
          <a:endParaRPr lang="ru-RU"/>
        </a:p>
      </dgm:t>
    </dgm:pt>
    <dgm:pt modelId="{02B0C0D4-950E-4F9B-91C8-69DA8A5F1D12}" type="pres">
      <dgm:prSet presAssocID="{761E21BC-4B2A-4B5F-8028-05044DCE00EB}" presName="hierRoot2" presStyleCnt="0">
        <dgm:presLayoutVars>
          <dgm:hierBranch val="init"/>
        </dgm:presLayoutVars>
      </dgm:prSet>
      <dgm:spPr/>
    </dgm:pt>
    <dgm:pt modelId="{88C937BB-924C-4B10-9A1D-144EAC197E8E}" type="pres">
      <dgm:prSet presAssocID="{761E21BC-4B2A-4B5F-8028-05044DCE00EB}" presName="rootComposite" presStyleCnt="0"/>
      <dgm:spPr/>
    </dgm:pt>
    <dgm:pt modelId="{365497FA-FBB0-46FD-A5DC-8D1C2E323586}" type="pres">
      <dgm:prSet presAssocID="{761E21BC-4B2A-4B5F-8028-05044DCE00EB}" presName="rootText" presStyleLbl="node2" presStyleIdx="6" presStyleCnt="9" custScaleY="14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97A970-C1BC-462F-8D66-E33477AEE454}" type="pres">
      <dgm:prSet presAssocID="{761E21BC-4B2A-4B5F-8028-05044DCE00EB}" presName="rootConnector" presStyleLbl="node2" presStyleIdx="6" presStyleCnt="9"/>
      <dgm:spPr/>
      <dgm:t>
        <a:bodyPr/>
        <a:lstStyle/>
        <a:p>
          <a:endParaRPr lang="ru-RU"/>
        </a:p>
      </dgm:t>
    </dgm:pt>
    <dgm:pt modelId="{22FD70F9-179C-466A-898C-7E49C48DDBEF}" type="pres">
      <dgm:prSet presAssocID="{761E21BC-4B2A-4B5F-8028-05044DCE00EB}" presName="hierChild4" presStyleCnt="0"/>
      <dgm:spPr/>
    </dgm:pt>
    <dgm:pt modelId="{5CA3C421-E513-4296-8042-80BCD31207CF}" type="pres">
      <dgm:prSet presAssocID="{761E21BC-4B2A-4B5F-8028-05044DCE00EB}" presName="hierChild5" presStyleCnt="0"/>
      <dgm:spPr/>
    </dgm:pt>
    <dgm:pt modelId="{9FB21F86-F8B0-4F31-80AB-4F6E5A90EEAF}" type="pres">
      <dgm:prSet presAssocID="{3E209889-BDA4-4DBB-8026-94A961F46C74}" presName="hierChild3" presStyleCnt="0"/>
      <dgm:spPr/>
    </dgm:pt>
    <dgm:pt modelId="{0BC81217-4797-4DAC-B1FB-59E3FE1D472A}" type="pres">
      <dgm:prSet presAssocID="{58FE9A81-7EE0-4536-B519-73D1A43D5B42}" presName="hierRoot1" presStyleCnt="0">
        <dgm:presLayoutVars>
          <dgm:hierBranch val="init"/>
        </dgm:presLayoutVars>
      </dgm:prSet>
      <dgm:spPr/>
    </dgm:pt>
    <dgm:pt modelId="{E08B0BA5-539D-4BE3-B62D-7101E2C128F2}" type="pres">
      <dgm:prSet presAssocID="{58FE9A81-7EE0-4536-B519-73D1A43D5B42}" presName="rootComposite1" presStyleCnt="0"/>
      <dgm:spPr/>
    </dgm:pt>
    <dgm:pt modelId="{74F91FF7-C9D0-420F-B903-F8A70194F6C9}" type="pres">
      <dgm:prSet presAssocID="{58FE9A81-7EE0-4536-B519-73D1A43D5B42}" presName="rootText1" presStyleLbl="node0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6A3A56-FF4D-4297-AF6E-A6033F40F450}" type="pres">
      <dgm:prSet presAssocID="{58FE9A81-7EE0-4536-B519-73D1A43D5B4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BDAAF43-1E8E-4C05-B3FC-3A5654F02AA1}" type="pres">
      <dgm:prSet presAssocID="{58FE9A81-7EE0-4536-B519-73D1A43D5B42}" presName="hierChild2" presStyleCnt="0"/>
      <dgm:spPr/>
    </dgm:pt>
    <dgm:pt modelId="{2A1CF822-BB14-47FE-AF8A-EB81CD2D264A}" type="pres">
      <dgm:prSet presAssocID="{5CE35882-12DD-488D-AB9A-BC5810FF02AD}" presName="Name37" presStyleLbl="parChTrans1D2" presStyleIdx="7" presStyleCnt="9"/>
      <dgm:spPr/>
      <dgm:t>
        <a:bodyPr/>
        <a:lstStyle/>
        <a:p>
          <a:endParaRPr lang="ru-RU"/>
        </a:p>
      </dgm:t>
    </dgm:pt>
    <dgm:pt modelId="{21F2F733-A180-4C2D-8B53-C44D4A059C4A}" type="pres">
      <dgm:prSet presAssocID="{320A25CA-2523-4B0F-AD14-2C93721BBA6B}" presName="hierRoot2" presStyleCnt="0">
        <dgm:presLayoutVars>
          <dgm:hierBranch val="init"/>
        </dgm:presLayoutVars>
      </dgm:prSet>
      <dgm:spPr/>
    </dgm:pt>
    <dgm:pt modelId="{E214B7EC-213A-4350-8ED0-12374D4432D8}" type="pres">
      <dgm:prSet presAssocID="{320A25CA-2523-4B0F-AD14-2C93721BBA6B}" presName="rootComposite" presStyleCnt="0"/>
      <dgm:spPr/>
    </dgm:pt>
    <dgm:pt modelId="{37F68749-014D-48D7-B561-65DAF2AA68F5}" type="pres">
      <dgm:prSet presAssocID="{320A25CA-2523-4B0F-AD14-2C93721BBA6B}" presName="rootText" presStyleLbl="node2" presStyleIdx="7" presStyleCnt="9" custScaleY="14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73170A-00CD-410C-B7A5-EC4CA73D7278}" type="pres">
      <dgm:prSet presAssocID="{320A25CA-2523-4B0F-AD14-2C93721BBA6B}" presName="rootConnector" presStyleLbl="node2" presStyleIdx="7" presStyleCnt="9"/>
      <dgm:spPr/>
      <dgm:t>
        <a:bodyPr/>
        <a:lstStyle/>
        <a:p>
          <a:endParaRPr lang="ru-RU"/>
        </a:p>
      </dgm:t>
    </dgm:pt>
    <dgm:pt modelId="{4DACDA57-86AA-46F8-8463-E66DDEAB9220}" type="pres">
      <dgm:prSet presAssocID="{320A25CA-2523-4B0F-AD14-2C93721BBA6B}" presName="hierChild4" presStyleCnt="0"/>
      <dgm:spPr/>
    </dgm:pt>
    <dgm:pt modelId="{04E110EA-42CC-4E20-B645-7D68B0B0A456}" type="pres">
      <dgm:prSet presAssocID="{320A25CA-2523-4B0F-AD14-2C93721BBA6B}" presName="hierChild5" presStyleCnt="0"/>
      <dgm:spPr/>
    </dgm:pt>
    <dgm:pt modelId="{9A5AA0D4-D476-483E-8B0E-1B03129EEA03}" type="pres">
      <dgm:prSet presAssocID="{58FE9A81-7EE0-4536-B519-73D1A43D5B42}" presName="hierChild3" presStyleCnt="0"/>
      <dgm:spPr/>
    </dgm:pt>
    <dgm:pt modelId="{9DFDD55C-357F-42E1-9AC4-5E10DF9B5C7D}" type="pres">
      <dgm:prSet presAssocID="{A65D690C-2BB1-4900-9598-40C0051694AB}" presName="hierRoot1" presStyleCnt="0">
        <dgm:presLayoutVars>
          <dgm:hierBranch val="init"/>
        </dgm:presLayoutVars>
      </dgm:prSet>
      <dgm:spPr/>
    </dgm:pt>
    <dgm:pt modelId="{E2456852-ABCE-4A15-A6A8-438991702D0D}" type="pres">
      <dgm:prSet presAssocID="{A65D690C-2BB1-4900-9598-40C0051694AB}" presName="rootComposite1" presStyleCnt="0"/>
      <dgm:spPr/>
    </dgm:pt>
    <dgm:pt modelId="{3F5FB35D-C1A3-42F1-9AC5-D89808D39AF8}" type="pres">
      <dgm:prSet presAssocID="{A65D690C-2BB1-4900-9598-40C0051694AB}" presName="rootText1" presStyleLbl="node0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34351F-31CC-4423-BD4B-C05C89F37033}" type="pres">
      <dgm:prSet presAssocID="{A65D690C-2BB1-4900-9598-40C0051694A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FDD3E7-AB89-44AD-AFD8-1E68F3AB0EB7}" type="pres">
      <dgm:prSet presAssocID="{A65D690C-2BB1-4900-9598-40C0051694AB}" presName="hierChild2" presStyleCnt="0"/>
      <dgm:spPr/>
    </dgm:pt>
    <dgm:pt modelId="{FA28039A-1C55-4A38-B01A-29DA208DF4BD}" type="pres">
      <dgm:prSet presAssocID="{9892208F-687E-4EC8-BF6D-DBF3CB95CB1E}" presName="Name37" presStyleLbl="parChTrans1D2" presStyleIdx="8" presStyleCnt="9"/>
      <dgm:spPr/>
      <dgm:t>
        <a:bodyPr/>
        <a:lstStyle/>
        <a:p>
          <a:endParaRPr lang="ru-RU"/>
        </a:p>
      </dgm:t>
    </dgm:pt>
    <dgm:pt modelId="{C86D068D-1977-46DA-A157-238831D1492B}" type="pres">
      <dgm:prSet presAssocID="{305B9621-5A39-4503-A4E7-310CC5A19FAC}" presName="hierRoot2" presStyleCnt="0">
        <dgm:presLayoutVars>
          <dgm:hierBranch val="init"/>
        </dgm:presLayoutVars>
      </dgm:prSet>
      <dgm:spPr/>
    </dgm:pt>
    <dgm:pt modelId="{3D0281C0-9147-4A61-89F8-2A1E9303E5BE}" type="pres">
      <dgm:prSet presAssocID="{305B9621-5A39-4503-A4E7-310CC5A19FAC}" presName="rootComposite" presStyleCnt="0"/>
      <dgm:spPr/>
    </dgm:pt>
    <dgm:pt modelId="{414874D5-215C-4B34-A79E-71B1A0AF34D2}" type="pres">
      <dgm:prSet presAssocID="{305B9621-5A39-4503-A4E7-310CC5A19FAC}" presName="rootText" presStyleLbl="node2" presStyleIdx="8" presStyleCnt="9" custScaleY="14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4C79D7-296F-4BA6-ADED-86B0F1F18F9F}" type="pres">
      <dgm:prSet presAssocID="{305B9621-5A39-4503-A4E7-310CC5A19FAC}" presName="rootConnector" presStyleLbl="node2" presStyleIdx="8" presStyleCnt="9"/>
      <dgm:spPr/>
      <dgm:t>
        <a:bodyPr/>
        <a:lstStyle/>
        <a:p>
          <a:endParaRPr lang="ru-RU"/>
        </a:p>
      </dgm:t>
    </dgm:pt>
    <dgm:pt modelId="{4EB4264C-D740-41D7-AEB2-3F51F09E4D85}" type="pres">
      <dgm:prSet presAssocID="{305B9621-5A39-4503-A4E7-310CC5A19FAC}" presName="hierChild4" presStyleCnt="0"/>
      <dgm:spPr/>
    </dgm:pt>
    <dgm:pt modelId="{D00501EB-57BE-486B-94FD-7EE158DB4115}" type="pres">
      <dgm:prSet presAssocID="{305B9621-5A39-4503-A4E7-310CC5A19FAC}" presName="hierChild5" presStyleCnt="0"/>
      <dgm:spPr/>
    </dgm:pt>
    <dgm:pt modelId="{1D026E3E-71BF-4609-826D-88093DAE44F7}" type="pres">
      <dgm:prSet presAssocID="{A65D690C-2BB1-4900-9598-40C0051694AB}" presName="hierChild3" presStyleCnt="0"/>
      <dgm:spPr/>
    </dgm:pt>
  </dgm:ptLst>
  <dgm:cxnLst>
    <dgm:cxn modelId="{726D5929-BD8D-485C-8318-D1FF12A4B980}" type="presOf" srcId="{5B0A4380-9BAD-4223-80F5-CCBBA64F4859}" destId="{23615FB3-B286-4FEC-B31C-8C1DCAC786B1}" srcOrd="0" destOrd="0" presId="urn:microsoft.com/office/officeart/2005/8/layout/orgChart1"/>
    <dgm:cxn modelId="{7E144870-BE00-4EC1-A851-63CD8F41F472}" type="presOf" srcId="{723D9DDD-C241-4200-A500-430A1BA67D6E}" destId="{4DAE143F-D694-44DD-80A8-78CE98A018CF}" srcOrd="0" destOrd="0" presId="urn:microsoft.com/office/officeart/2005/8/layout/orgChart1"/>
    <dgm:cxn modelId="{7BEFD82A-73CE-4C40-85E7-A575C117DC37}" type="presOf" srcId="{97043040-BBC4-4463-A238-1BEA5D0DF8ED}" destId="{82987BB9-F451-4BCE-B482-5D8E7057C3E8}" srcOrd="0" destOrd="0" presId="urn:microsoft.com/office/officeart/2005/8/layout/orgChart1"/>
    <dgm:cxn modelId="{9824B0EE-7180-4A8F-A3CA-864B5C7E072B}" type="presOf" srcId="{761E21BC-4B2A-4B5F-8028-05044DCE00EB}" destId="{365497FA-FBB0-46FD-A5DC-8D1C2E323586}" srcOrd="0" destOrd="0" presId="urn:microsoft.com/office/officeart/2005/8/layout/orgChart1"/>
    <dgm:cxn modelId="{27E55541-B650-4A17-988B-5B12B3BBA24D}" srcId="{5910F505-F7CE-48D2-8F98-EDCE3BE9B887}" destId="{DE963671-3464-4F94-A5EB-DD8DF4F58C49}" srcOrd="2" destOrd="0" parTransId="{6E1BA143-A453-4D7A-849F-B9F96B4D5E5D}" sibTransId="{5850CB02-7294-4B79-9E9C-DB76E56F1BBA}"/>
    <dgm:cxn modelId="{D02744CD-5B1C-4980-92A9-A7BC970073BE}" type="presOf" srcId="{10707B62-4B47-493F-84ED-111C24725471}" destId="{FB62914C-F5B1-472F-B7E2-2544F0E7BC43}" srcOrd="1" destOrd="0" presId="urn:microsoft.com/office/officeart/2005/8/layout/orgChart1"/>
    <dgm:cxn modelId="{A3C38630-C78E-4B53-82F4-DB30BE484DCC}" type="presOf" srcId="{3E209889-BDA4-4DBB-8026-94A961F46C74}" destId="{4A01088A-4A51-4B1E-832E-239A41301B03}" srcOrd="1" destOrd="0" presId="urn:microsoft.com/office/officeart/2005/8/layout/orgChart1"/>
    <dgm:cxn modelId="{3F44D5DE-13EB-4FC3-A154-D56AB257AC9B}" srcId="{5910F505-F7CE-48D2-8F98-EDCE3BE9B887}" destId="{18D7CFB3-44A5-4721-B9F1-664CAAC0D6C5}" srcOrd="4" destOrd="0" parTransId="{F851A3C6-2F9F-4C4C-B8AD-A03550050C6C}" sibTransId="{F540BFC9-1BBE-40B6-A46B-C540DFA28733}"/>
    <dgm:cxn modelId="{7B12E673-9768-4BED-8242-F91112BACF60}" type="presOf" srcId="{18D7CFB3-44A5-4721-B9F1-664CAAC0D6C5}" destId="{4673C8C9-AE7F-4403-BF51-32977E3D229D}" srcOrd="0" destOrd="0" presId="urn:microsoft.com/office/officeart/2005/8/layout/orgChart1"/>
    <dgm:cxn modelId="{F39FDA63-2E69-47F5-A631-436083CFAA3E}" type="presOf" srcId="{DE963671-3464-4F94-A5EB-DD8DF4F58C49}" destId="{49418EE0-4F1A-4706-BBA4-543B5BFB0B9F}" srcOrd="0" destOrd="0" presId="urn:microsoft.com/office/officeart/2005/8/layout/orgChart1"/>
    <dgm:cxn modelId="{9D0FBDF5-CC03-4C12-84CF-513DA2EBAAC2}" type="presOf" srcId="{98013E0F-465B-46A3-82EA-AF0863430464}" destId="{28960EBA-F4E2-4AD6-84A8-9FC0F87F9055}" srcOrd="1" destOrd="0" presId="urn:microsoft.com/office/officeart/2005/8/layout/orgChart1"/>
    <dgm:cxn modelId="{6C0B65FD-A0A4-44D4-84D1-D01A6F84F8E3}" type="presOf" srcId="{DAF557F3-B381-4A6F-A532-F3988DFB2934}" destId="{C476D4A7-CB3F-45DA-AF23-F352A36C7E02}" srcOrd="1" destOrd="0" presId="urn:microsoft.com/office/officeart/2005/8/layout/orgChart1"/>
    <dgm:cxn modelId="{42123FDA-EA0E-4895-ACD0-E1E50F0FA34F}" type="presOf" srcId="{320A25CA-2523-4B0F-AD14-2C93721BBA6B}" destId="{F373170A-00CD-410C-B7A5-EC4CA73D7278}" srcOrd="1" destOrd="0" presId="urn:microsoft.com/office/officeart/2005/8/layout/orgChart1"/>
    <dgm:cxn modelId="{BFE5EBF0-6982-40F6-A523-0B78BC46A378}" type="presOf" srcId="{320A25CA-2523-4B0F-AD14-2C93721BBA6B}" destId="{37F68749-014D-48D7-B561-65DAF2AA68F5}" srcOrd="0" destOrd="0" presId="urn:microsoft.com/office/officeart/2005/8/layout/orgChart1"/>
    <dgm:cxn modelId="{61C7CB90-53E8-4D52-816E-9A997774F0D2}" srcId="{98013E0F-465B-46A3-82EA-AF0863430464}" destId="{DAF557F3-B381-4A6F-A532-F3988DFB2934}" srcOrd="0" destOrd="0" parTransId="{9D9B464F-91F1-42FD-9089-D9D866E7EA2F}" sibTransId="{610D94D4-3F08-4800-8F6F-D64EE1C7AE1F}"/>
    <dgm:cxn modelId="{F7EAB51A-FA70-47AF-874B-DD1405256BD1}" type="presOf" srcId="{5CE35882-12DD-488D-AB9A-BC5810FF02AD}" destId="{2A1CF822-BB14-47FE-AF8A-EB81CD2D264A}" srcOrd="0" destOrd="0" presId="urn:microsoft.com/office/officeart/2005/8/layout/orgChart1"/>
    <dgm:cxn modelId="{B874D45C-599E-4A9A-AA0D-9FC52DAF2F71}" type="presOf" srcId="{7DB525EA-36BA-4266-AA2F-225F6781B1A3}" destId="{0E21D425-3218-4ECA-8294-C38B6EEF0A72}" srcOrd="0" destOrd="0" presId="urn:microsoft.com/office/officeart/2005/8/layout/orgChart1"/>
    <dgm:cxn modelId="{49C9456B-94FF-4C69-9C72-7A6B50AC2545}" type="presOf" srcId="{A65D690C-2BB1-4900-9598-40C0051694AB}" destId="{3F5FB35D-C1A3-42F1-9AC5-D89808D39AF8}" srcOrd="0" destOrd="0" presId="urn:microsoft.com/office/officeart/2005/8/layout/orgChart1"/>
    <dgm:cxn modelId="{E88D437C-8E18-48EE-AE03-1DBDCAABE6EA}" type="presOf" srcId="{58FE9A81-7EE0-4536-B519-73D1A43D5B42}" destId="{F66A3A56-FF4D-4297-AF6E-A6033F40F450}" srcOrd="1" destOrd="0" presId="urn:microsoft.com/office/officeart/2005/8/layout/orgChart1"/>
    <dgm:cxn modelId="{F4127A38-90EE-4F51-969D-ECB31C2379DF}" srcId="{18D7CFB3-44A5-4721-B9F1-664CAAC0D6C5}" destId="{3B23CD8D-BDD2-4B2D-97C5-74CE420EF828}" srcOrd="0" destOrd="0" parTransId="{D8463625-BA76-4693-969E-6F37D107624F}" sibTransId="{282F5557-54E8-4AD2-B496-AD66BB5BE06B}"/>
    <dgm:cxn modelId="{EF9755DE-20B1-4F98-9C87-5C456EDEDFCF}" type="presOf" srcId="{141B8F91-7E14-4DA3-A900-A85BE6413519}" destId="{951DA009-1587-4C23-9753-D24305D339BF}" srcOrd="1" destOrd="0" presId="urn:microsoft.com/office/officeart/2005/8/layout/orgChart1"/>
    <dgm:cxn modelId="{3C9DDA45-9EF4-43B2-BAAA-13A8F0EC0B3C}" type="presOf" srcId="{3B23CD8D-BDD2-4B2D-97C5-74CE420EF828}" destId="{38CB164C-B5D5-40DC-B753-94042EDF82F8}" srcOrd="1" destOrd="0" presId="urn:microsoft.com/office/officeart/2005/8/layout/orgChart1"/>
    <dgm:cxn modelId="{98CB4F34-70C3-4B26-A7A6-A3D4B609F46B}" type="presOf" srcId="{407A12C7-F3D2-4461-AF45-75694C14B785}" destId="{18881862-1C7D-4DDF-B5E9-C383D983CED9}" srcOrd="0" destOrd="0" presId="urn:microsoft.com/office/officeart/2005/8/layout/orgChart1"/>
    <dgm:cxn modelId="{5FBC5B5A-4F0F-4A47-886C-1859C5CE1EA6}" srcId="{5910F505-F7CE-48D2-8F98-EDCE3BE9B887}" destId="{97043040-BBC4-4463-A238-1BEA5D0DF8ED}" srcOrd="0" destOrd="0" parTransId="{54DB25C4-8122-472B-804D-ABF64C981DBE}" sibTransId="{5DA219F3-5C8B-4525-A3F6-AB9D2F6BA92A}"/>
    <dgm:cxn modelId="{97A60C03-5937-4147-98A5-27A60A908AB6}" type="presOf" srcId="{5910F505-F7CE-48D2-8F98-EDCE3BE9B887}" destId="{4F610597-BDF5-4159-9964-8F7D38E09B8F}" srcOrd="0" destOrd="0" presId="urn:microsoft.com/office/officeart/2005/8/layout/orgChart1"/>
    <dgm:cxn modelId="{FE63B72F-B4AE-432D-841D-BAFD75020D72}" type="presOf" srcId="{9892208F-687E-4EC8-BF6D-DBF3CB95CB1E}" destId="{FA28039A-1C55-4A38-B01A-29DA208DF4BD}" srcOrd="0" destOrd="0" presId="urn:microsoft.com/office/officeart/2005/8/layout/orgChart1"/>
    <dgm:cxn modelId="{513B8D21-681C-46A6-A95F-3D2654FB6D5A}" srcId="{3E209889-BDA4-4DBB-8026-94A961F46C74}" destId="{761E21BC-4B2A-4B5F-8028-05044DCE00EB}" srcOrd="0" destOrd="0" parTransId="{07D0E24D-DEAD-40FC-B9C2-671A3E513218}" sibTransId="{B3CCD9A1-2756-4D07-A448-62AFA58835DC}"/>
    <dgm:cxn modelId="{776B2EE3-0979-476A-BC61-ACF5E0645847}" type="presOf" srcId="{305B9621-5A39-4503-A4E7-310CC5A19FAC}" destId="{414874D5-215C-4B34-A79E-71B1A0AF34D2}" srcOrd="0" destOrd="0" presId="urn:microsoft.com/office/officeart/2005/8/layout/orgChart1"/>
    <dgm:cxn modelId="{F1BE1AF2-3503-4E8E-8E39-DB9D827B32EB}" type="presOf" srcId="{761E21BC-4B2A-4B5F-8028-05044DCE00EB}" destId="{6697A970-C1BC-462F-8D66-E33477AEE454}" srcOrd="1" destOrd="0" presId="urn:microsoft.com/office/officeart/2005/8/layout/orgChart1"/>
    <dgm:cxn modelId="{7B274518-40A5-4D85-9095-D41DFDF2036C}" type="presOf" srcId="{5B0A4380-9BAD-4223-80F5-CCBBA64F4859}" destId="{1A088C82-B544-44EB-A141-172F21CAEACE}" srcOrd="1" destOrd="0" presId="urn:microsoft.com/office/officeart/2005/8/layout/orgChart1"/>
    <dgm:cxn modelId="{1434517B-2161-4552-9DA3-212E918BE0A5}" type="presOf" srcId="{98013E0F-465B-46A3-82EA-AF0863430464}" destId="{7BAAD7A9-E849-49B7-BBFD-328248F327E2}" srcOrd="0" destOrd="0" presId="urn:microsoft.com/office/officeart/2005/8/layout/orgChart1"/>
    <dgm:cxn modelId="{9C5D069C-D5DB-4F7C-AE1E-8CE67FCD6393}" type="presOf" srcId="{DAF557F3-B381-4A6F-A532-F3988DFB2934}" destId="{8C644552-A06F-434F-BB2E-4BCCCB13CE1C}" srcOrd="0" destOrd="0" presId="urn:microsoft.com/office/officeart/2005/8/layout/orgChart1"/>
    <dgm:cxn modelId="{93EB1C5A-9D37-4503-9C9B-0B16B6A3F4F5}" type="presOf" srcId="{DE963671-3464-4F94-A5EB-DD8DF4F58C49}" destId="{14D14901-FA05-4C57-9E4A-9E042751A672}" srcOrd="1" destOrd="0" presId="urn:microsoft.com/office/officeart/2005/8/layout/orgChart1"/>
    <dgm:cxn modelId="{F773C368-9FFF-4248-A923-9019D95FE367}" srcId="{10707B62-4B47-493F-84ED-111C24725471}" destId="{407A12C7-F3D2-4461-AF45-75694C14B785}" srcOrd="0" destOrd="0" parTransId="{FC0E4C4E-9390-435F-A7D9-9968ED2B9C06}" sibTransId="{B288357E-B27B-4A40-8141-FB2B5E32806F}"/>
    <dgm:cxn modelId="{9E3A38D6-A427-42BF-89CC-C24EC4B0BFF7}" srcId="{5910F505-F7CE-48D2-8F98-EDCE3BE9B887}" destId="{58FE9A81-7EE0-4536-B519-73D1A43D5B42}" srcOrd="7" destOrd="0" parTransId="{BF0460F7-5862-4A9E-8B9E-7E09293C0866}" sibTransId="{F209B34D-0C62-43AB-ACB6-EC1AFA5BCE3E}"/>
    <dgm:cxn modelId="{AD172C57-AB25-4487-BD50-967BDDD0F9BB}" type="presOf" srcId="{A65D690C-2BB1-4900-9598-40C0051694AB}" destId="{8734351F-31CC-4423-BD4B-C05C89F37033}" srcOrd="1" destOrd="0" presId="urn:microsoft.com/office/officeart/2005/8/layout/orgChart1"/>
    <dgm:cxn modelId="{EB4192A8-1F46-4166-B4C0-E3F6A3E1AD34}" type="presOf" srcId="{407A12C7-F3D2-4461-AF45-75694C14B785}" destId="{FD6895BE-C122-447A-99ED-46B51B508386}" srcOrd="1" destOrd="0" presId="urn:microsoft.com/office/officeart/2005/8/layout/orgChart1"/>
    <dgm:cxn modelId="{2209C2AC-4471-4DEE-8815-6A4C8706F4F0}" srcId="{5910F505-F7CE-48D2-8F98-EDCE3BE9B887}" destId="{A65D690C-2BB1-4900-9598-40C0051694AB}" srcOrd="8" destOrd="0" parTransId="{9B4529D0-54CF-4CE8-96D3-F6701CB7332F}" sibTransId="{725E3E9A-8011-40D8-ADA3-3895509AA304}"/>
    <dgm:cxn modelId="{D71DCF84-5EFD-4C91-B1C0-FB8DE69DCC3A}" type="presOf" srcId="{62E47B24-14E9-4CDE-8BDB-EC26CA9A3678}" destId="{3662C460-6B20-409B-B0D3-427E5DD4448C}" srcOrd="0" destOrd="0" presId="urn:microsoft.com/office/officeart/2005/8/layout/orgChart1"/>
    <dgm:cxn modelId="{685B7C09-7026-4F2F-B859-FAC27D172F86}" type="presOf" srcId="{305B9621-5A39-4503-A4E7-310CC5A19FAC}" destId="{C54C79D7-296F-4BA6-ADED-86B0F1F18F9F}" srcOrd="1" destOrd="0" presId="urn:microsoft.com/office/officeart/2005/8/layout/orgChart1"/>
    <dgm:cxn modelId="{AF2E62B7-564F-477A-910C-BC05609D2DA1}" srcId="{5910F505-F7CE-48D2-8F98-EDCE3BE9B887}" destId="{98013E0F-465B-46A3-82EA-AF0863430464}" srcOrd="3" destOrd="0" parTransId="{BFDE3913-570C-40A7-98E1-243E936EA61B}" sibTransId="{A15E8032-AD38-4C7E-9BF4-008E987CAB21}"/>
    <dgm:cxn modelId="{5E517C5A-6213-4264-8C3C-72DBFED1D2CA}" type="presOf" srcId="{9D9B464F-91F1-42FD-9089-D9D866E7EA2F}" destId="{E1BA4704-E5FF-4342-A5C5-0DED62467DB1}" srcOrd="0" destOrd="0" presId="urn:microsoft.com/office/officeart/2005/8/layout/orgChart1"/>
    <dgm:cxn modelId="{DAA0BFB4-4433-43FE-859D-BB929E594803}" type="presOf" srcId="{58FE9A81-7EE0-4536-B519-73D1A43D5B42}" destId="{74F91FF7-C9D0-420F-B903-F8A70194F6C9}" srcOrd="0" destOrd="0" presId="urn:microsoft.com/office/officeart/2005/8/layout/orgChart1"/>
    <dgm:cxn modelId="{B59C8ABE-5530-4E88-AA74-68C0F230FD95}" srcId="{A65D690C-2BB1-4900-9598-40C0051694AB}" destId="{305B9621-5A39-4503-A4E7-310CC5A19FAC}" srcOrd="0" destOrd="0" parTransId="{9892208F-687E-4EC8-BF6D-DBF3CB95CB1E}" sibTransId="{06F9A427-D830-46BE-B764-80A3DCEEAE5D}"/>
    <dgm:cxn modelId="{A4029F5E-3408-4DF3-84B7-D5C6D1CD1ABC}" type="presOf" srcId="{40CE4159-4FCA-4251-A138-C996A60894C8}" destId="{DE7D6F55-6F56-4736-A0EA-38E57F1BBBE2}" srcOrd="0" destOrd="0" presId="urn:microsoft.com/office/officeart/2005/8/layout/orgChart1"/>
    <dgm:cxn modelId="{E5E21F83-07EA-4BF7-8B05-29D48259BB2A}" srcId="{5910F505-F7CE-48D2-8F98-EDCE3BE9B887}" destId="{10707B62-4B47-493F-84ED-111C24725471}" srcOrd="1" destOrd="0" parTransId="{26205558-4312-4EA7-B0EE-75694A2EADA8}" sibTransId="{CA90FB9A-6AE9-43B9-9E29-B4606C48E137}"/>
    <dgm:cxn modelId="{4BC072B8-0712-4915-A988-EAF6DF9648CE}" type="presOf" srcId="{141B8F91-7E14-4DA3-A900-A85BE6413519}" destId="{A02E7698-7253-445F-A8A2-CBF02381F936}" srcOrd="0" destOrd="0" presId="urn:microsoft.com/office/officeart/2005/8/layout/orgChart1"/>
    <dgm:cxn modelId="{ADE5564C-5794-40D0-98C7-B7D3859749D1}" type="presOf" srcId="{18D7CFB3-44A5-4721-B9F1-664CAAC0D6C5}" destId="{9C11376E-E6D1-4F11-A274-9B58318ACF04}" srcOrd="1" destOrd="0" presId="urn:microsoft.com/office/officeart/2005/8/layout/orgChart1"/>
    <dgm:cxn modelId="{188E5437-676B-4687-9129-5B30D0F3A7A7}" srcId="{5910F505-F7CE-48D2-8F98-EDCE3BE9B887}" destId="{5B0A4380-9BAD-4223-80F5-CCBBA64F4859}" srcOrd="5" destOrd="0" parTransId="{301F3F55-BA61-48F0-A42B-A5EE23F35217}" sibTransId="{8D88B79C-DBEB-4C6B-BBCC-CBB08988F240}"/>
    <dgm:cxn modelId="{4346FAA5-50FA-4203-B2B5-3357A8FE49E4}" type="presOf" srcId="{10707B62-4B47-493F-84ED-111C24725471}" destId="{C3CD1B19-EFDF-4559-A80D-53E60D241479}" srcOrd="0" destOrd="0" presId="urn:microsoft.com/office/officeart/2005/8/layout/orgChart1"/>
    <dgm:cxn modelId="{4A6AB514-DE78-41C6-8F6A-DAC020705D29}" srcId="{58FE9A81-7EE0-4536-B519-73D1A43D5B42}" destId="{320A25CA-2523-4B0F-AD14-2C93721BBA6B}" srcOrd="0" destOrd="0" parTransId="{5CE35882-12DD-488D-AB9A-BC5810FF02AD}" sibTransId="{083B5ECA-0F9A-4B6E-AD44-A9CB7074792C}"/>
    <dgm:cxn modelId="{76A49783-17C3-4A4A-8610-BC2EDD8F641E}" srcId="{5B0A4380-9BAD-4223-80F5-CCBBA64F4859}" destId="{141B8F91-7E14-4DA3-A900-A85BE6413519}" srcOrd="0" destOrd="0" parTransId="{8275CCDA-69ED-45C2-8038-2FEDA8991F44}" sibTransId="{0099AB83-81C4-4B19-910D-6A9C825C7B67}"/>
    <dgm:cxn modelId="{582DEAE0-EFDB-4E27-9A11-8DAE9492F455}" srcId="{97043040-BBC4-4463-A238-1BEA5D0DF8ED}" destId="{62E47B24-14E9-4CDE-8BDB-EC26CA9A3678}" srcOrd="0" destOrd="0" parTransId="{7DB525EA-36BA-4266-AA2F-225F6781B1A3}" sibTransId="{80B93A39-8A39-41FF-98BB-B55D994D0B42}"/>
    <dgm:cxn modelId="{929BD0C3-AED1-4894-95CF-BD5074A80DBD}" type="presOf" srcId="{3B23CD8D-BDD2-4B2D-97C5-74CE420EF828}" destId="{2B878CAC-2C04-4B21-B953-69D19F36A213}" srcOrd="0" destOrd="0" presId="urn:microsoft.com/office/officeart/2005/8/layout/orgChart1"/>
    <dgm:cxn modelId="{B117DF7B-2DD5-4D76-85C7-3B67AF7F5C06}" type="presOf" srcId="{8275CCDA-69ED-45C2-8038-2FEDA8991F44}" destId="{EC9CCC4B-CDA0-45A2-93A8-F658CA01A634}" srcOrd="0" destOrd="0" presId="urn:microsoft.com/office/officeart/2005/8/layout/orgChart1"/>
    <dgm:cxn modelId="{61C6FF65-CDC9-4C13-8EDE-EAF43B6641E6}" type="presOf" srcId="{FC0E4C4E-9390-435F-A7D9-9968ED2B9C06}" destId="{B3D1C1C7-165D-414E-B9AD-2C0D527E5521}" srcOrd="0" destOrd="0" presId="urn:microsoft.com/office/officeart/2005/8/layout/orgChart1"/>
    <dgm:cxn modelId="{9E239F53-832B-4D68-84A9-FC83D43C336B}" type="presOf" srcId="{62E47B24-14E9-4CDE-8BDB-EC26CA9A3678}" destId="{7A7778C8-2F46-4C6C-88F9-16A687B06CC0}" srcOrd="1" destOrd="0" presId="urn:microsoft.com/office/officeart/2005/8/layout/orgChart1"/>
    <dgm:cxn modelId="{F6553727-5AF7-477A-81E7-E2827D4CF8C7}" type="presOf" srcId="{3E209889-BDA4-4DBB-8026-94A961F46C74}" destId="{28FC0793-5E52-41E5-ACEB-7CDBEF0B08B8}" srcOrd="0" destOrd="0" presId="urn:microsoft.com/office/officeart/2005/8/layout/orgChart1"/>
    <dgm:cxn modelId="{BC1C8AF5-4A0B-479D-999B-F46757D0DDFC}" type="presOf" srcId="{D8463625-BA76-4693-969E-6F37D107624F}" destId="{D0E7F9F1-DB3C-48AF-B6C5-4A58D2585607}" srcOrd="0" destOrd="0" presId="urn:microsoft.com/office/officeart/2005/8/layout/orgChart1"/>
    <dgm:cxn modelId="{31BB2A09-2A57-405C-98B7-22D8386685B5}" type="presOf" srcId="{97043040-BBC4-4463-A238-1BEA5D0DF8ED}" destId="{895A6710-C2E4-46F8-9F55-034EB02D6254}" srcOrd="1" destOrd="0" presId="urn:microsoft.com/office/officeart/2005/8/layout/orgChart1"/>
    <dgm:cxn modelId="{9F5DEBA9-25C5-4B64-A776-22E583454B31}" srcId="{DE963671-3464-4F94-A5EB-DD8DF4F58C49}" destId="{40CE4159-4FCA-4251-A138-C996A60894C8}" srcOrd="0" destOrd="0" parTransId="{723D9DDD-C241-4200-A500-430A1BA67D6E}" sibTransId="{6D106CD7-70BB-4920-8B53-5E27C56BDD24}"/>
    <dgm:cxn modelId="{2E94E99C-0AFC-467E-A7EF-DF6E2233F223}" srcId="{5910F505-F7CE-48D2-8F98-EDCE3BE9B887}" destId="{3E209889-BDA4-4DBB-8026-94A961F46C74}" srcOrd="6" destOrd="0" parTransId="{220F822F-CEE1-4510-AFE1-ADCE57A19E64}" sibTransId="{7F90A3A0-4786-40F3-9E50-24A5FA28C7AC}"/>
    <dgm:cxn modelId="{24CF156E-F101-4278-9701-12454E29AD40}" type="presOf" srcId="{07D0E24D-DEAD-40FC-B9C2-671A3E513218}" destId="{A11131FC-617E-4290-8036-47E0675574DA}" srcOrd="0" destOrd="0" presId="urn:microsoft.com/office/officeart/2005/8/layout/orgChart1"/>
    <dgm:cxn modelId="{BDDCAFCD-1282-4049-B490-25A2A8C93ECB}" type="presOf" srcId="{40CE4159-4FCA-4251-A138-C996A60894C8}" destId="{2495A716-5EEB-4FFF-8D48-1E9019C6E597}" srcOrd="1" destOrd="0" presId="urn:microsoft.com/office/officeart/2005/8/layout/orgChart1"/>
    <dgm:cxn modelId="{25A0993F-DBA0-4A0D-A02A-E1F7C003142D}" type="presParOf" srcId="{4F610597-BDF5-4159-9964-8F7D38E09B8F}" destId="{0217F7A5-FD1D-4DF4-9259-7AD2634B782F}" srcOrd="0" destOrd="0" presId="urn:microsoft.com/office/officeart/2005/8/layout/orgChart1"/>
    <dgm:cxn modelId="{2698E248-5F13-4D9C-A939-6441CEE6B1A7}" type="presParOf" srcId="{0217F7A5-FD1D-4DF4-9259-7AD2634B782F}" destId="{BEE5850B-467F-4CFD-91FF-BCB038D86442}" srcOrd="0" destOrd="0" presId="urn:microsoft.com/office/officeart/2005/8/layout/orgChart1"/>
    <dgm:cxn modelId="{6C104381-FBEA-4A67-81E5-564475FE0CBD}" type="presParOf" srcId="{BEE5850B-467F-4CFD-91FF-BCB038D86442}" destId="{82987BB9-F451-4BCE-B482-5D8E7057C3E8}" srcOrd="0" destOrd="0" presId="urn:microsoft.com/office/officeart/2005/8/layout/orgChart1"/>
    <dgm:cxn modelId="{43B1F19F-225F-43BF-869E-758326D04856}" type="presParOf" srcId="{BEE5850B-467F-4CFD-91FF-BCB038D86442}" destId="{895A6710-C2E4-46F8-9F55-034EB02D6254}" srcOrd="1" destOrd="0" presId="urn:microsoft.com/office/officeart/2005/8/layout/orgChart1"/>
    <dgm:cxn modelId="{9C220335-DBF9-42B4-A179-36F796A46E87}" type="presParOf" srcId="{0217F7A5-FD1D-4DF4-9259-7AD2634B782F}" destId="{061EDAF9-A896-4BD5-A3D0-FB1C0743111B}" srcOrd="1" destOrd="0" presId="urn:microsoft.com/office/officeart/2005/8/layout/orgChart1"/>
    <dgm:cxn modelId="{C54BE83B-13D3-497F-A458-5A0EE2E48987}" type="presParOf" srcId="{061EDAF9-A896-4BD5-A3D0-FB1C0743111B}" destId="{0E21D425-3218-4ECA-8294-C38B6EEF0A72}" srcOrd="0" destOrd="0" presId="urn:microsoft.com/office/officeart/2005/8/layout/orgChart1"/>
    <dgm:cxn modelId="{86BCC1D1-D1F0-47C5-A8B3-9EF3026E9340}" type="presParOf" srcId="{061EDAF9-A896-4BD5-A3D0-FB1C0743111B}" destId="{1460899C-E634-4567-B197-6EE873A5C328}" srcOrd="1" destOrd="0" presId="urn:microsoft.com/office/officeart/2005/8/layout/orgChart1"/>
    <dgm:cxn modelId="{CA4B10E2-A6A2-42E0-B5A0-7A4282A46F19}" type="presParOf" srcId="{1460899C-E634-4567-B197-6EE873A5C328}" destId="{4BA28047-2DF1-41C8-9C9F-8646091970BA}" srcOrd="0" destOrd="0" presId="urn:microsoft.com/office/officeart/2005/8/layout/orgChart1"/>
    <dgm:cxn modelId="{C3354142-053E-4BEC-9CA4-BCE20C7C5D0A}" type="presParOf" srcId="{4BA28047-2DF1-41C8-9C9F-8646091970BA}" destId="{3662C460-6B20-409B-B0D3-427E5DD4448C}" srcOrd="0" destOrd="0" presId="urn:microsoft.com/office/officeart/2005/8/layout/orgChart1"/>
    <dgm:cxn modelId="{4B3A1C03-77E1-4760-B05B-936FC823E07D}" type="presParOf" srcId="{4BA28047-2DF1-41C8-9C9F-8646091970BA}" destId="{7A7778C8-2F46-4C6C-88F9-16A687B06CC0}" srcOrd="1" destOrd="0" presId="urn:microsoft.com/office/officeart/2005/8/layout/orgChart1"/>
    <dgm:cxn modelId="{8AC9FDF5-0988-4722-AC93-3C74FDD850EC}" type="presParOf" srcId="{1460899C-E634-4567-B197-6EE873A5C328}" destId="{7BFDB153-D6AE-468D-AEFB-38515F1480EB}" srcOrd="1" destOrd="0" presId="urn:microsoft.com/office/officeart/2005/8/layout/orgChart1"/>
    <dgm:cxn modelId="{FC70D77D-797C-4ED7-91E2-17A3D71A6B74}" type="presParOf" srcId="{1460899C-E634-4567-B197-6EE873A5C328}" destId="{AE7D2906-352E-4909-8376-A5B72AE48642}" srcOrd="2" destOrd="0" presId="urn:microsoft.com/office/officeart/2005/8/layout/orgChart1"/>
    <dgm:cxn modelId="{17A6F976-719C-4859-A06C-0EAF9FD9E6A3}" type="presParOf" srcId="{0217F7A5-FD1D-4DF4-9259-7AD2634B782F}" destId="{AD07C4D1-89BB-4229-A302-D87FFC28BD16}" srcOrd="2" destOrd="0" presId="urn:microsoft.com/office/officeart/2005/8/layout/orgChart1"/>
    <dgm:cxn modelId="{BD2DC19F-1517-498D-90AA-8D4CEE4380EA}" type="presParOf" srcId="{4F610597-BDF5-4159-9964-8F7D38E09B8F}" destId="{D2DC8DD4-0A1D-4536-83C6-9EB65D4365C4}" srcOrd="1" destOrd="0" presId="urn:microsoft.com/office/officeart/2005/8/layout/orgChart1"/>
    <dgm:cxn modelId="{7E1F37F5-EEDA-48D0-AB65-70007961DBC3}" type="presParOf" srcId="{D2DC8DD4-0A1D-4536-83C6-9EB65D4365C4}" destId="{8A0AC2EC-BD55-41B8-91C8-A0250B319E99}" srcOrd="0" destOrd="0" presId="urn:microsoft.com/office/officeart/2005/8/layout/orgChart1"/>
    <dgm:cxn modelId="{FA5C568D-D0FD-45BA-97B6-D9E75A1E41AB}" type="presParOf" srcId="{8A0AC2EC-BD55-41B8-91C8-A0250B319E99}" destId="{C3CD1B19-EFDF-4559-A80D-53E60D241479}" srcOrd="0" destOrd="0" presId="urn:microsoft.com/office/officeart/2005/8/layout/orgChart1"/>
    <dgm:cxn modelId="{E9F10A4E-4474-4960-8AEE-42DD1A38CEBD}" type="presParOf" srcId="{8A0AC2EC-BD55-41B8-91C8-A0250B319E99}" destId="{FB62914C-F5B1-472F-B7E2-2544F0E7BC43}" srcOrd="1" destOrd="0" presId="urn:microsoft.com/office/officeart/2005/8/layout/orgChart1"/>
    <dgm:cxn modelId="{DFD39F99-CD41-4CDB-8FC4-E3CF925ED5E5}" type="presParOf" srcId="{D2DC8DD4-0A1D-4536-83C6-9EB65D4365C4}" destId="{8E960773-63BC-486B-A510-DF139F3E7AF1}" srcOrd="1" destOrd="0" presId="urn:microsoft.com/office/officeart/2005/8/layout/orgChart1"/>
    <dgm:cxn modelId="{9BFE092F-4C5F-48C8-8E7F-0459785A01B4}" type="presParOf" srcId="{8E960773-63BC-486B-A510-DF139F3E7AF1}" destId="{B3D1C1C7-165D-414E-B9AD-2C0D527E5521}" srcOrd="0" destOrd="0" presId="urn:microsoft.com/office/officeart/2005/8/layout/orgChart1"/>
    <dgm:cxn modelId="{0586236D-38B2-45BB-A343-0551B5B2B37C}" type="presParOf" srcId="{8E960773-63BC-486B-A510-DF139F3E7AF1}" destId="{F853FFB4-F7DA-4278-8A5F-F1C01CC8B70C}" srcOrd="1" destOrd="0" presId="urn:microsoft.com/office/officeart/2005/8/layout/orgChart1"/>
    <dgm:cxn modelId="{8EE179E5-5419-44CC-B60F-8BE54A03C19D}" type="presParOf" srcId="{F853FFB4-F7DA-4278-8A5F-F1C01CC8B70C}" destId="{6A899387-980E-4690-AAE6-50984E1EAB7D}" srcOrd="0" destOrd="0" presId="urn:microsoft.com/office/officeart/2005/8/layout/orgChart1"/>
    <dgm:cxn modelId="{26469348-0A11-4D57-A686-843401514265}" type="presParOf" srcId="{6A899387-980E-4690-AAE6-50984E1EAB7D}" destId="{18881862-1C7D-4DDF-B5E9-C383D983CED9}" srcOrd="0" destOrd="0" presId="urn:microsoft.com/office/officeart/2005/8/layout/orgChart1"/>
    <dgm:cxn modelId="{A1E266FB-634F-4623-90C4-333335D6A812}" type="presParOf" srcId="{6A899387-980E-4690-AAE6-50984E1EAB7D}" destId="{FD6895BE-C122-447A-99ED-46B51B508386}" srcOrd="1" destOrd="0" presId="urn:microsoft.com/office/officeart/2005/8/layout/orgChart1"/>
    <dgm:cxn modelId="{7E45657D-20FC-4223-97C3-9DD23746206B}" type="presParOf" srcId="{F853FFB4-F7DA-4278-8A5F-F1C01CC8B70C}" destId="{6E12DE1E-3B2B-44D1-BB89-394F46B03BC8}" srcOrd="1" destOrd="0" presId="urn:microsoft.com/office/officeart/2005/8/layout/orgChart1"/>
    <dgm:cxn modelId="{CBD93B89-0A4F-4C9C-AEFD-C21AB3BF653A}" type="presParOf" srcId="{F853FFB4-F7DA-4278-8A5F-F1C01CC8B70C}" destId="{9B274C31-9081-4394-AC29-96E6E4141B87}" srcOrd="2" destOrd="0" presId="urn:microsoft.com/office/officeart/2005/8/layout/orgChart1"/>
    <dgm:cxn modelId="{BC0B6270-3677-43B2-9518-BAF34C9F8BEC}" type="presParOf" srcId="{D2DC8DD4-0A1D-4536-83C6-9EB65D4365C4}" destId="{CB4F86CD-22D5-4644-AEBE-374AFBEE5407}" srcOrd="2" destOrd="0" presId="urn:microsoft.com/office/officeart/2005/8/layout/orgChart1"/>
    <dgm:cxn modelId="{88B41917-34BB-4C63-B97B-8E9A5654F983}" type="presParOf" srcId="{4F610597-BDF5-4159-9964-8F7D38E09B8F}" destId="{BC6646A7-80C6-4F02-BF5D-4F6E62EE8380}" srcOrd="2" destOrd="0" presId="urn:microsoft.com/office/officeart/2005/8/layout/orgChart1"/>
    <dgm:cxn modelId="{B2F281BD-E25E-43C2-9EB9-E1CC009EB8AE}" type="presParOf" srcId="{BC6646A7-80C6-4F02-BF5D-4F6E62EE8380}" destId="{6CEDCEE9-06E8-4E65-8E23-E69E8B9D52AF}" srcOrd="0" destOrd="0" presId="urn:microsoft.com/office/officeart/2005/8/layout/orgChart1"/>
    <dgm:cxn modelId="{2EC0DEB3-F43E-4836-A470-671866F413A3}" type="presParOf" srcId="{6CEDCEE9-06E8-4E65-8E23-E69E8B9D52AF}" destId="{49418EE0-4F1A-4706-BBA4-543B5BFB0B9F}" srcOrd="0" destOrd="0" presId="urn:microsoft.com/office/officeart/2005/8/layout/orgChart1"/>
    <dgm:cxn modelId="{2DEB7F77-CEDE-45FE-8BB6-92E13E970389}" type="presParOf" srcId="{6CEDCEE9-06E8-4E65-8E23-E69E8B9D52AF}" destId="{14D14901-FA05-4C57-9E4A-9E042751A672}" srcOrd="1" destOrd="0" presId="urn:microsoft.com/office/officeart/2005/8/layout/orgChart1"/>
    <dgm:cxn modelId="{3206FCE2-79E0-488F-9B9B-42811B4BBCB7}" type="presParOf" srcId="{BC6646A7-80C6-4F02-BF5D-4F6E62EE8380}" destId="{0BCB696D-F18D-4457-B5EE-25FB828C688D}" srcOrd="1" destOrd="0" presId="urn:microsoft.com/office/officeart/2005/8/layout/orgChart1"/>
    <dgm:cxn modelId="{AC05DE2C-76AB-45C7-8F6F-78FC31223626}" type="presParOf" srcId="{0BCB696D-F18D-4457-B5EE-25FB828C688D}" destId="{4DAE143F-D694-44DD-80A8-78CE98A018CF}" srcOrd="0" destOrd="0" presId="urn:microsoft.com/office/officeart/2005/8/layout/orgChart1"/>
    <dgm:cxn modelId="{B4ADA42D-217F-4F98-A3BB-948ABEB9A1C5}" type="presParOf" srcId="{0BCB696D-F18D-4457-B5EE-25FB828C688D}" destId="{2B4C5D7F-B4E3-4554-A386-B6BB60848ED2}" srcOrd="1" destOrd="0" presId="urn:microsoft.com/office/officeart/2005/8/layout/orgChart1"/>
    <dgm:cxn modelId="{59D76B88-3DBA-4ACD-ACAB-66A61853A00D}" type="presParOf" srcId="{2B4C5D7F-B4E3-4554-A386-B6BB60848ED2}" destId="{6CC4380F-3CE2-4196-8B95-29A976AE8E18}" srcOrd="0" destOrd="0" presId="urn:microsoft.com/office/officeart/2005/8/layout/orgChart1"/>
    <dgm:cxn modelId="{799D448E-2956-405E-87CF-BA0B0FB259F7}" type="presParOf" srcId="{6CC4380F-3CE2-4196-8B95-29A976AE8E18}" destId="{DE7D6F55-6F56-4736-A0EA-38E57F1BBBE2}" srcOrd="0" destOrd="0" presId="urn:microsoft.com/office/officeart/2005/8/layout/orgChart1"/>
    <dgm:cxn modelId="{981D11B8-F702-4757-8E51-64C517DEB57B}" type="presParOf" srcId="{6CC4380F-3CE2-4196-8B95-29A976AE8E18}" destId="{2495A716-5EEB-4FFF-8D48-1E9019C6E597}" srcOrd="1" destOrd="0" presId="urn:microsoft.com/office/officeart/2005/8/layout/orgChart1"/>
    <dgm:cxn modelId="{2A53675C-79B9-4F18-B0A4-C532683E00A2}" type="presParOf" srcId="{2B4C5D7F-B4E3-4554-A386-B6BB60848ED2}" destId="{943EDC5A-0B8D-4888-83DB-8662B97CBEB7}" srcOrd="1" destOrd="0" presId="urn:microsoft.com/office/officeart/2005/8/layout/orgChart1"/>
    <dgm:cxn modelId="{9C52902E-F8C4-46A1-8496-E04662157631}" type="presParOf" srcId="{2B4C5D7F-B4E3-4554-A386-B6BB60848ED2}" destId="{163F56AD-7E9B-4BD6-A061-4A3E7B7E25C5}" srcOrd="2" destOrd="0" presId="urn:microsoft.com/office/officeart/2005/8/layout/orgChart1"/>
    <dgm:cxn modelId="{0FB22BDD-71C3-4C44-B7F4-380B2489E727}" type="presParOf" srcId="{BC6646A7-80C6-4F02-BF5D-4F6E62EE8380}" destId="{CCE4C935-9661-403A-9822-C14DB49C12DE}" srcOrd="2" destOrd="0" presId="urn:microsoft.com/office/officeart/2005/8/layout/orgChart1"/>
    <dgm:cxn modelId="{30DA0EBB-E84B-428F-8B32-25D65C0F6DCF}" type="presParOf" srcId="{4F610597-BDF5-4159-9964-8F7D38E09B8F}" destId="{4FA546DC-BB17-4808-90AE-58B4951557D7}" srcOrd="3" destOrd="0" presId="urn:microsoft.com/office/officeart/2005/8/layout/orgChart1"/>
    <dgm:cxn modelId="{E37C64A1-384F-42F1-BB15-47604A2BC234}" type="presParOf" srcId="{4FA546DC-BB17-4808-90AE-58B4951557D7}" destId="{24CF5D58-DFD7-45DE-991B-C429A1AFEA0F}" srcOrd="0" destOrd="0" presId="urn:microsoft.com/office/officeart/2005/8/layout/orgChart1"/>
    <dgm:cxn modelId="{EC1A70C9-26B5-43BF-8646-4A0F038E10D8}" type="presParOf" srcId="{24CF5D58-DFD7-45DE-991B-C429A1AFEA0F}" destId="{7BAAD7A9-E849-49B7-BBFD-328248F327E2}" srcOrd="0" destOrd="0" presId="urn:microsoft.com/office/officeart/2005/8/layout/orgChart1"/>
    <dgm:cxn modelId="{84DB20BC-E36F-40FC-9F9F-1A81B19AEECA}" type="presParOf" srcId="{24CF5D58-DFD7-45DE-991B-C429A1AFEA0F}" destId="{28960EBA-F4E2-4AD6-84A8-9FC0F87F9055}" srcOrd="1" destOrd="0" presId="urn:microsoft.com/office/officeart/2005/8/layout/orgChart1"/>
    <dgm:cxn modelId="{D994ADBB-C392-48C5-B3A6-4B414F32E01A}" type="presParOf" srcId="{4FA546DC-BB17-4808-90AE-58B4951557D7}" destId="{7A54CE53-B932-4DE6-A1F3-3B7133D344B8}" srcOrd="1" destOrd="0" presId="urn:microsoft.com/office/officeart/2005/8/layout/orgChart1"/>
    <dgm:cxn modelId="{374B4470-3527-40B8-8A9F-1E9E3A5A7F08}" type="presParOf" srcId="{7A54CE53-B932-4DE6-A1F3-3B7133D344B8}" destId="{E1BA4704-E5FF-4342-A5C5-0DED62467DB1}" srcOrd="0" destOrd="0" presId="urn:microsoft.com/office/officeart/2005/8/layout/orgChart1"/>
    <dgm:cxn modelId="{862E0656-739C-42C5-9646-1055ABADB2C6}" type="presParOf" srcId="{7A54CE53-B932-4DE6-A1F3-3B7133D344B8}" destId="{A7F4219A-622A-482D-9238-0243E206C4C3}" srcOrd="1" destOrd="0" presId="urn:microsoft.com/office/officeart/2005/8/layout/orgChart1"/>
    <dgm:cxn modelId="{F6718C51-4AE4-46FF-BA69-0E904E52681C}" type="presParOf" srcId="{A7F4219A-622A-482D-9238-0243E206C4C3}" destId="{E254D8E3-D890-47E1-B78A-5622801FAB86}" srcOrd="0" destOrd="0" presId="urn:microsoft.com/office/officeart/2005/8/layout/orgChart1"/>
    <dgm:cxn modelId="{0D352175-158B-4055-A4F8-E9AB9337E382}" type="presParOf" srcId="{E254D8E3-D890-47E1-B78A-5622801FAB86}" destId="{8C644552-A06F-434F-BB2E-4BCCCB13CE1C}" srcOrd="0" destOrd="0" presId="urn:microsoft.com/office/officeart/2005/8/layout/orgChart1"/>
    <dgm:cxn modelId="{A54EC8B7-ABB1-4FEE-98A7-2CFC74FAAFFE}" type="presParOf" srcId="{E254D8E3-D890-47E1-B78A-5622801FAB86}" destId="{C476D4A7-CB3F-45DA-AF23-F352A36C7E02}" srcOrd="1" destOrd="0" presId="urn:microsoft.com/office/officeart/2005/8/layout/orgChart1"/>
    <dgm:cxn modelId="{5E1F8FD3-9BE3-40E3-9AEA-3C39F6E8C95A}" type="presParOf" srcId="{A7F4219A-622A-482D-9238-0243E206C4C3}" destId="{6EC9F4E2-A743-43BC-9573-E53DE6337DDF}" srcOrd="1" destOrd="0" presId="urn:microsoft.com/office/officeart/2005/8/layout/orgChart1"/>
    <dgm:cxn modelId="{A8F36FA5-14D2-4B2B-AFD6-35E9F2FED131}" type="presParOf" srcId="{A7F4219A-622A-482D-9238-0243E206C4C3}" destId="{8BFA7411-204D-4BBA-94A0-619B30E8DCCE}" srcOrd="2" destOrd="0" presId="urn:microsoft.com/office/officeart/2005/8/layout/orgChart1"/>
    <dgm:cxn modelId="{0FF1415F-8704-4E3C-B504-E49C54AECBEE}" type="presParOf" srcId="{4FA546DC-BB17-4808-90AE-58B4951557D7}" destId="{F5CB83CC-8765-425B-8060-8D900DECC33F}" srcOrd="2" destOrd="0" presId="urn:microsoft.com/office/officeart/2005/8/layout/orgChart1"/>
    <dgm:cxn modelId="{E1D74DC2-826E-4AA2-8BC4-E373EF940B11}" type="presParOf" srcId="{4F610597-BDF5-4159-9964-8F7D38E09B8F}" destId="{83799CF2-09CF-4E59-AA6E-50A89DFEEB3F}" srcOrd="4" destOrd="0" presId="urn:microsoft.com/office/officeart/2005/8/layout/orgChart1"/>
    <dgm:cxn modelId="{63281435-92CC-4BC2-9E07-927D18213482}" type="presParOf" srcId="{83799CF2-09CF-4E59-AA6E-50A89DFEEB3F}" destId="{7FC9DC56-78E8-4996-A430-28C3D4DB98FE}" srcOrd="0" destOrd="0" presId="urn:microsoft.com/office/officeart/2005/8/layout/orgChart1"/>
    <dgm:cxn modelId="{F162C7E5-3237-48E3-BE16-FA8F4B887B2E}" type="presParOf" srcId="{7FC9DC56-78E8-4996-A430-28C3D4DB98FE}" destId="{4673C8C9-AE7F-4403-BF51-32977E3D229D}" srcOrd="0" destOrd="0" presId="urn:microsoft.com/office/officeart/2005/8/layout/orgChart1"/>
    <dgm:cxn modelId="{9C8F1D57-B88E-4110-9EFB-34FC4AA4A9AB}" type="presParOf" srcId="{7FC9DC56-78E8-4996-A430-28C3D4DB98FE}" destId="{9C11376E-E6D1-4F11-A274-9B58318ACF04}" srcOrd="1" destOrd="0" presId="urn:microsoft.com/office/officeart/2005/8/layout/orgChart1"/>
    <dgm:cxn modelId="{3268817E-B00F-4260-B086-8ECD9F2BF3D5}" type="presParOf" srcId="{83799CF2-09CF-4E59-AA6E-50A89DFEEB3F}" destId="{EBF62DD2-FA52-491A-AC7D-EB654BF1A9FE}" srcOrd="1" destOrd="0" presId="urn:microsoft.com/office/officeart/2005/8/layout/orgChart1"/>
    <dgm:cxn modelId="{6EE95D2F-AA83-40F5-8B27-F8A30C28B7C0}" type="presParOf" srcId="{EBF62DD2-FA52-491A-AC7D-EB654BF1A9FE}" destId="{D0E7F9F1-DB3C-48AF-B6C5-4A58D2585607}" srcOrd="0" destOrd="0" presId="urn:microsoft.com/office/officeart/2005/8/layout/orgChart1"/>
    <dgm:cxn modelId="{6553D048-D347-4492-86AC-A4C51A726936}" type="presParOf" srcId="{EBF62DD2-FA52-491A-AC7D-EB654BF1A9FE}" destId="{E24272C9-7CE8-4730-A178-4AECD0EC659E}" srcOrd="1" destOrd="0" presId="urn:microsoft.com/office/officeart/2005/8/layout/orgChart1"/>
    <dgm:cxn modelId="{E408A74C-27F7-4BD7-ADF1-624FFA700A83}" type="presParOf" srcId="{E24272C9-7CE8-4730-A178-4AECD0EC659E}" destId="{4DA55CF6-285A-467F-8EA3-6DDDB3BD64EA}" srcOrd="0" destOrd="0" presId="urn:microsoft.com/office/officeart/2005/8/layout/orgChart1"/>
    <dgm:cxn modelId="{0E4A3E79-D7A7-4EFB-823C-3E19F996B9A7}" type="presParOf" srcId="{4DA55CF6-285A-467F-8EA3-6DDDB3BD64EA}" destId="{2B878CAC-2C04-4B21-B953-69D19F36A213}" srcOrd="0" destOrd="0" presId="urn:microsoft.com/office/officeart/2005/8/layout/orgChart1"/>
    <dgm:cxn modelId="{B591DA8F-E5C2-477A-8411-50A95857A24F}" type="presParOf" srcId="{4DA55CF6-285A-467F-8EA3-6DDDB3BD64EA}" destId="{38CB164C-B5D5-40DC-B753-94042EDF82F8}" srcOrd="1" destOrd="0" presId="urn:microsoft.com/office/officeart/2005/8/layout/orgChart1"/>
    <dgm:cxn modelId="{964CA96B-6D53-4868-9CFD-640B85CD46EA}" type="presParOf" srcId="{E24272C9-7CE8-4730-A178-4AECD0EC659E}" destId="{1632C492-814C-4FF4-910C-E4032910DF17}" srcOrd="1" destOrd="0" presId="urn:microsoft.com/office/officeart/2005/8/layout/orgChart1"/>
    <dgm:cxn modelId="{2A2D862B-068F-43EE-8F8A-06CA53F51C92}" type="presParOf" srcId="{E24272C9-7CE8-4730-A178-4AECD0EC659E}" destId="{4F046B62-089B-4AC8-8E3C-2AF7E4D82548}" srcOrd="2" destOrd="0" presId="urn:microsoft.com/office/officeart/2005/8/layout/orgChart1"/>
    <dgm:cxn modelId="{96CCD902-5BCF-43B5-AC4A-320983797FC4}" type="presParOf" srcId="{83799CF2-09CF-4E59-AA6E-50A89DFEEB3F}" destId="{DA95E87F-C2CF-408F-9482-21416CCFF765}" srcOrd="2" destOrd="0" presId="urn:microsoft.com/office/officeart/2005/8/layout/orgChart1"/>
    <dgm:cxn modelId="{738DF343-6435-463A-AF12-84166D79F009}" type="presParOf" srcId="{4F610597-BDF5-4159-9964-8F7D38E09B8F}" destId="{7FC01189-3224-4CD2-BAB1-429FF7751EE0}" srcOrd="5" destOrd="0" presId="urn:microsoft.com/office/officeart/2005/8/layout/orgChart1"/>
    <dgm:cxn modelId="{C14DFBA2-FDFC-48EE-B2FC-50634EC6080F}" type="presParOf" srcId="{7FC01189-3224-4CD2-BAB1-429FF7751EE0}" destId="{E22F263C-744E-4703-B97F-01F5378F6C14}" srcOrd="0" destOrd="0" presId="urn:microsoft.com/office/officeart/2005/8/layout/orgChart1"/>
    <dgm:cxn modelId="{0BC8DBE0-8B37-4808-9596-9949E04E98D8}" type="presParOf" srcId="{E22F263C-744E-4703-B97F-01F5378F6C14}" destId="{23615FB3-B286-4FEC-B31C-8C1DCAC786B1}" srcOrd="0" destOrd="0" presId="urn:microsoft.com/office/officeart/2005/8/layout/orgChart1"/>
    <dgm:cxn modelId="{6BED5858-BA93-4167-8148-6518685304F1}" type="presParOf" srcId="{E22F263C-744E-4703-B97F-01F5378F6C14}" destId="{1A088C82-B544-44EB-A141-172F21CAEACE}" srcOrd="1" destOrd="0" presId="urn:microsoft.com/office/officeart/2005/8/layout/orgChart1"/>
    <dgm:cxn modelId="{4353C048-071B-4A84-8BB3-218E60D45E30}" type="presParOf" srcId="{7FC01189-3224-4CD2-BAB1-429FF7751EE0}" destId="{EE088A72-2175-494B-9557-5E6CE9D702CE}" srcOrd="1" destOrd="0" presId="urn:microsoft.com/office/officeart/2005/8/layout/orgChart1"/>
    <dgm:cxn modelId="{BE8B8BC9-9A5E-4216-8CED-8E0D63684730}" type="presParOf" srcId="{EE088A72-2175-494B-9557-5E6CE9D702CE}" destId="{EC9CCC4B-CDA0-45A2-93A8-F658CA01A634}" srcOrd="0" destOrd="0" presId="urn:microsoft.com/office/officeart/2005/8/layout/orgChart1"/>
    <dgm:cxn modelId="{5203437C-D0A5-4118-9C26-7872B0BF7E6C}" type="presParOf" srcId="{EE088A72-2175-494B-9557-5E6CE9D702CE}" destId="{B6FEB382-59DF-462F-8C00-50AF954564CE}" srcOrd="1" destOrd="0" presId="urn:microsoft.com/office/officeart/2005/8/layout/orgChart1"/>
    <dgm:cxn modelId="{4D5C957D-215F-4541-B9CC-336D919D0A64}" type="presParOf" srcId="{B6FEB382-59DF-462F-8C00-50AF954564CE}" destId="{F3A94197-6183-4A0A-8101-F5B62592BDD1}" srcOrd="0" destOrd="0" presId="urn:microsoft.com/office/officeart/2005/8/layout/orgChart1"/>
    <dgm:cxn modelId="{429BC4DF-CB69-4727-BA4D-A15B473821F5}" type="presParOf" srcId="{F3A94197-6183-4A0A-8101-F5B62592BDD1}" destId="{A02E7698-7253-445F-A8A2-CBF02381F936}" srcOrd="0" destOrd="0" presId="urn:microsoft.com/office/officeart/2005/8/layout/orgChart1"/>
    <dgm:cxn modelId="{AC0377B5-E648-47A7-A78D-6726A12F6637}" type="presParOf" srcId="{F3A94197-6183-4A0A-8101-F5B62592BDD1}" destId="{951DA009-1587-4C23-9753-D24305D339BF}" srcOrd="1" destOrd="0" presId="urn:microsoft.com/office/officeart/2005/8/layout/orgChart1"/>
    <dgm:cxn modelId="{496F1B3B-6DAD-44F9-9C48-82A04595FA8C}" type="presParOf" srcId="{B6FEB382-59DF-462F-8C00-50AF954564CE}" destId="{63555F8E-471F-4971-9FA9-C97B46CA9EB9}" srcOrd="1" destOrd="0" presId="urn:microsoft.com/office/officeart/2005/8/layout/orgChart1"/>
    <dgm:cxn modelId="{FEE7708D-A07E-4799-9E05-10A16AAB5D7E}" type="presParOf" srcId="{B6FEB382-59DF-462F-8C00-50AF954564CE}" destId="{310CCF09-A5AF-417E-AEFE-E73BF2DDD577}" srcOrd="2" destOrd="0" presId="urn:microsoft.com/office/officeart/2005/8/layout/orgChart1"/>
    <dgm:cxn modelId="{D6CBEEC6-7E86-45BD-B441-0EA6FB2F0D2B}" type="presParOf" srcId="{7FC01189-3224-4CD2-BAB1-429FF7751EE0}" destId="{285BE1C8-12B3-4B89-8489-97BCA7D29C57}" srcOrd="2" destOrd="0" presId="urn:microsoft.com/office/officeart/2005/8/layout/orgChart1"/>
    <dgm:cxn modelId="{56089FC0-287A-4A21-8A75-43B759FC663D}" type="presParOf" srcId="{4F610597-BDF5-4159-9964-8F7D38E09B8F}" destId="{3B21DA13-AA6A-4997-9EC6-54AE2DCB3533}" srcOrd="6" destOrd="0" presId="urn:microsoft.com/office/officeart/2005/8/layout/orgChart1"/>
    <dgm:cxn modelId="{CEE7BDB4-FEC2-42B5-83B3-CEE846E8E0D4}" type="presParOf" srcId="{3B21DA13-AA6A-4997-9EC6-54AE2DCB3533}" destId="{01A620F0-6C17-4377-9C20-2846E71077E2}" srcOrd="0" destOrd="0" presId="urn:microsoft.com/office/officeart/2005/8/layout/orgChart1"/>
    <dgm:cxn modelId="{AB4ECBAF-DDDF-4E26-BB68-36C6B92FE470}" type="presParOf" srcId="{01A620F0-6C17-4377-9C20-2846E71077E2}" destId="{28FC0793-5E52-41E5-ACEB-7CDBEF0B08B8}" srcOrd="0" destOrd="0" presId="urn:microsoft.com/office/officeart/2005/8/layout/orgChart1"/>
    <dgm:cxn modelId="{2ECBBD17-C5BB-40F3-BDCA-B593F235E3E7}" type="presParOf" srcId="{01A620F0-6C17-4377-9C20-2846E71077E2}" destId="{4A01088A-4A51-4B1E-832E-239A41301B03}" srcOrd="1" destOrd="0" presId="urn:microsoft.com/office/officeart/2005/8/layout/orgChart1"/>
    <dgm:cxn modelId="{94D01982-9B88-4C49-BFA4-E84C0A110BBE}" type="presParOf" srcId="{3B21DA13-AA6A-4997-9EC6-54AE2DCB3533}" destId="{2A3527B7-573D-49EC-8234-08631FF66C67}" srcOrd="1" destOrd="0" presId="urn:microsoft.com/office/officeart/2005/8/layout/orgChart1"/>
    <dgm:cxn modelId="{DE493F9B-B429-4D2D-9028-E3BA0832E937}" type="presParOf" srcId="{2A3527B7-573D-49EC-8234-08631FF66C67}" destId="{A11131FC-617E-4290-8036-47E0675574DA}" srcOrd="0" destOrd="0" presId="urn:microsoft.com/office/officeart/2005/8/layout/orgChart1"/>
    <dgm:cxn modelId="{80AC4BBF-DD22-4C78-AEFF-800DD7695F0F}" type="presParOf" srcId="{2A3527B7-573D-49EC-8234-08631FF66C67}" destId="{02B0C0D4-950E-4F9B-91C8-69DA8A5F1D12}" srcOrd="1" destOrd="0" presId="urn:microsoft.com/office/officeart/2005/8/layout/orgChart1"/>
    <dgm:cxn modelId="{606F68F9-C2F6-475D-8F36-0724D50290DB}" type="presParOf" srcId="{02B0C0D4-950E-4F9B-91C8-69DA8A5F1D12}" destId="{88C937BB-924C-4B10-9A1D-144EAC197E8E}" srcOrd="0" destOrd="0" presId="urn:microsoft.com/office/officeart/2005/8/layout/orgChart1"/>
    <dgm:cxn modelId="{7787A0B5-A336-4789-834E-C76290B9AA61}" type="presParOf" srcId="{88C937BB-924C-4B10-9A1D-144EAC197E8E}" destId="{365497FA-FBB0-46FD-A5DC-8D1C2E323586}" srcOrd="0" destOrd="0" presId="urn:microsoft.com/office/officeart/2005/8/layout/orgChart1"/>
    <dgm:cxn modelId="{9B6016A8-BC84-49E8-BE17-4C7C611DB37C}" type="presParOf" srcId="{88C937BB-924C-4B10-9A1D-144EAC197E8E}" destId="{6697A970-C1BC-462F-8D66-E33477AEE454}" srcOrd="1" destOrd="0" presId="urn:microsoft.com/office/officeart/2005/8/layout/orgChart1"/>
    <dgm:cxn modelId="{F8CF8846-AC65-41BC-B44C-E1CE66593660}" type="presParOf" srcId="{02B0C0D4-950E-4F9B-91C8-69DA8A5F1D12}" destId="{22FD70F9-179C-466A-898C-7E49C48DDBEF}" srcOrd="1" destOrd="0" presId="urn:microsoft.com/office/officeart/2005/8/layout/orgChart1"/>
    <dgm:cxn modelId="{8BE743CD-6197-485E-9D9F-90DAFF6A010C}" type="presParOf" srcId="{02B0C0D4-950E-4F9B-91C8-69DA8A5F1D12}" destId="{5CA3C421-E513-4296-8042-80BCD31207CF}" srcOrd="2" destOrd="0" presId="urn:microsoft.com/office/officeart/2005/8/layout/orgChart1"/>
    <dgm:cxn modelId="{8B6D8481-4544-4EED-98E3-81BEB8C494F0}" type="presParOf" srcId="{3B21DA13-AA6A-4997-9EC6-54AE2DCB3533}" destId="{9FB21F86-F8B0-4F31-80AB-4F6E5A90EEAF}" srcOrd="2" destOrd="0" presId="urn:microsoft.com/office/officeart/2005/8/layout/orgChart1"/>
    <dgm:cxn modelId="{02C2E0E9-E010-4760-B7B3-F9CF0E2BB61D}" type="presParOf" srcId="{4F610597-BDF5-4159-9964-8F7D38E09B8F}" destId="{0BC81217-4797-4DAC-B1FB-59E3FE1D472A}" srcOrd="7" destOrd="0" presId="urn:microsoft.com/office/officeart/2005/8/layout/orgChart1"/>
    <dgm:cxn modelId="{2D179D82-4624-4782-8D85-E347FBDD53E3}" type="presParOf" srcId="{0BC81217-4797-4DAC-B1FB-59E3FE1D472A}" destId="{E08B0BA5-539D-4BE3-B62D-7101E2C128F2}" srcOrd="0" destOrd="0" presId="urn:microsoft.com/office/officeart/2005/8/layout/orgChart1"/>
    <dgm:cxn modelId="{41B3D1A0-52F3-4B1F-A6FB-FABCB9BF14E0}" type="presParOf" srcId="{E08B0BA5-539D-4BE3-B62D-7101E2C128F2}" destId="{74F91FF7-C9D0-420F-B903-F8A70194F6C9}" srcOrd="0" destOrd="0" presId="urn:microsoft.com/office/officeart/2005/8/layout/orgChart1"/>
    <dgm:cxn modelId="{7EE4FF0B-7A72-4408-8120-A95F06CAE424}" type="presParOf" srcId="{E08B0BA5-539D-4BE3-B62D-7101E2C128F2}" destId="{F66A3A56-FF4D-4297-AF6E-A6033F40F450}" srcOrd="1" destOrd="0" presId="urn:microsoft.com/office/officeart/2005/8/layout/orgChart1"/>
    <dgm:cxn modelId="{5F04358C-3591-4233-888B-54FECF67172F}" type="presParOf" srcId="{0BC81217-4797-4DAC-B1FB-59E3FE1D472A}" destId="{DBDAAF43-1E8E-4C05-B3FC-3A5654F02AA1}" srcOrd="1" destOrd="0" presId="urn:microsoft.com/office/officeart/2005/8/layout/orgChart1"/>
    <dgm:cxn modelId="{39DC70BF-B663-46FB-B1D7-9C4549A2AABC}" type="presParOf" srcId="{DBDAAF43-1E8E-4C05-B3FC-3A5654F02AA1}" destId="{2A1CF822-BB14-47FE-AF8A-EB81CD2D264A}" srcOrd="0" destOrd="0" presId="urn:microsoft.com/office/officeart/2005/8/layout/orgChart1"/>
    <dgm:cxn modelId="{427D521C-74BD-48D7-8F93-34E336C6473E}" type="presParOf" srcId="{DBDAAF43-1E8E-4C05-B3FC-3A5654F02AA1}" destId="{21F2F733-A180-4C2D-8B53-C44D4A059C4A}" srcOrd="1" destOrd="0" presId="urn:microsoft.com/office/officeart/2005/8/layout/orgChart1"/>
    <dgm:cxn modelId="{350BCDF0-78C2-44F6-9AC0-C851EC2F65FE}" type="presParOf" srcId="{21F2F733-A180-4C2D-8B53-C44D4A059C4A}" destId="{E214B7EC-213A-4350-8ED0-12374D4432D8}" srcOrd="0" destOrd="0" presId="urn:microsoft.com/office/officeart/2005/8/layout/orgChart1"/>
    <dgm:cxn modelId="{57C6EC33-FC21-4841-9559-93B43E69167D}" type="presParOf" srcId="{E214B7EC-213A-4350-8ED0-12374D4432D8}" destId="{37F68749-014D-48D7-B561-65DAF2AA68F5}" srcOrd="0" destOrd="0" presId="urn:microsoft.com/office/officeart/2005/8/layout/orgChart1"/>
    <dgm:cxn modelId="{27035D23-63C5-4C1E-835E-6E602E798719}" type="presParOf" srcId="{E214B7EC-213A-4350-8ED0-12374D4432D8}" destId="{F373170A-00CD-410C-B7A5-EC4CA73D7278}" srcOrd="1" destOrd="0" presId="urn:microsoft.com/office/officeart/2005/8/layout/orgChart1"/>
    <dgm:cxn modelId="{8C110814-A1A0-40AC-87A9-05B637EBC9A8}" type="presParOf" srcId="{21F2F733-A180-4C2D-8B53-C44D4A059C4A}" destId="{4DACDA57-86AA-46F8-8463-E66DDEAB9220}" srcOrd="1" destOrd="0" presId="urn:microsoft.com/office/officeart/2005/8/layout/orgChart1"/>
    <dgm:cxn modelId="{9B426635-9496-4FFE-9C46-0E46685B8CD1}" type="presParOf" srcId="{21F2F733-A180-4C2D-8B53-C44D4A059C4A}" destId="{04E110EA-42CC-4E20-B645-7D68B0B0A456}" srcOrd="2" destOrd="0" presId="urn:microsoft.com/office/officeart/2005/8/layout/orgChart1"/>
    <dgm:cxn modelId="{940F734B-9CB4-4AD3-AFA3-2CD282204370}" type="presParOf" srcId="{0BC81217-4797-4DAC-B1FB-59E3FE1D472A}" destId="{9A5AA0D4-D476-483E-8B0E-1B03129EEA03}" srcOrd="2" destOrd="0" presId="urn:microsoft.com/office/officeart/2005/8/layout/orgChart1"/>
    <dgm:cxn modelId="{FB08087A-8C7C-4BD5-B00E-CD97E84DCB36}" type="presParOf" srcId="{4F610597-BDF5-4159-9964-8F7D38E09B8F}" destId="{9DFDD55C-357F-42E1-9AC4-5E10DF9B5C7D}" srcOrd="8" destOrd="0" presId="urn:microsoft.com/office/officeart/2005/8/layout/orgChart1"/>
    <dgm:cxn modelId="{F408D1C0-5C61-4F80-87E9-060230CE8965}" type="presParOf" srcId="{9DFDD55C-357F-42E1-9AC4-5E10DF9B5C7D}" destId="{E2456852-ABCE-4A15-A6A8-438991702D0D}" srcOrd="0" destOrd="0" presId="urn:microsoft.com/office/officeart/2005/8/layout/orgChart1"/>
    <dgm:cxn modelId="{18B34341-BCE8-4B39-A0A9-7674AFCCEFC4}" type="presParOf" srcId="{E2456852-ABCE-4A15-A6A8-438991702D0D}" destId="{3F5FB35D-C1A3-42F1-9AC5-D89808D39AF8}" srcOrd="0" destOrd="0" presId="urn:microsoft.com/office/officeart/2005/8/layout/orgChart1"/>
    <dgm:cxn modelId="{C18F678D-A735-438B-8732-ED5B2FDE1ECA}" type="presParOf" srcId="{E2456852-ABCE-4A15-A6A8-438991702D0D}" destId="{8734351F-31CC-4423-BD4B-C05C89F37033}" srcOrd="1" destOrd="0" presId="urn:microsoft.com/office/officeart/2005/8/layout/orgChart1"/>
    <dgm:cxn modelId="{6ED800A3-40B0-40FD-B099-7BBA7D294071}" type="presParOf" srcId="{9DFDD55C-357F-42E1-9AC4-5E10DF9B5C7D}" destId="{84FDD3E7-AB89-44AD-AFD8-1E68F3AB0EB7}" srcOrd="1" destOrd="0" presId="urn:microsoft.com/office/officeart/2005/8/layout/orgChart1"/>
    <dgm:cxn modelId="{EA7F1DD3-40B0-47D7-957E-9402E8E2D11A}" type="presParOf" srcId="{84FDD3E7-AB89-44AD-AFD8-1E68F3AB0EB7}" destId="{FA28039A-1C55-4A38-B01A-29DA208DF4BD}" srcOrd="0" destOrd="0" presId="urn:microsoft.com/office/officeart/2005/8/layout/orgChart1"/>
    <dgm:cxn modelId="{C030A69E-AAF5-4CFD-B3D1-3037E817CCA2}" type="presParOf" srcId="{84FDD3E7-AB89-44AD-AFD8-1E68F3AB0EB7}" destId="{C86D068D-1977-46DA-A157-238831D1492B}" srcOrd="1" destOrd="0" presId="urn:microsoft.com/office/officeart/2005/8/layout/orgChart1"/>
    <dgm:cxn modelId="{31E103B5-48A7-4BB6-801C-E7E87B2BC6B9}" type="presParOf" srcId="{C86D068D-1977-46DA-A157-238831D1492B}" destId="{3D0281C0-9147-4A61-89F8-2A1E9303E5BE}" srcOrd="0" destOrd="0" presId="urn:microsoft.com/office/officeart/2005/8/layout/orgChart1"/>
    <dgm:cxn modelId="{CF2DC6B9-E741-42BF-AC8B-F3CDC792DDD9}" type="presParOf" srcId="{3D0281C0-9147-4A61-89F8-2A1E9303E5BE}" destId="{414874D5-215C-4B34-A79E-71B1A0AF34D2}" srcOrd="0" destOrd="0" presId="urn:microsoft.com/office/officeart/2005/8/layout/orgChart1"/>
    <dgm:cxn modelId="{D60E5A5F-18D1-41F1-BE4E-18151C41C9FA}" type="presParOf" srcId="{3D0281C0-9147-4A61-89F8-2A1E9303E5BE}" destId="{C54C79D7-296F-4BA6-ADED-86B0F1F18F9F}" srcOrd="1" destOrd="0" presId="urn:microsoft.com/office/officeart/2005/8/layout/orgChart1"/>
    <dgm:cxn modelId="{E8B5D8B6-CB35-40F9-80B0-5CD61A84D5AB}" type="presParOf" srcId="{C86D068D-1977-46DA-A157-238831D1492B}" destId="{4EB4264C-D740-41D7-AEB2-3F51F09E4D85}" srcOrd="1" destOrd="0" presId="urn:microsoft.com/office/officeart/2005/8/layout/orgChart1"/>
    <dgm:cxn modelId="{6D14E8E8-E885-4FA8-A383-013A35663863}" type="presParOf" srcId="{C86D068D-1977-46DA-A157-238831D1492B}" destId="{D00501EB-57BE-486B-94FD-7EE158DB4115}" srcOrd="2" destOrd="0" presId="urn:microsoft.com/office/officeart/2005/8/layout/orgChart1"/>
    <dgm:cxn modelId="{AE9DBF5E-E6D9-47E1-A740-346DE07654D6}" type="presParOf" srcId="{9DFDD55C-357F-42E1-9AC4-5E10DF9B5C7D}" destId="{1D026E3E-71BF-4609-826D-88093DAE44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F7188BE-23B5-4F61-AAE1-5B021487637C}" type="doc">
      <dgm:prSet loTypeId="urn:microsoft.com/office/officeart/2005/8/layout/orgChart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E66590B-32E7-4464-8854-BB2F97E9985C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ВОРКУТА </a:t>
          </a:r>
          <a:endParaRPr lang="ru-RU" sz="1200" dirty="0">
            <a:solidFill>
              <a:schemeClr val="tx1"/>
            </a:solidFill>
          </a:endParaRPr>
        </a:p>
      </dgm:t>
    </dgm:pt>
    <dgm:pt modelId="{69662471-0ACF-48FD-9F8C-93E65BCCEEB6}" type="parTrans" cxnId="{4AE3BE1F-2CDB-4669-B684-5D706974176C}">
      <dgm:prSet/>
      <dgm:spPr/>
      <dgm:t>
        <a:bodyPr/>
        <a:lstStyle/>
        <a:p>
          <a:endParaRPr lang="ru-RU" sz="1200"/>
        </a:p>
      </dgm:t>
    </dgm:pt>
    <dgm:pt modelId="{E2CCC95C-021B-4754-A805-E4421C340493}" type="sibTrans" cxnId="{4AE3BE1F-2CDB-4669-B684-5D706974176C}">
      <dgm:prSet/>
      <dgm:spPr/>
      <dgm:t>
        <a:bodyPr/>
        <a:lstStyle/>
        <a:p>
          <a:endParaRPr lang="ru-RU" sz="1200"/>
        </a:p>
      </dgm:t>
    </dgm:pt>
    <dgm:pt modelId="{D82D480E-5410-4992-B9A5-D13B61756274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642,9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527,0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498,3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147CE5D4-38D2-4F6E-BACB-E1DF1F47EC99}" type="parTrans" cxnId="{88F098D9-BDEF-47DC-8BF5-A3E656ECD55B}">
      <dgm:prSet/>
      <dgm:spPr/>
      <dgm:t>
        <a:bodyPr/>
        <a:lstStyle/>
        <a:p>
          <a:endParaRPr lang="ru-RU" sz="1200"/>
        </a:p>
      </dgm:t>
    </dgm:pt>
    <dgm:pt modelId="{64759794-C0F2-40AC-B4E1-46555FE53DDA}" type="sibTrans" cxnId="{88F098D9-BDEF-47DC-8BF5-A3E656ECD55B}">
      <dgm:prSet/>
      <dgm:spPr/>
      <dgm:t>
        <a:bodyPr/>
        <a:lstStyle/>
        <a:p>
          <a:endParaRPr lang="ru-RU" sz="1200"/>
        </a:p>
      </dgm:t>
    </dgm:pt>
    <dgm:pt modelId="{8B3F317E-44EF-4BE4-A86F-D85FA00E1162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ВУКТЫЛ </a:t>
          </a:r>
          <a:endParaRPr lang="ru-RU" sz="1200" dirty="0">
            <a:solidFill>
              <a:schemeClr val="tx1"/>
            </a:solidFill>
          </a:endParaRPr>
        </a:p>
      </dgm:t>
    </dgm:pt>
    <dgm:pt modelId="{3A1609E3-C5C6-4981-AFAD-C46A24D67D22}" type="parTrans" cxnId="{04725462-D7F4-454B-ABF2-9AE181C1E82A}">
      <dgm:prSet/>
      <dgm:spPr/>
      <dgm:t>
        <a:bodyPr/>
        <a:lstStyle/>
        <a:p>
          <a:endParaRPr lang="ru-RU" sz="1200"/>
        </a:p>
      </dgm:t>
    </dgm:pt>
    <dgm:pt modelId="{7DC6D071-C3AF-4E6D-BEA4-45A252146E93}" type="sibTrans" cxnId="{04725462-D7F4-454B-ABF2-9AE181C1E82A}">
      <dgm:prSet/>
      <dgm:spPr/>
      <dgm:t>
        <a:bodyPr/>
        <a:lstStyle/>
        <a:p>
          <a:endParaRPr lang="ru-RU" sz="1200"/>
        </a:p>
      </dgm:t>
    </dgm:pt>
    <dgm:pt modelId="{989E974F-FB1F-42D5-BE62-0CEE34483355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116,6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98,3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115,3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6D323AE5-B27A-453C-91A9-E0CE18A5192E}" type="parTrans" cxnId="{5FC434E8-014C-46D0-90B3-757C468B5250}">
      <dgm:prSet/>
      <dgm:spPr/>
      <dgm:t>
        <a:bodyPr/>
        <a:lstStyle/>
        <a:p>
          <a:endParaRPr lang="ru-RU" sz="1200"/>
        </a:p>
      </dgm:t>
    </dgm:pt>
    <dgm:pt modelId="{970D484D-14C8-4045-96DA-1D592DA7EF83}" type="sibTrans" cxnId="{5FC434E8-014C-46D0-90B3-757C468B5250}">
      <dgm:prSet/>
      <dgm:spPr/>
      <dgm:t>
        <a:bodyPr/>
        <a:lstStyle/>
        <a:p>
          <a:endParaRPr lang="ru-RU" sz="1200"/>
        </a:p>
      </dgm:t>
    </dgm:pt>
    <dgm:pt modelId="{CF5C5E2C-3EAF-4ED8-A2CF-B9339BB14DC7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ИНТА </a:t>
          </a:r>
          <a:endParaRPr lang="ru-RU" sz="1200" dirty="0">
            <a:solidFill>
              <a:schemeClr val="tx1"/>
            </a:solidFill>
          </a:endParaRPr>
        </a:p>
      </dgm:t>
    </dgm:pt>
    <dgm:pt modelId="{BF8E4E20-1314-4F46-954C-AB14F12994E2}" type="parTrans" cxnId="{7814E43D-62CD-4204-A357-861A379773D3}">
      <dgm:prSet/>
      <dgm:spPr/>
      <dgm:t>
        <a:bodyPr/>
        <a:lstStyle/>
        <a:p>
          <a:endParaRPr lang="ru-RU" sz="1200"/>
        </a:p>
      </dgm:t>
    </dgm:pt>
    <dgm:pt modelId="{A6482EB4-E2C2-499C-B0F2-2BCF30FC7128}" type="sibTrans" cxnId="{7814E43D-62CD-4204-A357-861A379773D3}">
      <dgm:prSet/>
      <dgm:spPr/>
      <dgm:t>
        <a:bodyPr/>
        <a:lstStyle/>
        <a:p>
          <a:endParaRPr lang="ru-RU" sz="1200"/>
        </a:p>
      </dgm:t>
    </dgm:pt>
    <dgm:pt modelId="{C47B438E-BCD5-42F3-9B07-EC0308A94B0A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412,6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365,8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371,9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2F11270A-E336-4FEA-9183-C0D02145DF29}" type="parTrans" cxnId="{A489C989-BEE5-45F1-84CB-85467C81C953}">
      <dgm:prSet/>
      <dgm:spPr/>
      <dgm:t>
        <a:bodyPr/>
        <a:lstStyle/>
        <a:p>
          <a:endParaRPr lang="ru-RU" sz="1200"/>
        </a:p>
      </dgm:t>
    </dgm:pt>
    <dgm:pt modelId="{9D36936F-071F-4E5B-BC3C-382EE3C16456}" type="sibTrans" cxnId="{A489C989-BEE5-45F1-84CB-85467C81C953}">
      <dgm:prSet/>
      <dgm:spPr/>
      <dgm:t>
        <a:bodyPr/>
        <a:lstStyle/>
        <a:p>
          <a:endParaRPr lang="ru-RU" sz="1200"/>
        </a:p>
      </dgm:t>
    </dgm:pt>
    <dgm:pt modelId="{655B3842-454E-4A6D-8876-8D060ED71588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СЫКТЫВКАР </a:t>
          </a:r>
          <a:endParaRPr lang="ru-RU" sz="1200" dirty="0">
            <a:solidFill>
              <a:schemeClr val="tx1"/>
            </a:solidFill>
          </a:endParaRPr>
        </a:p>
      </dgm:t>
    </dgm:pt>
    <dgm:pt modelId="{4BD51E3F-FB23-4B09-A7C9-3764C74E7D8E}" type="parTrans" cxnId="{39AADADD-0DBD-4D30-AB9C-10D7A1D6FADB}">
      <dgm:prSet/>
      <dgm:spPr/>
      <dgm:t>
        <a:bodyPr/>
        <a:lstStyle/>
        <a:p>
          <a:endParaRPr lang="ru-RU" sz="1200"/>
        </a:p>
      </dgm:t>
    </dgm:pt>
    <dgm:pt modelId="{8381784C-6AB0-47E1-AEEB-294E91A32CB7}" type="sibTrans" cxnId="{39AADADD-0DBD-4D30-AB9C-10D7A1D6FADB}">
      <dgm:prSet/>
      <dgm:spPr/>
      <dgm:t>
        <a:bodyPr/>
        <a:lstStyle/>
        <a:p>
          <a:endParaRPr lang="ru-RU" sz="1200"/>
        </a:p>
      </dgm:t>
    </dgm:pt>
    <dgm:pt modelId="{16594FEA-D5D1-43CA-8188-6ABF9E69C026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180,8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59,6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-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313E55C0-7BA8-4330-859E-4157C2C03429}" type="parTrans" cxnId="{4B2F8290-DC94-4466-B803-270F98C783D4}">
      <dgm:prSet/>
      <dgm:spPr/>
      <dgm:t>
        <a:bodyPr/>
        <a:lstStyle/>
        <a:p>
          <a:endParaRPr lang="ru-RU" sz="1200"/>
        </a:p>
      </dgm:t>
    </dgm:pt>
    <dgm:pt modelId="{A0F3FB37-A1A0-4CEC-A3CF-980D93D57D99}" type="sibTrans" cxnId="{4B2F8290-DC94-4466-B803-270F98C783D4}">
      <dgm:prSet/>
      <dgm:spPr/>
      <dgm:t>
        <a:bodyPr/>
        <a:lstStyle/>
        <a:p>
          <a:endParaRPr lang="ru-RU" sz="1200"/>
        </a:p>
      </dgm:t>
    </dgm:pt>
    <dgm:pt modelId="{1CE62674-1267-47AB-AEE9-B46F1A105A8B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УХТА </a:t>
          </a:r>
          <a:endParaRPr lang="ru-RU" sz="1200" dirty="0">
            <a:solidFill>
              <a:schemeClr val="tx1"/>
            </a:solidFill>
          </a:endParaRPr>
        </a:p>
      </dgm:t>
    </dgm:pt>
    <dgm:pt modelId="{1C480FC0-B46F-4795-95F1-A01DD0CEACCF}" type="parTrans" cxnId="{614BA10F-5892-4FB4-81F8-F9C58A475C71}">
      <dgm:prSet/>
      <dgm:spPr/>
      <dgm:t>
        <a:bodyPr/>
        <a:lstStyle/>
        <a:p>
          <a:endParaRPr lang="ru-RU" sz="1200"/>
        </a:p>
      </dgm:t>
    </dgm:pt>
    <dgm:pt modelId="{52459186-9E52-48AA-BAFF-4DBFAD0FA29B}" type="sibTrans" cxnId="{614BA10F-5892-4FB4-81F8-F9C58A475C71}">
      <dgm:prSet/>
      <dgm:spPr/>
      <dgm:t>
        <a:bodyPr/>
        <a:lstStyle/>
        <a:p>
          <a:endParaRPr lang="ru-RU" sz="1200"/>
        </a:p>
      </dgm:t>
    </dgm:pt>
    <dgm:pt modelId="{07B06FAA-78F8-4EE2-A928-EEB63759761F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406,9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259,7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111,4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C98A4A8B-A86A-439F-8A53-09855DDE4AE6}" type="parTrans" cxnId="{13BCFD1A-E8C3-4212-AC0A-B25D1D5BAF51}">
      <dgm:prSet/>
      <dgm:spPr/>
      <dgm:t>
        <a:bodyPr/>
        <a:lstStyle/>
        <a:p>
          <a:endParaRPr lang="ru-RU" sz="1200"/>
        </a:p>
      </dgm:t>
    </dgm:pt>
    <dgm:pt modelId="{8AF8B8B1-3417-461F-B683-B5AEB1D5EA0D}" type="sibTrans" cxnId="{13BCFD1A-E8C3-4212-AC0A-B25D1D5BAF51}">
      <dgm:prSet/>
      <dgm:spPr/>
      <dgm:t>
        <a:bodyPr/>
        <a:lstStyle/>
        <a:p>
          <a:endParaRPr lang="ru-RU" sz="1200"/>
        </a:p>
      </dgm:t>
    </dgm:pt>
    <dgm:pt modelId="{DB08F132-56E3-4DDB-BB1E-789265BDFA42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ИЖЕМСКИЙ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AD559DAB-F4AC-4D3F-858E-B7E5F42F1ACC}" type="parTrans" cxnId="{FC570CE1-9A1A-4168-869D-488F16820C58}">
      <dgm:prSet/>
      <dgm:spPr/>
      <dgm:t>
        <a:bodyPr/>
        <a:lstStyle/>
        <a:p>
          <a:endParaRPr lang="ru-RU" sz="1200"/>
        </a:p>
      </dgm:t>
    </dgm:pt>
    <dgm:pt modelId="{81CF6E67-1CFB-4DF9-90BD-DCCFD27793D4}" type="sibTrans" cxnId="{FC570CE1-9A1A-4168-869D-488F16820C58}">
      <dgm:prSet/>
      <dgm:spPr/>
      <dgm:t>
        <a:bodyPr/>
        <a:lstStyle/>
        <a:p>
          <a:endParaRPr lang="ru-RU" sz="1200"/>
        </a:p>
      </dgm:t>
    </dgm:pt>
    <dgm:pt modelId="{478042EE-482D-4886-8CB5-648C36D8CBA5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367,7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328,6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364,2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AF97177-DF03-45C5-948D-B746A5FAE622}" type="parTrans" cxnId="{201EEFCF-D625-41DC-9596-69EAD550E40A}">
      <dgm:prSet/>
      <dgm:spPr/>
      <dgm:t>
        <a:bodyPr/>
        <a:lstStyle/>
        <a:p>
          <a:endParaRPr lang="ru-RU" sz="1200"/>
        </a:p>
      </dgm:t>
    </dgm:pt>
    <dgm:pt modelId="{DE056488-C32A-419C-BAF3-80205DE40475}" type="sibTrans" cxnId="{201EEFCF-D625-41DC-9596-69EAD550E40A}">
      <dgm:prSet/>
      <dgm:spPr/>
      <dgm:t>
        <a:bodyPr/>
        <a:lstStyle/>
        <a:p>
          <a:endParaRPr lang="ru-RU" sz="1200"/>
        </a:p>
      </dgm:t>
    </dgm:pt>
    <dgm:pt modelId="{7A4237C8-FD11-4D68-BF61-5B7D25FA8237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КНЯЖПОГОСТСКИЙ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BCD10D74-5B71-47B4-8E17-F830D332D81B}" type="parTrans" cxnId="{1DC45603-53C4-499D-8B98-B7E2BCD49D0B}">
      <dgm:prSet/>
      <dgm:spPr/>
      <dgm:t>
        <a:bodyPr/>
        <a:lstStyle/>
        <a:p>
          <a:endParaRPr lang="ru-RU" sz="1200"/>
        </a:p>
      </dgm:t>
    </dgm:pt>
    <dgm:pt modelId="{E2CBE61E-C46D-43BE-A91F-C9FADEBCADC6}" type="sibTrans" cxnId="{1DC45603-53C4-499D-8B98-B7E2BCD49D0B}">
      <dgm:prSet/>
      <dgm:spPr/>
      <dgm:t>
        <a:bodyPr/>
        <a:lstStyle/>
        <a:p>
          <a:endParaRPr lang="ru-RU" sz="1200"/>
        </a:p>
      </dgm:t>
    </dgm:pt>
    <dgm:pt modelId="{44C5D928-BDC2-409A-BA39-00D1549BFFCC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33,0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14,7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23,3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471FFA35-4869-441B-A1B2-88D44ACBFA21}" type="parTrans" cxnId="{84B82CD2-4916-473B-91BA-BB514444ACC4}">
      <dgm:prSet/>
      <dgm:spPr/>
      <dgm:t>
        <a:bodyPr/>
        <a:lstStyle/>
        <a:p>
          <a:endParaRPr lang="ru-RU" sz="1200"/>
        </a:p>
      </dgm:t>
    </dgm:pt>
    <dgm:pt modelId="{C045A348-6536-4D5A-81D7-75A2FC84F733}" type="sibTrans" cxnId="{84B82CD2-4916-473B-91BA-BB514444ACC4}">
      <dgm:prSet/>
      <dgm:spPr/>
      <dgm:t>
        <a:bodyPr/>
        <a:lstStyle/>
        <a:p>
          <a:endParaRPr lang="ru-RU" sz="1200"/>
        </a:p>
      </dgm:t>
    </dgm:pt>
    <dgm:pt modelId="{867D374D-ECD4-42EF-BB6A-11A77D81FD5D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КОЙГОРОДСКИЙ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0125CA33-6624-4D38-896A-C0AA0B30797A}" type="parTrans" cxnId="{01201C84-674B-4EA3-8AB6-B9197A488EC2}">
      <dgm:prSet/>
      <dgm:spPr/>
      <dgm:t>
        <a:bodyPr/>
        <a:lstStyle/>
        <a:p>
          <a:endParaRPr lang="ru-RU" sz="1200"/>
        </a:p>
      </dgm:t>
    </dgm:pt>
    <dgm:pt modelId="{37D9F109-46A7-4C60-88CB-E62C721D8F03}" type="sibTrans" cxnId="{01201C84-674B-4EA3-8AB6-B9197A488EC2}">
      <dgm:prSet/>
      <dgm:spPr/>
      <dgm:t>
        <a:bodyPr/>
        <a:lstStyle/>
        <a:p>
          <a:endParaRPr lang="ru-RU" sz="1200"/>
        </a:p>
      </dgm:t>
    </dgm:pt>
    <dgm:pt modelId="{11B14B8E-2852-42C7-B5AC-116D220B7B7A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118,5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105,4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116,6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6B6944D1-B296-4D4B-9679-A88BF8B36C35}" type="parTrans" cxnId="{FEB17CD0-4782-4070-A874-D70BEB2643F8}">
      <dgm:prSet/>
      <dgm:spPr/>
      <dgm:t>
        <a:bodyPr/>
        <a:lstStyle/>
        <a:p>
          <a:endParaRPr lang="ru-RU" sz="1200"/>
        </a:p>
      </dgm:t>
    </dgm:pt>
    <dgm:pt modelId="{1CAAA39E-7C2A-4DC1-976B-74DEDB8A91D8}" type="sibTrans" cxnId="{FEB17CD0-4782-4070-A874-D70BEB2643F8}">
      <dgm:prSet/>
      <dgm:spPr/>
      <dgm:t>
        <a:bodyPr/>
        <a:lstStyle/>
        <a:p>
          <a:endParaRPr lang="ru-RU" sz="1200"/>
        </a:p>
      </dgm:t>
    </dgm:pt>
    <dgm:pt modelId="{D90296F8-3DB5-462E-B58C-E8F6F05A767E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КОРТКЕРОССКИЙ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D1143FCF-3278-4B50-81B5-5459341CECC8}" type="parTrans" cxnId="{452240C2-CA24-493C-A809-5826A4A0865E}">
      <dgm:prSet/>
      <dgm:spPr/>
      <dgm:t>
        <a:bodyPr/>
        <a:lstStyle/>
        <a:p>
          <a:endParaRPr lang="ru-RU" sz="1200"/>
        </a:p>
      </dgm:t>
    </dgm:pt>
    <dgm:pt modelId="{ADCE5FA3-0E83-4BB5-A064-5DDF90EC730B}" type="sibTrans" cxnId="{452240C2-CA24-493C-A809-5826A4A0865E}">
      <dgm:prSet/>
      <dgm:spPr/>
      <dgm:t>
        <a:bodyPr/>
        <a:lstStyle/>
        <a:p>
          <a:endParaRPr lang="ru-RU" sz="1200"/>
        </a:p>
      </dgm:t>
    </dgm:pt>
    <dgm:pt modelId="{6B961EB5-DA89-48F0-A261-6F48EE43087D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292,8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258,8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287,6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4E3B72BD-638F-4E56-A325-BC3D793BF5C6}" type="parTrans" cxnId="{4C7CE69D-0D48-4112-AEC2-7661761A1C79}">
      <dgm:prSet/>
      <dgm:spPr/>
      <dgm:t>
        <a:bodyPr/>
        <a:lstStyle/>
        <a:p>
          <a:endParaRPr lang="ru-RU" sz="1200"/>
        </a:p>
      </dgm:t>
    </dgm:pt>
    <dgm:pt modelId="{FD16B9A2-C486-41A8-9E10-C90A3BC51BEE}" type="sibTrans" cxnId="{4C7CE69D-0D48-4112-AEC2-7661761A1C79}">
      <dgm:prSet/>
      <dgm:spPr/>
      <dgm:t>
        <a:bodyPr/>
        <a:lstStyle/>
        <a:p>
          <a:endParaRPr lang="ru-RU" sz="1200"/>
        </a:p>
      </dgm:t>
    </dgm:pt>
    <dgm:pt modelId="{C4F8D12E-A49D-41D2-8C84-FA474F2E534A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ПЕЧОРА</a:t>
          </a:r>
          <a:endParaRPr lang="ru-RU" sz="1200" dirty="0">
            <a:solidFill>
              <a:schemeClr val="tx1"/>
            </a:solidFill>
          </a:endParaRPr>
        </a:p>
      </dgm:t>
    </dgm:pt>
    <dgm:pt modelId="{2F08FB54-59CC-4210-8BCB-E22B10B0E9FD}" type="parTrans" cxnId="{C4D12798-02BC-4F06-86CF-09E56A143BE6}">
      <dgm:prSet/>
      <dgm:spPr/>
      <dgm:t>
        <a:bodyPr/>
        <a:lstStyle/>
        <a:p>
          <a:endParaRPr lang="ru-RU" sz="1200"/>
        </a:p>
      </dgm:t>
    </dgm:pt>
    <dgm:pt modelId="{898920A0-6FAA-4081-8C3F-FEDFFDCAB262}" type="sibTrans" cxnId="{C4D12798-02BC-4F06-86CF-09E56A143BE6}">
      <dgm:prSet/>
      <dgm:spPr/>
      <dgm:t>
        <a:bodyPr/>
        <a:lstStyle/>
        <a:p>
          <a:endParaRPr lang="ru-RU" sz="1200"/>
        </a:p>
      </dgm:t>
    </dgm:pt>
    <dgm:pt modelId="{737A6898-7282-4659-AF55-EEA298048D37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89,1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-</a:t>
          </a:r>
        </a:p>
        <a:p>
          <a:pPr rtl="0">
            <a:spcAft>
              <a:spcPts val="0"/>
            </a:spcAft>
          </a:pP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13,2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EE68BA17-C064-4839-BE8C-9211C7D1BD0D}" type="parTrans" cxnId="{3E88C966-446E-4191-97BC-38AB728431E0}">
      <dgm:prSet/>
      <dgm:spPr/>
      <dgm:t>
        <a:bodyPr/>
        <a:lstStyle/>
        <a:p>
          <a:endParaRPr lang="ru-RU" sz="1200"/>
        </a:p>
      </dgm:t>
    </dgm:pt>
    <dgm:pt modelId="{9A6A080A-8DA6-43BA-90EE-ED4EE6626A45}" type="sibTrans" cxnId="{3E88C966-446E-4191-97BC-38AB728431E0}">
      <dgm:prSet/>
      <dgm:spPr/>
      <dgm:t>
        <a:bodyPr/>
        <a:lstStyle/>
        <a:p>
          <a:endParaRPr lang="ru-RU" sz="1200"/>
        </a:p>
      </dgm:t>
    </dgm:pt>
    <dgm:pt modelId="{7AED4015-CD3A-4D7E-AA2B-E061364AA48B}" type="pres">
      <dgm:prSet presAssocID="{BF7188BE-23B5-4F61-AAE1-5B02148763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077607-288A-4760-BD44-20D963B1788F}" type="pres">
      <dgm:prSet presAssocID="{6E66590B-32E7-4464-8854-BB2F97E9985C}" presName="hierRoot1" presStyleCnt="0">
        <dgm:presLayoutVars>
          <dgm:hierBranch val="init"/>
        </dgm:presLayoutVars>
      </dgm:prSet>
      <dgm:spPr/>
    </dgm:pt>
    <dgm:pt modelId="{9B93F6BC-83A3-472B-90E7-19EF2341269E}" type="pres">
      <dgm:prSet presAssocID="{6E66590B-32E7-4464-8854-BB2F97E9985C}" presName="rootComposite1" presStyleCnt="0"/>
      <dgm:spPr/>
    </dgm:pt>
    <dgm:pt modelId="{51905815-F833-4002-825C-80CEDC8B7675}" type="pres">
      <dgm:prSet presAssocID="{6E66590B-32E7-4464-8854-BB2F97E9985C}" presName="rootText1" presStyleLbl="node0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869862-CA4B-4E81-BB12-76A3986392D3}" type="pres">
      <dgm:prSet presAssocID="{6E66590B-32E7-4464-8854-BB2F97E9985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848F793-622B-47AC-9EE6-315CDB2206BF}" type="pres">
      <dgm:prSet presAssocID="{6E66590B-32E7-4464-8854-BB2F97E9985C}" presName="hierChild2" presStyleCnt="0"/>
      <dgm:spPr/>
    </dgm:pt>
    <dgm:pt modelId="{3154ED59-9E8F-4399-B429-59B998C88668}" type="pres">
      <dgm:prSet presAssocID="{147CE5D4-38D2-4F6E-BACB-E1DF1F47EC99}" presName="Name37" presStyleLbl="parChTrans1D2" presStyleIdx="0" presStyleCnt="10"/>
      <dgm:spPr/>
      <dgm:t>
        <a:bodyPr/>
        <a:lstStyle/>
        <a:p>
          <a:endParaRPr lang="ru-RU"/>
        </a:p>
      </dgm:t>
    </dgm:pt>
    <dgm:pt modelId="{9B42F2EE-57CE-474E-A3BD-9A8765E87E78}" type="pres">
      <dgm:prSet presAssocID="{D82D480E-5410-4992-B9A5-D13B61756274}" presName="hierRoot2" presStyleCnt="0">
        <dgm:presLayoutVars>
          <dgm:hierBranch val="init"/>
        </dgm:presLayoutVars>
      </dgm:prSet>
      <dgm:spPr/>
    </dgm:pt>
    <dgm:pt modelId="{4F3139D9-5278-4357-BB1B-BBF6846575FD}" type="pres">
      <dgm:prSet presAssocID="{D82D480E-5410-4992-B9A5-D13B61756274}" presName="rootComposite" presStyleCnt="0"/>
      <dgm:spPr/>
    </dgm:pt>
    <dgm:pt modelId="{5A2DB7EB-70C0-4BE5-8057-D2ACDBEFA8CF}" type="pres">
      <dgm:prSet presAssocID="{D82D480E-5410-4992-B9A5-D13B61756274}" presName="rootText" presStyleLbl="node2" presStyleIdx="0" presStyleCnt="10" custScaleY="1556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A5EC1F-E207-4BC1-9B5F-59F2EE99F8F6}" type="pres">
      <dgm:prSet presAssocID="{D82D480E-5410-4992-B9A5-D13B61756274}" presName="rootConnector" presStyleLbl="node2" presStyleIdx="0" presStyleCnt="10"/>
      <dgm:spPr/>
      <dgm:t>
        <a:bodyPr/>
        <a:lstStyle/>
        <a:p>
          <a:endParaRPr lang="ru-RU"/>
        </a:p>
      </dgm:t>
    </dgm:pt>
    <dgm:pt modelId="{CDE25114-9E85-4EC4-821B-187B5E124C57}" type="pres">
      <dgm:prSet presAssocID="{D82D480E-5410-4992-B9A5-D13B61756274}" presName="hierChild4" presStyleCnt="0"/>
      <dgm:spPr/>
    </dgm:pt>
    <dgm:pt modelId="{EB934EA9-FE4F-4EB0-9F30-F2170E2F4D99}" type="pres">
      <dgm:prSet presAssocID="{D82D480E-5410-4992-B9A5-D13B61756274}" presName="hierChild5" presStyleCnt="0"/>
      <dgm:spPr/>
    </dgm:pt>
    <dgm:pt modelId="{8CC42B2D-F3E0-4567-B100-564F0B8FE723}" type="pres">
      <dgm:prSet presAssocID="{6E66590B-32E7-4464-8854-BB2F97E9985C}" presName="hierChild3" presStyleCnt="0"/>
      <dgm:spPr/>
    </dgm:pt>
    <dgm:pt modelId="{C895C50A-F658-4063-9258-25D7198B50F6}" type="pres">
      <dgm:prSet presAssocID="{8B3F317E-44EF-4BE4-A86F-D85FA00E1162}" presName="hierRoot1" presStyleCnt="0">
        <dgm:presLayoutVars>
          <dgm:hierBranch val="init"/>
        </dgm:presLayoutVars>
      </dgm:prSet>
      <dgm:spPr/>
    </dgm:pt>
    <dgm:pt modelId="{5FD45E41-545A-428E-A3E5-CE03102C7AA4}" type="pres">
      <dgm:prSet presAssocID="{8B3F317E-44EF-4BE4-A86F-D85FA00E1162}" presName="rootComposite1" presStyleCnt="0"/>
      <dgm:spPr/>
    </dgm:pt>
    <dgm:pt modelId="{218265FE-97BD-4D65-AA35-66C3D1DCA839}" type="pres">
      <dgm:prSet presAssocID="{8B3F317E-44EF-4BE4-A86F-D85FA00E1162}" presName="rootText1" presStyleLbl="node0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03D910-41E1-40A1-87A8-F52005368D8D}" type="pres">
      <dgm:prSet presAssocID="{8B3F317E-44EF-4BE4-A86F-D85FA00E116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3CA4E87-ABED-456E-A6E2-48883678E588}" type="pres">
      <dgm:prSet presAssocID="{8B3F317E-44EF-4BE4-A86F-D85FA00E1162}" presName="hierChild2" presStyleCnt="0"/>
      <dgm:spPr/>
    </dgm:pt>
    <dgm:pt modelId="{49414D81-8903-484B-8619-E0FF8E3313F8}" type="pres">
      <dgm:prSet presAssocID="{6D323AE5-B27A-453C-91A9-E0CE18A5192E}" presName="Name37" presStyleLbl="parChTrans1D2" presStyleIdx="1" presStyleCnt="10"/>
      <dgm:spPr/>
      <dgm:t>
        <a:bodyPr/>
        <a:lstStyle/>
        <a:p>
          <a:endParaRPr lang="ru-RU"/>
        </a:p>
      </dgm:t>
    </dgm:pt>
    <dgm:pt modelId="{0C65BE7B-78D6-4A51-8391-B426D00E1E49}" type="pres">
      <dgm:prSet presAssocID="{989E974F-FB1F-42D5-BE62-0CEE34483355}" presName="hierRoot2" presStyleCnt="0">
        <dgm:presLayoutVars>
          <dgm:hierBranch val="init"/>
        </dgm:presLayoutVars>
      </dgm:prSet>
      <dgm:spPr/>
    </dgm:pt>
    <dgm:pt modelId="{9ACDAC71-1AF3-407E-8D13-EC1CE142CD70}" type="pres">
      <dgm:prSet presAssocID="{989E974F-FB1F-42D5-BE62-0CEE34483355}" presName="rootComposite" presStyleCnt="0"/>
      <dgm:spPr/>
    </dgm:pt>
    <dgm:pt modelId="{5BC466F6-D764-449F-B96A-7A5566DC4A28}" type="pres">
      <dgm:prSet presAssocID="{989E974F-FB1F-42D5-BE62-0CEE34483355}" presName="rootText" presStyleLbl="node2" presStyleIdx="1" presStyleCnt="10" custScaleY="1554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E24486-688C-4526-BB7D-361E9159FB98}" type="pres">
      <dgm:prSet presAssocID="{989E974F-FB1F-42D5-BE62-0CEE34483355}" presName="rootConnector" presStyleLbl="node2" presStyleIdx="1" presStyleCnt="10"/>
      <dgm:spPr/>
      <dgm:t>
        <a:bodyPr/>
        <a:lstStyle/>
        <a:p>
          <a:endParaRPr lang="ru-RU"/>
        </a:p>
      </dgm:t>
    </dgm:pt>
    <dgm:pt modelId="{10E0A6A1-DBCC-4B8A-869B-DE69B3337098}" type="pres">
      <dgm:prSet presAssocID="{989E974F-FB1F-42D5-BE62-0CEE34483355}" presName="hierChild4" presStyleCnt="0"/>
      <dgm:spPr/>
    </dgm:pt>
    <dgm:pt modelId="{68716A59-4625-4FB5-A243-772A72FC2318}" type="pres">
      <dgm:prSet presAssocID="{989E974F-FB1F-42D5-BE62-0CEE34483355}" presName="hierChild5" presStyleCnt="0"/>
      <dgm:spPr/>
    </dgm:pt>
    <dgm:pt modelId="{B1566F6F-D34D-493B-A757-6289490857DA}" type="pres">
      <dgm:prSet presAssocID="{8B3F317E-44EF-4BE4-A86F-D85FA00E1162}" presName="hierChild3" presStyleCnt="0"/>
      <dgm:spPr/>
    </dgm:pt>
    <dgm:pt modelId="{1866E7B4-E6D2-4D88-8A42-6ED883912459}" type="pres">
      <dgm:prSet presAssocID="{CF5C5E2C-3EAF-4ED8-A2CF-B9339BB14DC7}" presName="hierRoot1" presStyleCnt="0">
        <dgm:presLayoutVars>
          <dgm:hierBranch val="init"/>
        </dgm:presLayoutVars>
      </dgm:prSet>
      <dgm:spPr/>
    </dgm:pt>
    <dgm:pt modelId="{240BBC91-DE0E-4BCD-B1A9-46C48C414EB6}" type="pres">
      <dgm:prSet presAssocID="{CF5C5E2C-3EAF-4ED8-A2CF-B9339BB14DC7}" presName="rootComposite1" presStyleCnt="0"/>
      <dgm:spPr/>
    </dgm:pt>
    <dgm:pt modelId="{D5246FF3-26A8-4605-B644-69D7B08469D6}" type="pres">
      <dgm:prSet presAssocID="{CF5C5E2C-3EAF-4ED8-A2CF-B9339BB14DC7}" presName="rootText1" presStyleLbl="node0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E75095-449F-41BD-A52D-6EFE7ED1F9AD}" type="pres">
      <dgm:prSet presAssocID="{CF5C5E2C-3EAF-4ED8-A2CF-B9339BB14DC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8D10C45-68F4-49CA-93CF-FF23581F61AC}" type="pres">
      <dgm:prSet presAssocID="{CF5C5E2C-3EAF-4ED8-A2CF-B9339BB14DC7}" presName="hierChild2" presStyleCnt="0"/>
      <dgm:spPr/>
    </dgm:pt>
    <dgm:pt modelId="{9CEE6A3D-3E9F-4331-AA04-30625C2C1C9E}" type="pres">
      <dgm:prSet presAssocID="{2F11270A-E336-4FEA-9183-C0D02145DF29}" presName="Name37" presStyleLbl="parChTrans1D2" presStyleIdx="2" presStyleCnt="10"/>
      <dgm:spPr/>
      <dgm:t>
        <a:bodyPr/>
        <a:lstStyle/>
        <a:p>
          <a:endParaRPr lang="ru-RU"/>
        </a:p>
      </dgm:t>
    </dgm:pt>
    <dgm:pt modelId="{CD903A98-C10A-42D2-BE90-D9629FAB7E52}" type="pres">
      <dgm:prSet presAssocID="{C47B438E-BCD5-42F3-9B07-EC0308A94B0A}" presName="hierRoot2" presStyleCnt="0">
        <dgm:presLayoutVars>
          <dgm:hierBranch val="init"/>
        </dgm:presLayoutVars>
      </dgm:prSet>
      <dgm:spPr/>
    </dgm:pt>
    <dgm:pt modelId="{67F2FB14-C54C-403C-A7AF-52F61855B569}" type="pres">
      <dgm:prSet presAssocID="{C47B438E-BCD5-42F3-9B07-EC0308A94B0A}" presName="rootComposite" presStyleCnt="0"/>
      <dgm:spPr/>
    </dgm:pt>
    <dgm:pt modelId="{D0065A9C-1153-40A2-8A26-06057A9814F2}" type="pres">
      <dgm:prSet presAssocID="{C47B438E-BCD5-42F3-9B07-EC0308A94B0A}" presName="rootText" presStyleLbl="node2" presStyleIdx="2" presStyleCnt="10" custScaleY="1503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762F6B-1F66-41B3-BC8B-FB62534A7AC1}" type="pres">
      <dgm:prSet presAssocID="{C47B438E-BCD5-42F3-9B07-EC0308A94B0A}" presName="rootConnector" presStyleLbl="node2" presStyleIdx="2" presStyleCnt="10"/>
      <dgm:spPr/>
      <dgm:t>
        <a:bodyPr/>
        <a:lstStyle/>
        <a:p>
          <a:endParaRPr lang="ru-RU"/>
        </a:p>
      </dgm:t>
    </dgm:pt>
    <dgm:pt modelId="{AA137C07-670F-41AE-8131-3258A455C702}" type="pres">
      <dgm:prSet presAssocID="{C47B438E-BCD5-42F3-9B07-EC0308A94B0A}" presName="hierChild4" presStyleCnt="0"/>
      <dgm:spPr/>
    </dgm:pt>
    <dgm:pt modelId="{7E7E2D34-AF20-491F-8E66-C77BE2BECADA}" type="pres">
      <dgm:prSet presAssocID="{C47B438E-BCD5-42F3-9B07-EC0308A94B0A}" presName="hierChild5" presStyleCnt="0"/>
      <dgm:spPr/>
    </dgm:pt>
    <dgm:pt modelId="{A0903170-5063-4E49-92DA-6180A95F5363}" type="pres">
      <dgm:prSet presAssocID="{CF5C5E2C-3EAF-4ED8-A2CF-B9339BB14DC7}" presName="hierChild3" presStyleCnt="0"/>
      <dgm:spPr/>
    </dgm:pt>
    <dgm:pt modelId="{4462CDE1-0433-48F1-81A3-1B2904EAFBCD}" type="pres">
      <dgm:prSet presAssocID="{655B3842-454E-4A6D-8876-8D060ED71588}" presName="hierRoot1" presStyleCnt="0">
        <dgm:presLayoutVars>
          <dgm:hierBranch val="init"/>
        </dgm:presLayoutVars>
      </dgm:prSet>
      <dgm:spPr/>
    </dgm:pt>
    <dgm:pt modelId="{89EA3C76-D9B2-41A9-97A9-6F016F829FD6}" type="pres">
      <dgm:prSet presAssocID="{655B3842-454E-4A6D-8876-8D060ED71588}" presName="rootComposite1" presStyleCnt="0"/>
      <dgm:spPr/>
    </dgm:pt>
    <dgm:pt modelId="{B31446B6-A9D2-4C54-B1F0-C57D153D2586}" type="pres">
      <dgm:prSet presAssocID="{655B3842-454E-4A6D-8876-8D060ED71588}" presName="rootText1" presStyleLbl="node0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615225-F608-4126-8A02-563891564554}" type="pres">
      <dgm:prSet presAssocID="{655B3842-454E-4A6D-8876-8D060ED7158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AC08B57-743D-41D6-BEF6-14D137D7E40F}" type="pres">
      <dgm:prSet presAssocID="{655B3842-454E-4A6D-8876-8D060ED71588}" presName="hierChild2" presStyleCnt="0"/>
      <dgm:spPr/>
    </dgm:pt>
    <dgm:pt modelId="{D2E26478-7A18-4A24-9484-916F83BD4B57}" type="pres">
      <dgm:prSet presAssocID="{313E55C0-7BA8-4330-859E-4157C2C03429}" presName="Name37" presStyleLbl="parChTrans1D2" presStyleIdx="3" presStyleCnt="10"/>
      <dgm:spPr/>
      <dgm:t>
        <a:bodyPr/>
        <a:lstStyle/>
        <a:p>
          <a:endParaRPr lang="ru-RU"/>
        </a:p>
      </dgm:t>
    </dgm:pt>
    <dgm:pt modelId="{7AB17863-D30A-4FE0-950C-FEDCCDBB75DF}" type="pres">
      <dgm:prSet presAssocID="{16594FEA-D5D1-43CA-8188-6ABF9E69C026}" presName="hierRoot2" presStyleCnt="0">
        <dgm:presLayoutVars>
          <dgm:hierBranch val="init"/>
        </dgm:presLayoutVars>
      </dgm:prSet>
      <dgm:spPr/>
    </dgm:pt>
    <dgm:pt modelId="{3D20F6AB-F2EF-4806-8858-425C31AFE745}" type="pres">
      <dgm:prSet presAssocID="{16594FEA-D5D1-43CA-8188-6ABF9E69C026}" presName="rootComposite" presStyleCnt="0"/>
      <dgm:spPr/>
    </dgm:pt>
    <dgm:pt modelId="{BB6CF319-F1B3-44CD-841D-83D05A508CC2}" type="pres">
      <dgm:prSet presAssocID="{16594FEA-D5D1-43CA-8188-6ABF9E69C026}" presName="rootText" presStyleLbl="node2" presStyleIdx="3" presStyleCnt="10" custScaleY="153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9B104-3B93-44DB-A905-330ABA16D06B}" type="pres">
      <dgm:prSet presAssocID="{16594FEA-D5D1-43CA-8188-6ABF9E69C026}" presName="rootConnector" presStyleLbl="node2" presStyleIdx="3" presStyleCnt="10"/>
      <dgm:spPr/>
      <dgm:t>
        <a:bodyPr/>
        <a:lstStyle/>
        <a:p>
          <a:endParaRPr lang="ru-RU"/>
        </a:p>
      </dgm:t>
    </dgm:pt>
    <dgm:pt modelId="{D4D32CBD-C3C1-4CE3-8A55-936DAD6B4415}" type="pres">
      <dgm:prSet presAssocID="{16594FEA-D5D1-43CA-8188-6ABF9E69C026}" presName="hierChild4" presStyleCnt="0"/>
      <dgm:spPr/>
    </dgm:pt>
    <dgm:pt modelId="{2E335173-C36B-4B0E-B130-F0E8C7FA405C}" type="pres">
      <dgm:prSet presAssocID="{16594FEA-D5D1-43CA-8188-6ABF9E69C026}" presName="hierChild5" presStyleCnt="0"/>
      <dgm:spPr/>
    </dgm:pt>
    <dgm:pt modelId="{C8B4C2F4-D5DC-40FB-A1E6-5845E724E7C2}" type="pres">
      <dgm:prSet presAssocID="{655B3842-454E-4A6D-8876-8D060ED71588}" presName="hierChild3" presStyleCnt="0"/>
      <dgm:spPr/>
    </dgm:pt>
    <dgm:pt modelId="{0D559D96-7F86-4CDD-968E-D8302E33F65E}" type="pres">
      <dgm:prSet presAssocID="{1CE62674-1267-47AB-AEE9-B46F1A105A8B}" presName="hierRoot1" presStyleCnt="0">
        <dgm:presLayoutVars>
          <dgm:hierBranch val="init"/>
        </dgm:presLayoutVars>
      </dgm:prSet>
      <dgm:spPr/>
    </dgm:pt>
    <dgm:pt modelId="{005A0BDE-ECF1-4DC7-882D-802512265FC6}" type="pres">
      <dgm:prSet presAssocID="{1CE62674-1267-47AB-AEE9-B46F1A105A8B}" presName="rootComposite1" presStyleCnt="0"/>
      <dgm:spPr/>
    </dgm:pt>
    <dgm:pt modelId="{3CDBE3C2-15CD-4E4B-A57A-04778ECD7840}" type="pres">
      <dgm:prSet presAssocID="{1CE62674-1267-47AB-AEE9-B46F1A105A8B}" presName="rootText1" presStyleLbl="node0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A46108-1EC1-4D04-A81C-6D58E32B2AE3}" type="pres">
      <dgm:prSet presAssocID="{1CE62674-1267-47AB-AEE9-B46F1A105A8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CF1107B-CE1A-4881-A4F5-2CFF6B918CB4}" type="pres">
      <dgm:prSet presAssocID="{1CE62674-1267-47AB-AEE9-B46F1A105A8B}" presName="hierChild2" presStyleCnt="0"/>
      <dgm:spPr/>
    </dgm:pt>
    <dgm:pt modelId="{A709F80C-528B-4A2C-A199-8E54B2653D4B}" type="pres">
      <dgm:prSet presAssocID="{C98A4A8B-A86A-439F-8A53-09855DDE4AE6}" presName="Name37" presStyleLbl="parChTrans1D2" presStyleIdx="4" presStyleCnt="10"/>
      <dgm:spPr/>
      <dgm:t>
        <a:bodyPr/>
        <a:lstStyle/>
        <a:p>
          <a:endParaRPr lang="ru-RU"/>
        </a:p>
      </dgm:t>
    </dgm:pt>
    <dgm:pt modelId="{4F410AD8-BE91-4EEA-AE92-3DF1ED0B996D}" type="pres">
      <dgm:prSet presAssocID="{07B06FAA-78F8-4EE2-A928-EEB63759761F}" presName="hierRoot2" presStyleCnt="0">
        <dgm:presLayoutVars>
          <dgm:hierBranch val="init"/>
        </dgm:presLayoutVars>
      </dgm:prSet>
      <dgm:spPr/>
    </dgm:pt>
    <dgm:pt modelId="{7F943BC1-0C7A-4E9D-841E-9FDA0AF6F3B5}" type="pres">
      <dgm:prSet presAssocID="{07B06FAA-78F8-4EE2-A928-EEB63759761F}" presName="rootComposite" presStyleCnt="0"/>
      <dgm:spPr/>
    </dgm:pt>
    <dgm:pt modelId="{655844CD-C502-49F8-B610-374C95E9D1A4}" type="pres">
      <dgm:prSet presAssocID="{07B06FAA-78F8-4EE2-A928-EEB63759761F}" presName="rootText" presStyleLbl="node2" presStyleIdx="4" presStyleCnt="10" custScaleY="1510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8F5C67-0A02-4DDA-823C-99D557FD1B06}" type="pres">
      <dgm:prSet presAssocID="{07B06FAA-78F8-4EE2-A928-EEB63759761F}" presName="rootConnector" presStyleLbl="node2" presStyleIdx="4" presStyleCnt="10"/>
      <dgm:spPr/>
      <dgm:t>
        <a:bodyPr/>
        <a:lstStyle/>
        <a:p>
          <a:endParaRPr lang="ru-RU"/>
        </a:p>
      </dgm:t>
    </dgm:pt>
    <dgm:pt modelId="{4F17C773-9D13-458E-AD62-360B8F636028}" type="pres">
      <dgm:prSet presAssocID="{07B06FAA-78F8-4EE2-A928-EEB63759761F}" presName="hierChild4" presStyleCnt="0"/>
      <dgm:spPr/>
    </dgm:pt>
    <dgm:pt modelId="{22ECD275-1292-4ADD-977F-74D7636EE9C9}" type="pres">
      <dgm:prSet presAssocID="{07B06FAA-78F8-4EE2-A928-EEB63759761F}" presName="hierChild5" presStyleCnt="0"/>
      <dgm:spPr/>
    </dgm:pt>
    <dgm:pt modelId="{8834E647-79BC-4727-9E06-BA5B3485870F}" type="pres">
      <dgm:prSet presAssocID="{1CE62674-1267-47AB-AEE9-B46F1A105A8B}" presName="hierChild3" presStyleCnt="0"/>
      <dgm:spPr/>
    </dgm:pt>
    <dgm:pt modelId="{E29D3DF2-9742-42AB-86A2-DB689DDD546E}" type="pres">
      <dgm:prSet presAssocID="{DB08F132-56E3-4DDB-BB1E-789265BDFA42}" presName="hierRoot1" presStyleCnt="0">
        <dgm:presLayoutVars>
          <dgm:hierBranch val="init"/>
        </dgm:presLayoutVars>
      </dgm:prSet>
      <dgm:spPr/>
    </dgm:pt>
    <dgm:pt modelId="{1B5CD3E2-0EEA-443B-ACF1-43B538D1E6AC}" type="pres">
      <dgm:prSet presAssocID="{DB08F132-56E3-4DDB-BB1E-789265BDFA42}" presName="rootComposite1" presStyleCnt="0"/>
      <dgm:spPr/>
    </dgm:pt>
    <dgm:pt modelId="{7BC1DECA-8924-4DC9-94CD-F3E56D884C66}" type="pres">
      <dgm:prSet presAssocID="{DB08F132-56E3-4DDB-BB1E-789265BDFA42}" presName="rootText1" presStyleLbl="node0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B38252-D057-4495-91D6-1A1CD9E41DC7}" type="pres">
      <dgm:prSet presAssocID="{DB08F132-56E3-4DDB-BB1E-789265BDFA4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720D124-003D-4825-A843-5C68ABA8EDAD}" type="pres">
      <dgm:prSet presAssocID="{DB08F132-56E3-4DDB-BB1E-789265BDFA42}" presName="hierChild2" presStyleCnt="0"/>
      <dgm:spPr/>
    </dgm:pt>
    <dgm:pt modelId="{897BF006-1366-4096-BA3F-7F38784BDC07}" type="pres">
      <dgm:prSet presAssocID="{7AF97177-DF03-45C5-948D-B746A5FAE622}" presName="Name37" presStyleLbl="parChTrans1D2" presStyleIdx="5" presStyleCnt="10"/>
      <dgm:spPr/>
      <dgm:t>
        <a:bodyPr/>
        <a:lstStyle/>
        <a:p>
          <a:endParaRPr lang="ru-RU"/>
        </a:p>
      </dgm:t>
    </dgm:pt>
    <dgm:pt modelId="{BE2E9A52-BD3E-4546-B67E-805567215A5C}" type="pres">
      <dgm:prSet presAssocID="{478042EE-482D-4886-8CB5-648C36D8CBA5}" presName="hierRoot2" presStyleCnt="0">
        <dgm:presLayoutVars>
          <dgm:hierBranch val="init"/>
        </dgm:presLayoutVars>
      </dgm:prSet>
      <dgm:spPr/>
    </dgm:pt>
    <dgm:pt modelId="{DF1E8F9A-7CE9-4EDE-A4A3-9DB93053CD35}" type="pres">
      <dgm:prSet presAssocID="{478042EE-482D-4886-8CB5-648C36D8CBA5}" presName="rootComposite" presStyleCnt="0"/>
      <dgm:spPr/>
    </dgm:pt>
    <dgm:pt modelId="{A3968B1E-FC3A-4AB7-AC21-07F3484F8A13}" type="pres">
      <dgm:prSet presAssocID="{478042EE-482D-4886-8CB5-648C36D8CBA5}" presName="rootText" presStyleLbl="node2" presStyleIdx="5" presStyleCnt="10" custScaleY="1583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AD84D8-2299-4D47-AFC5-B04980343E48}" type="pres">
      <dgm:prSet presAssocID="{478042EE-482D-4886-8CB5-648C36D8CBA5}" presName="rootConnector" presStyleLbl="node2" presStyleIdx="5" presStyleCnt="10"/>
      <dgm:spPr/>
      <dgm:t>
        <a:bodyPr/>
        <a:lstStyle/>
        <a:p>
          <a:endParaRPr lang="ru-RU"/>
        </a:p>
      </dgm:t>
    </dgm:pt>
    <dgm:pt modelId="{DA5B1083-50EB-4D92-BC0D-AF7FB5E667AB}" type="pres">
      <dgm:prSet presAssocID="{478042EE-482D-4886-8CB5-648C36D8CBA5}" presName="hierChild4" presStyleCnt="0"/>
      <dgm:spPr/>
    </dgm:pt>
    <dgm:pt modelId="{49CD3894-EFD3-4ACB-AAEF-84BA0E4A8EDF}" type="pres">
      <dgm:prSet presAssocID="{478042EE-482D-4886-8CB5-648C36D8CBA5}" presName="hierChild5" presStyleCnt="0"/>
      <dgm:spPr/>
    </dgm:pt>
    <dgm:pt modelId="{870BDD9D-B91E-494F-B649-0DEAB880C849}" type="pres">
      <dgm:prSet presAssocID="{DB08F132-56E3-4DDB-BB1E-789265BDFA42}" presName="hierChild3" presStyleCnt="0"/>
      <dgm:spPr/>
    </dgm:pt>
    <dgm:pt modelId="{D1351E66-70E9-4015-9354-457587DD50EF}" type="pres">
      <dgm:prSet presAssocID="{7A4237C8-FD11-4D68-BF61-5B7D25FA8237}" presName="hierRoot1" presStyleCnt="0">
        <dgm:presLayoutVars>
          <dgm:hierBranch val="init"/>
        </dgm:presLayoutVars>
      </dgm:prSet>
      <dgm:spPr/>
    </dgm:pt>
    <dgm:pt modelId="{040B127E-16C5-44C7-AA70-8685FA304B0B}" type="pres">
      <dgm:prSet presAssocID="{7A4237C8-FD11-4D68-BF61-5B7D25FA8237}" presName="rootComposite1" presStyleCnt="0"/>
      <dgm:spPr/>
    </dgm:pt>
    <dgm:pt modelId="{EFFD4E06-C6B5-4425-BF17-01F99334744F}" type="pres">
      <dgm:prSet presAssocID="{7A4237C8-FD11-4D68-BF61-5B7D25FA8237}" presName="rootText1" presStyleLbl="node0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2C236B-F760-4A1F-8B8C-1D53A81A502A}" type="pres">
      <dgm:prSet presAssocID="{7A4237C8-FD11-4D68-BF61-5B7D25FA823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B8047DB-B8FF-46AA-9BC7-7BBA60C4FE20}" type="pres">
      <dgm:prSet presAssocID="{7A4237C8-FD11-4D68-BF61-5B7D25FA8237}" presName="hierChild2" presStyleCnt="0"/>
      <dgm:spPr/>
    </dgm:pt>
    <dgm:pt modelId="{C0F2A93E-E67E-4975-AA09-BD788C371C3F}" type="pres">
      <dgm:prSet presAssocID="{471FFA35-4869-441B-A1B2-88D44ACBFA21}" presName="Name37" presStyleLbl="parChTrans1D2" presStyleIdx="6" presStyleCnt="10"/>
      <dgm:spPr/>
      <dgm:t>
        <a:bodyPr/>
        <a:lstStyle/>
        <a:p>
          <a:endParaRPr lang="ru-RU"/>
        </a:p>
      </dgm:t>
    </dgm:pt>
    <dgm:pt modelId="{27A577CE-7095-46BF-9B71-8884D88C05E4}" type="pres">
      <dgm:prSet presAssocID="{44C5D928-BDC2-409A-BA39-00D1549BFFCC}" presName="hierRoot2" presStyleCnt="0">
        <dgm:presLayoutVars>
          <dgm:hierBranch val="init"/>
        </dgm:presLayoutVars>
      </dgm:prSet>
      <dgm:spPr/>
    </dgm:pt>
    <dgm:pt modelId="{C5074AA9-F96A-4CE1-8325-ECD2D68AA748}" type="pres">
      <dgm:prSet presAssocID="{44C5D928-BDC2-409A-BA39-00D1549BFFCC}" presName="rootComposite" presStyleCnt="0"/>
      <dgm:spPr/>
    </dgm:pt>
    <dgm:pt modelId="{55D22D97-A3C0-4347-9427-D0FEB6289F52}" type="pres">
      <dgm:prSet presAssocID="{44C5D928-BDC2-409A-BA39-00D1549BFFCC}" presName="rootText" presStyleLbl="node2" presStyleIdx="6" presStyleCnt="10" custScaleY="1516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F27FCD-3933-4AEF-B7D7-4BB60CB84D38}" type="pres">
      <dgm:prSet presAssocID="{44C5D928-BDC2-409A-BA39-00D1549BFFCC}" presName="rootConnector" presStyleLbl="node2" presStyleIdx="6" presStyleCnt="10"/>
      <dgm:spPr/>
      <dgm:t>
        <a:bodyPr/>
        <a:lstStyle/>
        <a:p>
          <a:endParaRPr lang="ru-RU"/>
        </a:p>
      </dgm:t>
    </dgm:pt>
    <dgm:pt modelId="{CB05D6AF-2EE5-4772-B567-AEB6BFC5CEBA}" type="pres">
      <dgm:prSet presAssocID="{44C5D928-BDC2-409A-BA39-00D1549BFFCC}" presName="hierChild4" presStyleCnt="0"/>
      <dgm:spPr/>
    </dgm:pt>
    <dgm:pt modelId="{EB81C459-AEB9-4E66-A664-B1FDE0448088}" type="pres">
      <dgm:prSet presAssocID="{44C5D928-BDC2-409A-BA39-00D1549BFFCC}" presName="hierChild5" presStyleCnt="0"/>
      <dgm:spPr/>
    </dgm:pt>
    <dgm:pt modelId="{4A9EC79F-8C82-4F08-B683-20BE268F363D}" type="pres">
      <dgm:prSet presAssocID="{7A4237C8-FD11-4D68-BF61-5B7D25FA8237}" presName="hierChild3" presStyleCnt="0"/>
      <dgm:spPr/>
    </dgm:pt>
    <dgm:pt modelId="{250BBDCA-4130-4A78-86A5-53AC61F4A234}" type="pres">
      <dgm:prSet presAssocID="{867D374D-ECD4-42EF-BB6A-11A77D81FD5D}" presName="hierRoot1" presStyleCnt="0">
        <dgm:presLayoutVars>
          <dgm:hierBranch val="init"/>
        </dgm:presLayoutVars>
      </dgm:prSet>
      <dgm:spPr/>
    </dgm:pt>
    <dgm:pt modelId="{A9E6B204-67B0-44C7-A838-A576595AB13A}" type="pres">
      <dgm:prSet presAssocID="{867D374D-ECD4-42EF-BB6A-11A77D81FD5D}" presName="rootComposite1" presStyleCnt="0"/>
      <dgm:spPr/>
    </dgm:pt>
    <dgm:pt modelId="{0216CF0E-EFF0-4D13-A630-B4A9B022F5D4}" type="pres">
      <dgm:prSet presAssocID="{867D374D-ECD4-42EF-BB6A-11A77D81FD5D}" presName="rootText1" presStyleLbl="node0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0315E9-0A67-4119-92F0-22911C55005D}" type="pres">
      <dgm:prSet presAssocID="{867D374D-ECD4-42EF-BB6A-11A77D81FD5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06365FC-64AE-4169-8F2A-22E4A00BA7E8}" type="pres">
      <dgm:prSet presAssocID="{867D374D-ECD4-42EF-BB6A-11A77D81FD5D}" presName="hierChild2" presStyleCnt="0"/>
      <dgm:spPr/>
    </dgm:pt>
    <dgm:pt modelId="{C1F03F4D-3691-4839-9C27-7F963AB84A1B}" type="pres">
      <dgm:prSet presAssocID="{6B6944D1-B296-4D4B-9679-A88BF8B36C35}" presName="Name37" presStyleLbl="parChTrans1D2" presStyleIdx="7" presStyleCnt="10"/>
      <dgm:spPr/>
      <dgm:t>
        <a:bodyPr/>
        <a:lstStyle/>
        <a:p>
          <a:endParaRPr lang="ru-RU"/>
        </a:p>
      </dgm:t>
    </dgm:pt>
    <dgm:pt modelId="{B7F33D9A-5BA9-4CDF-ABB7-95387A9C6EFD}" type="pres">
      <dgm:prSet presAssocID="{11B14B8E-2852-42C7-B5AC-116D220B7B7A}" presName="hierRoot2" presStyleCnt="0">
        <dgm:presLayoutVars>
          <dgm:hierBranch val="init"/>
        </dgm:presLayoutVars>
      </dgm:prSet>
      <dgm:spPr/>
    </dgm:pt>
    <dgm:pt modelId="{89AB1262-2471-4EC5-BF73-2EB9DE95594C}" type="pres">
      <dgm:prSet presAssocID="{11B14B8E-2852-42C7-B5AC-116D220B7B7A}" presName="rootComposite" presStyleCnt="0"/>
      <dgm:spPr/>
    </dgm:pt>
    <dgm:pt modelId="{7DC33C07-7984-48AB-B4B1-81FBF192E3F6}" type="pres">
      <dgm:prSet presAssocID="{11B14B8E-2852-42C7-B5AC-116D220B7B7A}" presName="rootText" presStyleLbl="node2" presStyleIdx="7" presStyleCnt="10" custScaleY="1516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1121DC-CCE8-4FA9-A94A-07FB928B8539}" type="pres">
      <dgm:prSet presAssocID="{11B14B8E-2852-42C7-B5AC-116D220B7B7A}" presName="rootConnector" presStyleLbl="node2" presStyleIdx="7" presStyleCnt="10"/>
      <dgm:spPr/>
      <dgm:t>
        <a:bodyPr/>
        <a:lstStyle/>
        <a:p>
          <a:endParaRPr lang="ru-RU"/>
        </a:p>
      </dgm:t>
    </dgm:pt>
    <dgm:pt modelId="{D8464A83-81A8-4013-B3D9-F2D1EA031081}" type="pres">
      <dgm:prSet presAssocID="{11B14B8E-2852-42C7-B5AC-116D220B7B7A}" presName="hierChild4" presStyleCnt="0"/>
      <dgm:spPr/>
    </dgm:pt>
    <dgm:pt modelId="{3E770B88-F5D1-4976-9719-51A0459AB24D}" type="pres">
      <dgm:prSet presAssocID="{11B14B8E-2852-42C7-B5AC-116D220B7B7A}" presName="hierChild5" presStyleCnt="0"/>
      <dgm:spPr/>
    </dgm:pt>
    <dgm:pt modelId="{C2804414-848B-4E69-80CC-AA1C4E5EDBE0}" type="pres">
      <dgm:prSet presAssocID="{867D374D-ECD4-42EF-BB6A-11A77D81FD5D}" presName="hierChild3" presStyleCnt="0"/>
      <dgm:spPr/>
    </dgm:pt>
    <dgm:pt modelId="{7E0E2776-0176-48AA-83FD-9ED4654D699A}" type="pres">
      <dgm:prSet presAssocID="{D90296F8-3DB5-462E-B58C-E8F6F05A767E}" presName="hierRoot1" presStyleCnt="0">
        <dgm:presLayoutVars>
          <dgm:hierBranch val="init"/>
        </dgm:presLayoutVars>
      </dgm:prSet>
      <dgm:spPr/>
    </dgm:pt>
    <dgm:pt modelId="{07CE895B-5A43-41CC-904C-63765C50E256}" type="pres">
      <dgm:prSet presAssocID="{D90296F8-3DB5-462E-B58C-E8F6F05A767E}" presName="rootComposite1" presStyleCnt="0"/>
      <dgm:spPr/>
    </dgm:pt>
    <dgm:pt modelId="{C3945F0A-3C8E-4E99-BD8F-802ECED647BA}" type="pres">
      <dgm:prSet presAssocID="{D90296F8-3DB5-462E-B58C-E8F6F05A767E}" presName="rootText1" presStyleLbl="node0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079B00-0888-4E3A-AD4D-ADF90DE4887C}" type="pres">
      <dgm:prSet presAssocID="{D90296F8-3DB5-462E-B58C-E8F6F05A767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F42AA9B-FCC8-45DF-BB75-A386FA9972A6}" type="pres">
      <dgm:prSet presAssocID="{D90296F8-3DB5-462E-B58C-E8F6F05A767E}" presName="hierChild2" presStyleCnt="0"/>
      <dgm:spPr/>
    </dgm:pt>
    <dgm:pt modelId="{34BD2800-2235-4207-9E65-EDF6C1E7DDC7}" type="pres">
      <dgm:prSet presAssocID="{4E3B72BD-638F-4E56-A325-BC3D793BF5C6}" presName="Name37" presStyleLbl="parChTrans1D2" presStyleIdx="8" presStyleCnt="10"/>
      <dgm:spPr/>
      <dgm:t>
        <a:bodyPr/>
        <a:lstStyle/>
        <a:p>
          <a:endParaRPr lang="ru-RU"/>
        </a:p>
      </dgm:t>
    </dgm:pt>
    <dgm:pt modelId="{A635CA65-AA57-4763-9FA5-090A358F2AAD}" type="pres">
      <dgm:prSet presAssocID="{6B961EB5-DA89-48F0-A261-6F48EE43087D}" presName="hierRoot2" presStyleCnt="0">
        <dgm:presLayoutVars>
          <dgm:hierBranch val="init"/>
        </dgm:presLayoutVars>
      </dgm:prSet>
      <dgm:spPr/>
    </dgm:pt>
    <dgm:pt modelId="{679AA413-407A-4394-9058-2615F83FE1FB}" type="pres">
      <dgm:prSet presAssocID="{6B961EB5-DA89-48F0-A261-6F48EE43087D}" presName="rootComposite" presStyleCnt="0"/>
      <dgm:spPr/>
    </dgm:pt>
    <dgm:pt modelId="{09FCB9AF-FD39-497B-8D83-5BEEBCD7F011}" type="pres">
      <dgm:prSet presAssocID="{6B961EB5-DA89-48F0-A261-6F48EE43087D}" presName="rootText" presStyleLbl="node2" presStyleIdx="8" presStyleCnt="10" custScaleY="1582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AD2819-EB72-4EE6-8EB5-CF607AFA6125}" type="pres">
      <dgm:prSet presAssocID="{6B961EB5-DA89-48F0-A261-6F48EE43087D}" presName="rootConnector" presStyleLbl="node2" presStyleIdx="8" presStyleCnt="10"/>
      <dgm:spPr/>
      <dgm:t>
        <a:bodyPr/>
        <a:lstStyle/>
        <a:p>
          <a:endParaRPr lang="ru-RU"/>
        </a:p>
      </dgm:t>
    </dgm:pt>
    <dgm:pt modelId="{8AE40F15-E12C-4240-A5C6-A5A415B8BE57}" type="pres">
      <dgm:prSet presAssocID="{6B961EB5-DA89-48F0-A261-6F48EE43087D}" presName="hierChild4" presStyleCnt="0"/>
      <dgm:spPr/>
    </dgm:pt>
    <dgm:pt modelId="{A9DB8917-931B-40D1-BB9A-CF7137F80721}" type="pres">
      <dgm:prSet presAssocID="{6B961EB5-DA89-48F0-A261-6F48EE43087D}" presName="hierChild5" presStyleCnt="0"/>
      <dgm:spPr/>
    </dgm:pt>
    <dgm:pt modelId="{59B49E67-16AD-45A1-8B05-F6CE27B45531}" type="pres">
      <dgm:prSet presAssocID="{D90296F8-3DB5-462E-B58C-E8F6F05A767E}" presName="hierChild3" presStyleCnt="0"/>
      <dgm:spPr/>
    </dgm:pt>
    <dgm:pt modelId="{EB05316C-D273-4513-86D8-354D88CDD6D9}" type="pres">
      <dgm:prSet presAssocID="{C4F8D12E-A49D-41D2-8C84-FA474F2E534A}" presName="hierRoot1" presStyleCnt="0">
        <dgm:presLayoutVars>
          <dgm:hierBranch val="init"/>
        </dgm:presLayoutVars>
      </dgm:prSet>
      <dgm:spPr/>
    </dgm:pt>
    <dgm:pt modelId="{6B12C69B-2D02-419A-BCB0-A30527DE1ABF}" type="pres">
      <dgm:prSet presAssocID="{C4F8D12E-A49D-41D2-8C84-FA474F2E534A}" presName="rootComposite1" presStyleCnt="0"/>
      <dgm:spPr/>
    </dgm:pt>
    <dgm:pt modelId="{9CA691C1-33B2-482A-8C14-2E08460AD50B}" type="pres">
      <dgm:prSet presAssocID="{C4F8D12E-A49D-41D2-8C84-FA474F2E534A}" presName="rootText1" presStyleLbl="node0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69336-AE0A-4EFD-806A-875E77E88C8D}" type="pres">
      <dgm:prSet presAssocID="{C4F8D12E-A49D-41D2-8C84-FA474F2E534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EB886C9-57D6-4BFF-A69A-9AA31CE09ED2}" type="pres">
      <dgm:prSet presAssocID="{C4F8D12E-A49D-41D2-8C84-FA474F2E534A}" presName="hierChild2" presStyleCnt="0"/>
      <dgm:spPr/>
    </dgm:pt>
    <dgm:pt modelId="{90E0D404-9F4C-4292-9019-EFA2F25BD30A}" type="pres">
      <dgm:prSet presAssocID="{EE68BA17-C064-4839-BE8C-9211C7D1BD0D}" presName="Name37" presStyleLbl="parChTrans1D2" presStyleIdx="9" presStyleCnt="10"/>
      <dgm:spPr/>
      <dgm:t>
        <a:bodyPr/>
        <a:lstStyle/>
        <a:p>
          <a:endParaRPr lang="ru-RU"/>
        </a:p>
      </dgm:t>
    </dgm:pt>
    <dgm:pt modelId="{B1A8E589-C434-4830-9AE8-C69F50E02584}" type="pres">
      <dgm:prSet presAssocID="{737A6898-7282-4659-AF55-EEA298048D37}" presName="hierRoot2" presStyleCnt="0">
        <dgm:presLayoutVars>
          <dgm:hierBranch val="init"/>
        </dgm:presLayoutVars>
      </dgm:prSet>
      <dgm:spPr/>
    </dgm:pt>
    <dgm:pt modelId="{5D87E578-E9C8-41CF-AFBB-15CC28E242F8}" type="pres">
      <dgm:prSet presAssocID="{737A6898-7282-4659-AF55-EEA298048D37}" presName="rootComposite" presStyleCnt="0"/>
      <dgm:spPr/>
    </dgm:pt>
    <dgm:pt modelId="{4DBFF2E2-B026-4FF8-BC41-141E7D6F9527}" type="pres">
      <dgm:prSet presAssocID="{737A6898-7282-4659-AF55-EEA298048D37}" presName="rootText" presStyleLbl="node2" presStyleIdx="9" presStyleCnt="10" custScaleY="1600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8A535F-67EF-4C4F-B9BD-E1A3B625A4E2}" type="pres">
      <dgm:prSet presAssocID="{737A6898-7282-4659-AF55-EEA298048D37}" presName="rootConnector" presStyleLbl="node2" presStyleIdx="9" presStyleCnt="10"/>
      <dgm:spPr/>
      <dgm:t>
        <a:bodyPr/>
        <a:lstStyle/>
        <a:p>
          <a:endParaRPr lang="ru-RU"/>
        </a:p>
      </dgm:t>
    </dgm:pt>
    <dgm:pt modelId="{4F51D98F-B68B-4B9D-AE33-4CDF5A706F2A}" type="pres">
      <dgm:prSet presAssocID="{737A6898-7282-4659-AF55-EEA298048D37}" presName="hierChild4" presStyleCnt="0"/>
      <dgm:spPr/>
    </dgm:pt>
    <dgm:pt modelId="{66B421A6-8580-425A-A041-12BF4EEFB316}" type="pres">
      <dgm:prSet presAssocID="{737A6898-7282-4659-AF55-EEA298048D37}" presName="hierChild5" presStyleCnt="0"/>
      <dgm:spPr/>
    </dgm:pt>
    <dgm:pt modelId="{89D7794D-2652-4A8D-ABD1-506EA4829FDC}" type="pres">
      <dgm:prSet presAssocID="{C4F8D12E-A49D-41D2-8C84-FA474F2E534A}" presName="hierChild3" presStyleCnt="0"/>
      <dgm:spPr/>
    </dgm:pt>
  </dgm:ptLst>
  <dgm:cxnLst>
    <dgm:cxn modelId="{D702B8A3-4564-44EE-9BBD-0827C4BF9D6C}" type="presOf" srcId="{655B3842-454E-4A6D-8876-8D060ED71588}" destId="{B31446B6-A9D2-4C54-B1F0-C57D153D2586}" srcOrd="0" destOrd="0" presId="urn:microsoft.com/office/officeart/2005/8/layout/orgChart1"/>
    <dgm:cxn modelId="{A392C788-EB40-4222-AE33-036357ECD275}" type="presOf" srcId="{8B3F317E-44EF-4BE4-A86F-D85FA00E1162}" destId="{BD03D910-41E1-40A1-87A8-F52005368D8D}" srcOrd="1" destOrd="0" presId="urn:microsoft.com/office/officeart/2005/8/layout/orgChart1"/>
    <dgm:cxn modelId="{F7D29F01-5DD9-4119-ABE4-E6380FA277F7}" type="presOf" srcId="{DB08F132-56E3-4DDB-BB1E-789265BDFA42}" destId="{7BC1DECA-8924-4DC9-94CD-F3E56D884C66}" srcOrd="0" destOrd="0" presId="urn:microsoft.com/office/officeart/2005/8/layout/orgChart1"/>
    <dgm:cxn modelId="{CF75DB8C-454A-426A-8340-81AE28BDAA9E}" type="presOf" srcId="{655B3842-454E-4A6D-8876-8D060ED71588}" destId="{3B615225-F608-4126-8A02-563891564554}" srcOrd="1" destOrd="0" presId="urn:microsoft.com/office/officeart/2005/8/layout/orgChart1"/>
    <dgm:cxn modelId="{A590884B-7248-45C0-8AAF-A51012F9FD8C}" type="presOf" srcId="{DB08F132-56E3-4DDB-BB1E-789265BDFA42}" destId="{FAB38252-D057-4495-91D6-1A1CD9E41DC7}" srcOrd="1" destOrd="0" presId="urn:microsoft.com/office/officeart/2005/8/layout/orgChart1"/>
    <dgm:cxn modelId="{3C90979E-4D3B-4416-84C1-5282A8D54741}" type="presOf" srcId="{11B14B8E-2852-42C7-B5AC-116D220B7B7A}" destId="{7DC33C07-7984-48AB-B4B1-81FBF192E3F6}" srcOrd="0" destOrd="0" presId="urn:microsoft.com/office/officeart/2005/8/layout/orgChart1"/>
    <dgm:cxn modelId="{7F43033B-86B8-4471-AE1F-C96B64654C35}" type="presOf" srcId="{CF5C5E2C-3EAF-4ED8-A2CF-B9339BB14DC7}" destId="{D5246FF3-26A8-4605-B644-69D7B08469D6}" srcOrd="0" destOrd="0" presId="urn:microsoft.com/office/officeart/2005/8/layout/orgChart1"/>
    <dgm:cxn modelId="{13BCFD1A-E8C3-4212-AC0A-B25D1D5BAF51}" srcId="{1CE62674-1267-47AB-AEE9-B46F1A105A8B}" destId="{07B06FAA-78F8-4EE2-A928-EEB63759761F}" srcOrd="0" destOrd="0" parTransId="{C98A4A8B-A86A-439F-8A53-09855DDE4AE6}" sibTransId="{8AF8B8B1-3417-461F-B683-B5AEB1D5EA0D}"/>
    <dgm:cxn modelId="{4C7CE69D-0D48-4112-AEC2-7661761A1C79}" srcId="{D90296F8-3DB5-462E-B58C-E8F6F05A767E}" destId="{6B961EB5-DA89-48F0-A261-6F48EE43087D}" srcOrd="0" destOrd="0" parTransId="{4E3B72BD-638F-4E56-A325-BC3D793BF5C6}" sibTransId="{FD16B9A2-C486-41A8-9E10-C90A3BC51BEE}"/>
    <dgm:cxn modelId="{614BA10F-5892-4FB4-81F8-F9C58A475C71}" srcId="{BF7188BE-23B5-4F61-AAE1-5B021487637C}" destId="{1CE62674-1267-47AB-AEE9-B46F1A105A8B}" srcOrd="4" destOrd="0" parTransId="{1C480FC0-B46F-4795-95F1-A01DD0CEACCF}" sibTransId="{52459186-9E52-48AA-BAFF-4DBFAD0FA29B}"/>
    <dgm:cxn modelId="{2B0A6173-EC76-4B36-A4B1-EFE9491167BC}" type="presOf" srcId="{2F11270A-E336-4FEA-9183-C0D02145DF29}" destId="{9CEE6A3D-3E9F-4331-AA04-30625C2C1C9E}" srcOrd="0" destOrd="0" presId="urn:microsoft.com/office/officeart/2005/8/layout/orgChart1"/>
    <dgm:cxn modelId="{7814E43D-62CD-4204-A357-861A379773D3}" srcId="{BF7188BE-23B5-4F61-AAE1-5B021487637C}" destId="{CF5C5E2C-3EAF-4ED8-A2CF-B9339BB14DC7}" srcOrd="2" destOrd="0" parTransId="{BF8E4E20-1314-4F46-954C-AB14F12994E2}" sibTransId="{A6482EB4-E2C2-499C-B0F2-2BCF30FC7128}"/>
    <dgm:cxn modelId="{E30A6B4F-1515-4069-BEB0-0AD44614964B}" type="presOf" srcId="{478042EE-482D-4886-8CB5-648C36D8CBA5}" destId="{A3968B1E-FC3A-4AB7-AC21-07F3484F8A13}" srcOrd="0" destOrd="0" presId="urn:microsoft.com/office/officeart/2005/8/layout/orgChart1"/>
    <dgm:cxn modelId="{4AE3BE1F-2CDB-4669-B684-5D706974176C}" srcId="{BF7188BE-23B5-4F61-AAE1-5B021487637C}" destId="{6E66590B-32E7-4464-8854-BB2F97E9985C}" srcOrd="0" destOrd="0" parTransId="{69662471-0ACF-48FD-9F8C-93E65BCCEEB6}" sibTransId="{E2CCC95C-021B-4754-A805-E4421C340493}"/>
    <dgm:cxn modelId="{D009E7CD-4D7D-4982-9D52-BB6C0D1F0768}" type="presOf" srcId="{07B06FAA-78F8-4EE2-A928-EEB63759761F}" destId="{655844CD-C502-49F8-B610-374C95E9D1A4}" srcOrd="0" destOrd="0" presId="urn:microsoft.com/office/officeart/2005/8/layout/orgChart1"/>
    <dgm:cxn modelId="{3125B797-8F62-4BF3-A59B-34A1CFD03F43}" type="presOf" srcId="{6E66590B-32E7-4464-8854-BB2F97E9985C}" destId="{51905815-F833-4002-825C-80CEDC8B7675}" srcOrd="0" destOrd="0" presId="urn:microsoft.com/office/officeart/2005/8/layout/orgChart1"/>
    <dgm:cxn modelId="{9F453327-083A-4045-9F50-D003C20111F9}" type="presOf" srcId="{C4F8D12E-A49D-41D2-8C84-FA474F2E534A}" destId="{4F169336-AE0A-4EFD-806A-875E77E88C8D}" srcOrd="1" destOrd="0" presId="urn:microsoft.com/office/officeart/2005/8/layout/orgChart1"/>
    <dgm:cxn modelId="{EB1E0486-086C-485F-8931-21AC60CAA088}" type="presOf" srcId="{7A4237C8-FD11-4D68-BF61-5B7D25FA8237}" destId="{CF2C236B-F760-4A1F-8B8C-1D53A81A502A}" srcOrd="1" destOrd="0" presId="urn:microsoft.com/office/officeart/2005/8/layout/orgChart1"/>
    <dgm:cxn modelId="{EBCC13EA-8D10-4D64-A63A-D80CA3F0909B}" type="presOf" srcId="{D90296F8-3DB5-462E-B58C-E8F6F05A767E}" destId="{D1079B00-0888-4E3A-AD4D-ADF90DE4887C}" srcOrd="1" destOrd="0" presId="urn:microsoft.com/office/officeart/2005/8/layout/orgChart1"/>
    <dgm:cxn modelId="{7C257FFC-B20D-450D-8916-0AF1FC3ECAF8}" type="presOf" srcId="{44C5D928-BDC2-409A-BA39-00D1549BFFCC}" destId="{E8F27FCD-3933-4AEF-B7D7-4BB60CB84D38}" srcOrd="1" destOrd="0" presId="urn:microsoft.com/office/officeart/2005/8/layout/orgChart1"/>
    <dgm:cxn modelId="{CAE41743-4493-40AC-B1A7-CB5E6F4132DD}" type="presOf" srcId="{C98A4A8B-A86A-439F-8A53-09855DDE4AE6}" destId="{A709F80C-528B-4A2C-A199-8E54B2653D4B}" srcOrd="0" destOrd="0" presId="urn:microsoft.com/office/officeart/2005/8/layout/orgChart1"/>
    <dgm:cxn modelId="{201EEFCF-D625-41DC-9596-69EAD550E40A}" srcId="{DB08F132-56E3-4DDB-BB1E-789265BDFA42}" destId="{478042EE-482D-4886-8CB5-648C36D8CBA5}" srcOrd="0" destOrd="0" parTransId="{7AF97177-DF03-45C5-948D-B746A5FAE622}" sibTransId="{DE056488-C32A-419C-BAF3-80205DE40475}"/>
    <dgm:cxn modelId="{5FC434E8-014C-46D0-90B3-757C468B5250}" srcId="{8B3F317E-44EF-4BE4-A86F-D85FA00E1162}" destId="{989E974F-FB1F-42D5-BE62-0CEE34483355}" srcOrd="0" destOrd="0" parTransId="{6D323AE5-B27A-453C-91A9-E0CE18A5192E}" sibTransId="{970D484D-14C8-4045-96DA-1D592DA7EF83}"/>
    <dgm:cxn modelId="{6B2D08FC-8A45-47EE-AACD-430AC0BABDE3}" type="presOf" srcId="{C47B438E-BCD5-42F3-9B07-EC0308A94B0A}" destId="{7E762F6B-1F66-41B3-BC8B-FB62534A7AC1}" srcOrd="1" destOrd="0" presId="urn:microsoft.com/office/officeart/2005/8/layout/orgChart1"/>
    <dgm:cxn modelId="{FEB17CD0-4782-4070-A874-D70BEB2643F8}" srcId="{867D374D-ECD4-42EF-BB6A-11A77D81FD5D}" destId="{11B14B8E-2852-42C7-B5AC-116D220B7B7A}" srcOrd="0" destOrd="0" parTransId="{6B6944D1-B296-4D4B-9679-A88BF8B36C35}" sibTransId="{1CAAA39E-7C2A-4DC1-976B-74DEDB8A91D8}"/>
    <dgm:cxn modelId="{A489C989-BEE5-45F1-84CB-85467C81C953}" srcId="{CF5C5E2C-3EAF-4ED8-A2CF-B9339BB14DC7}" destId="{C47B438E-BCD5-42F3-9B07-EC0308A94B0A}" srcOrd="0" destOrd="0" parTransId="{2F11270A-E336-4FEA-9183-C0D02145DF29}" sibTransId="{9D36936F-071F-4E5B-BC3C-382EE3C16456}"/>
    <dgm:cxn modelId="{15EB3500-C9CE-4D28-86A8-B35200EE3BAA}" type="presOf" srcId="{867D374D-ECD4-42EF-BB6A-11A77D81FD5D}" destId="{0216CF0E-EFF0-4D13-A630-B4A9B022F5D4}" srcOrd="0" destOrd="0" presId="urn:microsoft.com/office/officeart/2005/8/layout/orgChart1"/>
    <dgm:cxn modelId="{0A816B16-48CD-4781-9158-A16C2193A8A6}" type="presOf" srcId="{6B961EB5-DA89-48F0-A261-6F48EE43087D}" destId="{09FCB9AF-FD39-497B-8D83-5BEEBCD7F011}" srcOrd="0" destOrd="0" presId="urn:microsoft.com/office/officeart/2005/8/layout/orgChart1"/>
    <dgm:cxn modelId="{3FE5527E-ED5F-43F3-8241-AE45E746A61B}" type="presOf" srcId="{44C5D928-BDC2-409A-BA39-00D1549BFFCC}" destId="{55D22D97-A3C0-4347-9427-D0FEB6289F52}" srcOrd="0" destOrd="0" presId="urn:microsoft.com/office/officeart/2005/8/layout/orgChart1"/>
    <dgm:cxn modelId="{2E9D5B82-8923-49D4-91EC-4F39F5445D71}" type="presOf" srcId="{8B3F317E-44EF-4BE4-A86F-D85FA00E1162}" destId="{218265FE-97BD-4D65-AA35-66C3D1DCA839}" srcOrd="0" destOrd="0" presId="urn:microsoft.com/office/officeart/2005/8/layout/orgChart1"/>
    <dgm:cxn modelId="{2C946537-C6BF-4F58-9C1A-0A10AF7A116D}" type="presOf" srcId="{16594FEA-D5D1-43CA-8188-6ABF9E69C026}" destId="{BB6CF319-F1B3-44CD-841D-83D05A508CC2}" srcOrd="0" destOrd="0" presId="urn:microsoft.com/office/officeart/2005/8/layout/orgChart1"/>
    <dgm:cxn modelId="{54EA80B6-736B-481A-812A-86562063211B}" type="presOf" srcId="{EE68BA17-C064-4839-BE8C-9211C7D1BD0D}" destId="{90E0D404-9F4C-4292-9019-EFA2F25BD30A}" srcOrd="0" destOrd="0" presId="urn:microsoft.com/office/officeart/2005/8/layout/orgChart1"/>
    <dgm:cxn modelId="{BBFFDE6E-B0A7-42E9-93FA-4125D3F983C9}" type="presOf" srcId="{07B06FAA-78F8-4EE2-A928-EEB63759761F}" destId="{098F5C67-0A02-4DDA-823C-99D557FD1B06}" srcOrd="1" destOrd="0" presId="urn:microsoft.com/office/officeart/2005/8/layout/orgChart1"/>
    <dgm:cxn modelId="{4B2F8290-DC94-4466-B803-270F98C783D4}" srcId="{655B3842-454E-4A6D-8876-8D060ED71588}" destId="{16594FEA-D5D1-43CA-8188-6ABF9E69C026}" srcOrd="0" destOrd="0" parTransId="{313E55C0-7BA8-4330-859E-4157C2C03429}" sibTransId="{A0F3FB37-A1A0-4CEC-A3CF-980D93D57D99}"/>
    <dgm:cxn modelId="{C4D12798-02BC-4F06-86CF-09E56A143BE6}" srcId="{BF7188BE-23B5-4F61-AAE1-5B021487637C}" destId="{C4F8D12E-A49D-41D2-8C84-FA474F2E534A}" srcOrd="9" destOrd="0" parTransId="{2F08FB54-59CC-4210-8BCB-E22B10B0E9FD}" sibTransId="{898920A0-6FAA-4081-8C3F-FEDFFDCAB262}"/>
    <dgm:cxn modelId="{443538E9-04C6-42D2-93AD-CE7150D343A3}" type="presOf" srcId="{D90296F8-3DB5-462E-B58C-E8F6F05A767E}" destId="{C3945F0A-3C8E-4E99-BD8F-802ECED647BA}" srcOrd="0" destOrd="0" presId="urn:microsoft.com/office/officeart/2005/8/layout/orgChart1"/>
    <dgm:cxn modelId="{E8667406-2F32-4187-9394-708151FC9284}" type="presOf" srcId="{D82D480E-5410-4992-B9A5-D13B61756274}" destId="{DAA5EC1F-E207-4BC1-9B5F-59F2EE99F8F6}" srcOrd="1" destOrd="0" presId="urn:microsoft.com/office/officeart/2005/8/layout/orgChart1"/>
    <dgm:cxn modelId="{75A8D746-7BE6-40E6-A116-109024563DEA}" type="presOf" srcId="{471FFA35-4869-441B-A1B2-88D44ACBFA21}" destId="{C0F2A93E-E67E-4975-AA09-BD788C371C3F}" srcOrd="0" destOrd="0" presId="urn:microsoft.com/office/officeart/2005/8/layout/orgChart1"/>
    <dgm:cxn modelId="{C35BAB2F-55C7-417F-9F02-E765F5190EB4}" type="presOf" srcId="{4E3B72BD-638F-4E56-A325-BC3D793BF5C6}" destId="{34BD2800-2235-4207-9E65-EDF6C1E7DDC7}" srcOrd="0" destOrd="0" presId="urn:microsoft.com/office/officeart/2005/8/layout/orgChart1"/>
    <dgm:cxn modelId="{8BB1E8E4-03CD-4C09-A02B-361FFEE498B6}" type="presOf" srcId="{6B961EB5-DA89-48F0-A261-6F48EE43087D}" destId="{6FAD2819-EB72-4EE6-8EB5-CF607AFA6125}" srcOrd="1" destOrd="0" presId="urn:microsoft.com/office/officeart/2005/8/layout/orgChart1"/>
    <dgm:cxn modelId="{65C55340-880B-44D7-B230-4C7219AE70FB}" type="presOf" srcId="{7A4237C8-FD11-4D68-BF61-5B7D25FA8237}" destId="{EFFD4E06-C6B5-4425-BF17-01F99334744F}" srcOrd="0" destOrd="0" presId="urn:microsoft.com/office/officeart/2005/8/layout/orgChart1"/>
    <dgm:cxn modelId="{64FDBD56-1757-4D86-B5A0-F88C084D95D9}" type="presOf" srcId="{6E66590B-32E7-4464-8854-BB2F97E9985C}" destId="{60869862-CA4B-4E81-BB12-76A3986392D3}" srcOrd="1" destOrd="0" presId="urn:microsoft.com/office/officeart/2005/8/layout/orgChart1"/>
    <dgm:cxn modelId="{2AE1806A-B125-490E-89A4-A623C3BD0D3A}" type="presOf" srcId="{7AF97177-DF03-45C5-948D-B746A5FAE622}" destId="{897BF006-1366-4096-BA3F-7F38784BDC07}" srcOrd="0" destOrd="0" presId="urn:microsoft.com/office/officeart/2005/8/layout/orgChart1"/>
    <dgm:cxn modelId="{A6E8299A-DD74-41C9-BED0-A0EDDB1EC5B2}" type="presOf" srcId="{6D323AE5-B27A-453C-91A9-E0CE18A5192E}" destId="{49414D81-8903-484B-8619-E0FF8E3313F8}" srcOrd="0" destOrd="0" presId="urn:microsoft.com/office/officeart/2005/8/layout/orgChart1"/>
    <dgm:cxn modelId="{FC570CE1-9A1A-4168-869D-488F16820C58}" srcId="{BF7188BE-23B5-4F61-AAE1-5B021487637C}" destId="{DB08F132-56E3-4DDB-BB1E-789265BDFA42}" srcOrd="5" destOrd="0" parTransId="{AD559DAB-F4AC-4D3F-858E-B7E5F42F1ACC}" sibTransId="{81CF6E67-1CFB-4DF9-90BD-DCCFD27793D4}"/>
    <dgm:cxn modelId="{84B82CD2-4916-473B-91BA-BB514444ACC4}" srcId="{7A4237C8-FD11-4D68-BF61-5B7D25FA8237}" destId="{44C5D928-BDC2-409A-BA39-00D1549BFFCC}" srcOrd="0" destOrd="0" parTransId="{471FFA35-4869-441B-A1B2-88D44ACBFA21}" sibTransId="{C045A348-6536-4D5A-81D7-75A2FC84F733}"/>
    <dgm:cxn modelId="{D92D62F6-EFC9-4FF6-A205-C8229128D5AE}" type="presOf" srcId="{147CE5D4-38D2-4F6E-BACB-E1DF1F47EC99}" destId="{3154ED59-9E8F-4399-B429-59B998C88668}" srcOrd="0" destOrd="0" presId="urn:microsoft.com/office/officeart/2005/8/layout/orgChart1"/>
    <dgm:cxn modelId="{72B7D5CE-2D68-4C37-A515-1BF8DD897254}" type="presOf" srcId="{867D374D-ECD4-42EF-BB6A-11A77D81FD5D}" destId="{F20315E9-0A67-4119-92F0-22911C55005D}" srcOrd="1" destOrd="0" presId="urn:microsoft.com/office/officeart/2005/8/layout/orgChart1"/>
    <dgm:cxn modelId="{1B205FE9-971B-4E17-98A0-9EBFEA41E082}" type="presOf" srcId="{478042EE-482D-4886-8CB5-648C36D8CBA5}" destId="{61AD84D8-2299-4D47-AFC5-B04980343E48}" srcOrd="1" destOrd="0" presId="urn:microsoft.com/office/officeart/2005/8/layout/orgChart1"/>
    <dgm:cxn modelId="{806FDD51-13BD-4386-AEB3-3F633264DFD7}" type="presOf" srcId="{313E55C0-7BA8-4330-859E-4157C2C03429}" destId="{D2E26478-7A18-4A24-9484-916F83BD4B57}" srcOrd="0" destOrd="0" presId="urn:microsoft.com/office/officeart/2005/8/layout/orgChart1"/>
    <dgm:cxn modelId="{3E88C966-446E-4191-97BC-38AB728431E0}" srcId="{C4F8D12E-A49D-41D2-8C84-FA474F2E534A}" destId="{737A6898-7282-4659-AF55-EEA298048D37}" srcOrd="0" destOrd="0" parTransId="{EE68BA17-C064-4839-BE8C-9211C7D1BD0D}" sibTransId="{9A6A080A-8DA6-43BA-90EE-ED4EE6626A45}"/>
    <dgm:cxn modelId="{048E16CE-0DEA-4A9E-B295-182CD219434A}" type="presOf" srcId="{D82D480E-5410-4992-B9A5-D13B61756274}" destId="{5A2DB7EB-70C0-4BE5-8057-D2ACDBEFA8CF}" srcOrd="0" destOrd="0" presId="urn:microsoft.com/office/officeart/2005/8/layout/orgChart1"/>
    <dgm:cxn modelId="{1DC45603-53C4-499D-8B98-B7E2BCD49D0B}" srcId="{BF7188BE-23B5-4F61-AAE1-5B021487637C}" destId="{7A4237C8-FD11-4D68-BF61-5B7D25FA8237}" srcOrd="6" destOrd="0" parTransId="{BCD10D74-5B71-47B4-8E17-F830D332D81B}" sibTransId="{E2CBE61E-C46D-43BE-A91F-C9FADEBCADC6}"/>
    <dgm:cxn modelId="{49AF9DB7-7B01-401E-83EF-D3B4CFF20E98}" type="presOf" srcId="{1CE62674-1267-47AB-AEE9-B46F1A105A8B}" destId="{3CDBE3C2-15CD-4E4B-A57A-04778ECD7840}" srcOrd="0" destOrd="0" presId="urn:microsoft.com/office/officeart/2005/8/layout/orgChart1"/>
    <dgm:cxn modelId="{766D2D2D-4585-45E2-B2CF-5EB95A5CBB25}" type="presOf" srcId="{737A6898-7282-4659-AF55-EEA298048D37}" destId="{4B8A535F-67EF-4C4F-B9BD-E1A3B625A4E2}" srcOrd="1" destOrd="0" presId="urn:microsoft.com/office/officeart/2005/8/layout/orgChart1"/>
    <dgm:cxn modelId="{39AADADD-0DBD-4D30-AB9C-10D7A1D6FADB}" srcId="{BF7188BE-23B5-4F61-AAE1-5B021487637C}" destId="{655B3842-454E-4A6D-8876-8D060ED71588}" srcOrd="3" destOrd="0" parTransId="{4BD51E3F-FB23-4B09-A7C9-3764C74E7D8E}" sibTransId="{8381784C-6AB0-47E1-AEEB-294E91A32CB7}"/>
    <dgm:cxn modelId="{01201C84-674B-4EA3-8AB6-B9197A488EC2}" srcId="{BF7188BE-23B5-4F61-AAE1-5B021487637C}" destId="{867D374D-ECD4-42EF-BB6A-11A77D81FD5D}" srcOrd="7" destOrd="0" parTransId="{0125CA33-6624-4D38-896A-C0AA0B30797A}" sibTransId="{37D9F109-46A7-4C60-88CB-E62C721D8F03}"/>
    <dgm:cxn modelId="{48E54B86-392B-4039-B877-EB2F7C17B86F}" type="presOf" srcId="{1CE62674-1267-47AB-AEE9-B46F1A105A8B}" destId="{00A46108-1EC1-4D04-A81C-6D58E32B2AE3}" srcOrd="1" destOrd="0" presId="urn:microsoft.com/office/officeart/2005/8/layout/orgChart1"/>
    <dgm:cxn modelId="{3CF466FD-5951-4FD0-B808-5E2273A16522}" type="presOf" srcId="{737A6898-7282-4659-AF55-EEA298048D37}" destId="{4DBFF2E2-B026-4FF8-BC41-141E7D6F9527}" srcOrd="0" destOrd="0" presId="urn:microsoft.com/office/officeart/2005/8/layout/orgChart1"/>
    <dgm:cxn modelId="{88F098D9-BDEF-47DC-8BF5-A3E656ECD55B}" srcId="{6E66590B-32E7-4464-8854-BB2F97E9985C}" destId="{D82D480E-5410-4992-B9A5-D13B61756274}" srcOrd="0" destOrd="0" parTransId="{147CE5D4-38D2-4F6E-BACB-E1DF1F47EC99}" sibTransId="{64759794-C0F2-40AC-B4E1-46555FE53DDA}"/>
    <dgm:cxn modelId="{D79CDCC1-87CE-4F76-8634-B555AEF83644}" type="presOf" srcId="{989E974F-FB1F-42D5-BE62-0CEE34483355}" destId="{5BC466F6-D764-449F-B96A-7A5566DC4A28}" srcOrd="0" destOrd="0" presId="urn:microsoft.com/office/officeart/2005/8/layout/orgChart1"/>
    <dgm:cxn modelId="{04725462-D7F4-454B-ABF2-9AE181C1E82A}" srcId="{BF7188BE-23B5-4F61-AAE1-5B021487637C}" destId="{8B3F317E-44EF-4BE4-A86F-D85FA00E1162}" srcOrd="1" destOrd="0" parTransId="{3A1609E3-C5C6-4981-AFAD-C46A24D67D22}" sibTransId="{7DC6D071-C3AF-4E6D-BEA4-45A252146E93}"/>
    <dgm:cxn modelId="{0527DB53-768E-4451-8AFB-12015ECE3065}" type="presOf" srcId="{CF5C5E2C-3EAF-4ED8-A2CF-B9339BB14DC7}" destId="{BFE75095-449F-41BD-A52D-6EFE7ED1F9AD}" srcOrd="1" destOrd="0" presId="urn:microsoft.com/office/officeart/2005/8/layout/orgChart1"/>
    <dgm:cxn modelId="{609B028E-A913-4CFB-ADC1-D4C4CEB64667}" type="presOf" srcId="{989E974F-FB1F-42D5-BE62-0CEE34483355}" destId="{95E24486-688C-4526-BB7D-361E9159FB98}" srcOrd="1" destOrd="0" presId="urn:microsoft.com/office/officeart/2005/8/layout/orgChart1"/>
    <dgm:cxn modelId="{4F68CCC2-3D75-4F6D-AE1E-7C0ADA6E0D7B}" type="presOf" srcId="{6B6944D1-B296-4D4B-9679-A88BF8B36C35}" destId="{C1F03F4D-3691-4839-9C27-7F963AB84A1B}" srcOrd="0" destOrd="0" presId="urn:microsoft.com/office/officeart/2005/8/layout/orgChart1"/>
    <dgm:cxn modelId="{886902C2-969D-4A18-AD66-30C7150F4D65}" type="presOf" srcId="{16594FEA-D5D1-43CA-8188-6ABF9E69C026}" destId="{CE49B104-3B93-44DB-A905-330ABA16D06B}" srcOrd="1" destOrd="0" presId="urn:microsoft.com/office/officeart/2005/8/layout/orgChart1"/>
    <dgm:cxn modelId="{BDC97647-A533-476F-A191-0F180E149EA2}" type="presOf" srcId="{C47B438E-BCD5-42F3-9B07-EC0308A94B0A}" destId="{D0065A9C-1153-40A2-8A26-06057A9814F2}" srcOrd="0" destOrd="0" presId="urn:microsoft.com/office/officeart/2005/8/layout/orgChart1"/>
    <dgm:cxn modelId="{47968B86-4F2A-4944-9AEF-036C43D4EBD1}" type="presOf" srcId="{11B14B8E-2852-42C7-B5AC-116D220B7B7A}" destId="{6D1121DC-CCE8-4FA9-A94A-07FB928B8539}" srcOrd="1" destOrd="0" presId="urn:microsoft.com/office/officeart/2005/8/layout/orgChart1"/>
    <dgm:cxn modelId="{1FA2CFA9-D5D4-4B0E-A54C-D214C6EE983E}" type="presOf" srcId="{BF7188BE-23B5-4F61-AAE1-5B021487637C}" destId="{7AED4015-CD3A-4D7E-AA2B-E061364AA48B}" srcOrd="0" destOrd="0" presId="urn:microsoft.com/office/officeart/2005/8/layout/orgChart1"/>
    <dgm:cxn modelId="{2E9E3B38-438A-4201-B458-FF6D1878D44B}" type="presOf" srcId="{C4F8D12E-A49D-41D2-8C84-FA474F2E534A}" destId="{9CA691C1-33B2-482A-8C14-2E08460AD50B}" srcOrd="0" destOrd="0" presId="urn:microsoft.com/office/officeart/2005/8/layout/orgChart1"/>
    <dgm:cxn modelId="{452240C2-CA24-493C-A809-5826A4A0865E}" srcId="{BF7188BE-23B5-4F61-AAE1-5B021487637C}" destId="{D90296F8-3DB5-462E-B58C-E8F6F05A767E}" srcOrd="8" destOrd="0" parTransId="{D1143FCF-3278-4B50-81B5-5459341CECC8}" sibTransId="{ADCE5FA3-0E83-4BB5-A064-5DDF90EC730B}"/>
    <dgm:cxn modelId="{262AED1D-C806-4991-9036-1FCEEFDE6D33}" type="presParOf" srcId="{7AED4015-CD3A-4D7E-AA2B-E061364AA48B}" destId="{B9077607-288A-4760-BD44-20D963B1788F}" srcOrd="0" destOrd="0" presId="urn:microsoft.com/office/officeart/2005/8/layout/orgChart1"/>
    <dgm:cxn modelId="{A7E0DCBB-67D5-4918-B73E-9392FB807FF6}" type="presParOf" srcId="{B9077607-288A-4760-BD44-20D963B1788F}" destId="{9B93F6BC-83A3-472B-90E7-19EF2341269E}" srcOrd="0" destOrd="0" presId="urn:microsoft.com/office/officeart/2005/8/layout/orgChart1"/>
    <dgm:cxn modelId="{3ED329CF-04D3-4360-BC8A-425AAEA31AB7}" type="presParOf" srcId="{9B93F6BC-83A3-472B-90E7-19EF2341269E}" destId="{51905815-F833-4002-825C-80CEDC8B7675}" srcOrd="0" destOrd="0" presId="urn:microsoft.com/office/officeart/2005/8/layout/orgChart1"/>
    <dgm:cxn modelId="{BD8498EA-8F46-4587-A9E1-7912DC85C083}" type="presParOf" srcId="{9B93F6BC-83A3-472B-90E7-19EF2341269E}" destId="{60869862-CA4B-4E81-BB12-76A3986392D3}" srcOrd="1" destOrd="0" presId="urn:microsoft.com/office/officeart/2005/8/layout/orgChart1"/>
    <dgm:cxn modelId="{FC622E2E-6CDA-485E-99C0-A2B0653C1E80}" type="presParOf" srcId="{B9077607-288A-4760-BD44-20D963B1788F}" destId="{1848F793-622B-47AC-9EE6-315CDB2206BF}" srcOrd="1" destOrd="0" presId="urn:microsoft.com/office/officeart/2005/8/layout/orgChart1"/>
    <dgm:cxn modelId="{13AD8302-3887-415F-AAF8-7AA971571834}" type="presParOf" srcId="{1848F793-622B-47AC-9EE6-315CDB2206BF}" destId="{3154ED59-9E8F-4399-B429-59B998C88668}" srcOrd="0" destOrd="0" presId="urn:microsoft.com/office/officeart/2005/8/layout/orgChart1"/>
    <dgm:cxn modelId="{7C4D122F-1CF5-4C9F-AD63-872D57A2BD4C}" type="presParOf" srcId="{1848F793-622B-47AC-9EE6-315CDB2206BF}" destId="{9B42F2EE-57CE-474E-A3BD-9A8765E87E78}" srcOrd="1" destOrd="0" presId="urn:microsoft.com/office/officeart/2005/8/layout/orgChart1"/>
    <dgm:cxn modelId="{554E5804-80D1-471E-8263-42411722613D}" type="presParOf" srcId="{9B42F2EE-57CE-474E-A3BD-9A8765E87E78}" destId="{4F3139D9-5278-4357-BB1B-BBF6846575FD}" srcOrd="0" destOrd="0" presId="urn:microsoft.com/office/officeart/2005/8/layout/orgChart1"/>
    <dgm:cxn modelId="{ED58DEC1-2DD6-4D9A-8174-E85EC82D6171}" type="presParOf" srcId="{4F3139D9-5278-4357-BB1B-BBF6846575FD}" destId="{5A2DB7EB-70C0-4BE5-8057-D2ACDBEFA8CF}" srcOrd="0" destOrd="0" presId="urn:microsoft.com/office/officeart/2005/8/layout/orgChart1"/>
    <dgm:cxn modelId="{0385AA8A-A357-4C67-8F94-CF1CCFAEFCAC}" type="presParOf" srcId="{4F3139D9-5278-4357-BB1B-BBF6846575FD}" destId="{DAA5EC1F-E207-4BC1-9B5F-59F2EE99F8F6}" srcOrd="1" destOrd="0" presId="urn:microsoft.com/office/officeart/2005/8/layout/orgChart1"/>
    <dgm:cxn modelId="{FACFF3BA-C91E-4617-9714-DE5A8F5A5309}" type="presParOf" srcId="{9B42F2EE-57CE-474E-A3BD-9A8765E87E78}" destId="{CDE25114-9E85-4EC4-821B-187B5E124C57}" srcOrd="1" destOrd="0" presId="urn:microsoft.com/office/officeart/2005/8/layout/orgChart1"/>
    <dgm:cxn modelId="{632016C4-7AF1-4F9F-A888-DE67B23FE293}" type="presParOf" srcId="{9B42F2EE-57CE-474E-A3BD-9A8765E87E78}" destId="{EB934EA9-FE4F-4EB0-9F30-F2170E2F4D99}" srcOrd="2" destOrd="0" presId="urn:microsoft.com/office/officeart/2005/8/layout/orgChart1"/>
    <dgm:cxn modelId="{28F639CC-4B28-4212-96C7-F922F2C5389C}" type="presParOf" srcId="{B9077607-288A-4760-BD44-20D963B1788F}" destId="{8CC42B2D-F3E0-4567-B100-564F0B8FE723}" srcOrd="2" destOrd="0" presId="urn:microsoft.com/office/officeart/2005/8/layout/orgChart1"/>
    <dgm:cxn modelId="{1F159C8F-D179-44D4-BDF6-4D59CB4D14F0}" type="presParOf" srcId="{7AED4015-CD3A-4D7E-AA2B-E061364AA48B}" destId="{C895C50A-F658-4063-9258-25D7198B50F6}" srcOrd="1" destOrd="0" presId="urn:microsoft.com/office/officeart/2005/8/layout/orgChart1"/>
    <dgm:cxn modelId="{6D69E5A9-4B01-4E9C-8494-814DD161F347}" type="presParOf" srcId="{C895C50A-F658-4063-9258-25D7198B50F6}" destId="{5FD45E41-545A-428E-A3E5-CE03102C7AA4}" srcOrd="0" destOrd="0" presId="urn:microsoft.com/office/officeart/2005/8/layout/orgChart1"/>
    <dgm:cxn modelId="{9BA9B995-8946-40B1-9BED-5B563026C535}" type="presParOf" srcId="{5FD45E41-545A-428E-A3E5-CE03102C7AA4}" destId="{218265FE-97BD-4D65-AA35-66C3D1DCA839}" srcOrd="0" destOrd="0" presId="urn:microsoft.com/office/officeart/2005/8/layout/orgChart1"/>
    <dgm:cxn modelId="{801E4B1B-8280-4154-B719-2AC6E1B3921E}" type="presParOf" srcId="{5FD45E41-545A-428E-A3E5-CE03102C7AA4}" destId="{BD03D910-41E1-40A1-87A8-F52005368D8D}" srcOrd="1" destOrd="0" presId="urn:microsoft.com/office/officeart/2005/8/layout/orgChart1"/>
    <dgm:cxn modelId="{C50DA721-B2CD-4CF0-8DB9-1AA79F0DB181}" type="presParOf" srcId="{C895C50A-F658-4063-9258-25D7198B50F6}" destId="{93CA4E87-ABED-456E-A6E2-48883678E588}" srcOrd="1" destOrd="0" presId="urn:microsoft.com/office/officeart/2005/8/layout/orgChart1"/>
    <dgm:cxn modelId="{11945552-507C-451F-8CD6-BBBD07BF43A5}" type="presParOf" srcId="{93CA4E87-ABED-456E-A6E2-48883678E588}" destId="{49414D81-8903-484B-8619-E0FF8E3313F8}" srcOrd="0" destOrd="0" presId="urn:microsoft.com/office/officeart/2005/8/layout/orgChart1"/>
    <dgm:cxn modelId="{2C685EDA-2AC9-48C6-990F-CFD9287A80CF}" type="presParOf" srcId="{93CA4E87-ABED-456E-A6E2-48883678E588}" destId="{0C65BE7B-78D6-4A51-8391-B426D00E1E49}" srcOrd="1" destOrd="0" presId="urn:microsoft.com/office/officeart/2005/8/layout/orgChart1"/>
    <dgm:cxn modelId="{5860F6F2-A175-4ADD-9A21-8B8FCD8F859B}" type="presParOf" srcId="{0C65BE7B-78D6-4A51-8391-B426D00E1E49}" destId="{9ACDAC71-1AF3-407E-8D13-EC1CE142CD70}" srcOrd="0" destOrd="0" presId="urn:microsoft.com/office/officeart/2005/8/layout/orgChart1"/>
    <dgm:cxn modelId="{AF9FA153-B9A3-40EA-A813-63A698C2525C}" type="presParOf" srcId="{9ACDAC71-1AF3-407E-8D13-EC1CE142CD70}" destId="{5BC466F6-D764-449F-B96A-7A5566DC4A28}" srcOrd="0" destOrd="0" presId="urn:microsoft.com/office/officeart/2005/8/layout/orgChart1"/>
    <dgm:cxn modelId="{05EAD09A-C583-4F69-9075-A5C7D9EE3BB9}" type="presParOf" srcId="{9ACDAC71-1AF3-407E-8D13-EC1CE142CD70}" destId="{95E24486-688C-4526-BB7D-361E9159FB98}" srcOrd="1" destOrd="0" presId="urn:microsoft.com/office/officeart/2005/8/layout/orgChart1"/>
    <dgm:cxn modelId="{01F0216A-1689-4DAF-97AA-B71980BD4DE2}" type="presParOf" srcId="{0C65BE7B-78D6-4A51-8391-B426D00E1E49}" destId="{10E0A6A1-DBCC-4B8A-869B-DE69B3337098}" srcOrd="1" destOrd="0" presId="urn:microsoft.com/office/officeart/2005/8/layout/orgChart1"/>
    <dgm:cxn modelId="{1C34101A-00BC-4167-A46C-C0786B5CF4AD}" type="presParOf" srcId="{0C65BE7B-78D6-4A51-8391-B426D00E1E49}" destId="{68716A59-4625-4FB5-A243-772A72FC2318}" srcOrd="2" destOrd="0" presId="urn:microsoft.com/office/officeart/2005/8/layout/orgChart1"/>
    <dgm:cxn modelId="{4C533AD7-538D-4821-AF2D-CF2902F5E2EC}" type="presParOf" srcId="{C895C50A-F658-4063-9258-25D7198B50F6}" destId="{B1566F6F-D34D-493B-A757-6289490857DA}" srcOrd="2" destOrd="0" presId="urn:microsoft.com/office/officeart/2005/8/layout/orgChart1"/>
    <dgm:cxn modelId="{42E7E32E-7AD9-4190-A21C-80C5F69DB787}" type="presParOf" srcId="{7AED4015-CD3A-4D7E-AA2B-E061364AA48B}" destId="{1866E7B4-E6D2-4D88-8A42-6ED883912459}" srcOrd="2" destOrd="0" presId="urn:microsoft.com/office/officeart/2005/8/layout/orgChart1"/>
    <dgm:cxn modelId="{07C8FDA3-3C8A-407A-8229-7A6F10E38E87}" type="presParOf" srcId="{1866E7B4-E6D2-4D88-8A42-6ED883912459}" destId="{240BBC91-DE0E-4BCD-B1A9-46C48C414EB6}" srcOrd="0" destOrd="0" presId="urn:microsoft.com/office/officeart/2005/8/layout/orgChart1"/>
    <dgm:cxn modelId="{C97959B8-C5C2-450D-85FE-AC828D1B0F64}" type="presParOf" srcId="{240BBC91-DE0E-4BCD-B1A9-46C48C414EB6}" destId="{D5246FF3-26A8-4605-B644-69D7B08469D6}" srcOrd="0" destOrd="0" presId="urn:microsoft.com/office/officeart/2005/8/layout/orgChart1"/>
    <dgm:cxn modelId="{163AF32D-C3DB-484C-829C-30A1CE892E9A}" type="presParOf" srcId="{240BBC91-DE0E-4BCD-B1A9-46C48C414EB6}" destId="{BFE75095-449F-41BD-A52D-6EFE7ED1F9AD}" srcOrd="1" destOrd="0" presId="urn:microsoft.com/office/officeart/2005/8/layout/orgChart1"/>
    <dgm:cxn modelId="{5CFF0D27-ACDA-4AB3-88C7-FAE1B1AB5F82}" type="presParOf" srcId="{1866E7B4-E6D2-4D88-8A42-6ED883912459}" destId="{88D10C45-68F4-49CA-93CF-FF23581F61AC}" srcOrd="1" destOrd="0" presId="urn:microsoft.com/office/officeart/2005/8/layout/orgChart1"/>
    <dgm:cxn modelId="{9C71DC18-45BE-4DC7-8082-36C4327DEFCC}" type="presParOf" srcId="{88D10C45-68F4-49CA-93CF-FF23581F61AC}" destId="{9CEE6A3D-3E9F-4331-AA04-30625C2C1C9E}" srcOrd="0" destOrd="0" presId="urn:microsoft.com/office/officeart/2005/8/layout/orgChart1"/>
    <dgm:cxn modelId="{E4F2B208-9201-47B6-A949-374DC226C54F}" type="presParOf" srcId="{88D10C45-68F4-49CA-93CF-FF23581F61AC}" destId="{CD903A98-C10A-42D2-BE90-D9629FAB7E52}" srcOrd="1" destOrd="0" presId="urn:microsoft.com/office/officeart/2005/8/layout/orgChart1"/>
    <dgm:cxn modelId="{4FD8A926-7622-4557-958E-271E4E8EF5B3}" type="presParOf" srcId="{CD903A98-C10A-42D2-BE90-D9629FAB7E52}" destId="{67F2FB14-C54C-403C-A7AF-52F61855B569}" srcOrd="0" destOrd="0" presId="urn:microsoft.com/office/officeart/2005/8/layout/orgChart1"/>
    <dgm:cxn modelId="{ECBA0975-A72A-44A6-BD62-35BF178E9D39}" type="presParOf" srcId="{67F2FB14-C54C-403C-A7AF-52F61855B569}" destId="{D0065A9C-1153-40A2-8A26-06057A9814F2}" srcOrd="0" destOrd="0" presId="urn:microsoft.com/office/officeart/2005/8/layout/orgChart1"/>
    <dgm:cxn modelId="{2E92F421-9065-40F9-91E5-0C32BECC7BCC}" type="presParOf" srcId="{67F2FB14-C54C-403C-A7AF-52F61855B569}" destId="{7E762F6B-1F66-41B3-BC8B-FB62534A7AC1}" srcOrd="1" destOrd="0" presId="urn:microsoft.com/office/officeart/2005/8/layout/orgChart1"/>
    <dgm:cxn modelId="{8393DF29-DDDF-4353-A296-53589044A6F3}" type="presParOf" srcId="{CD903A98-C10A-42D2-BE90-D9629FAB7E52}" destId="{AA137C07-670F-41AE-8131-3258A455C702}" srcOrd="1" destOrd="0" presId="urn:microsoft.com/office/officeart/2005/8/layout/orgChart1"/>
    <dgm:cxn modelId="{2127D6BF-DFC5-45DC-A2D2-9698B92E4A30}" type="presParOf" srcId="{CD903A98-C10A-42D2-BE90-D9629FAB7E52}" destId="{7E7E2D34-AF20-491F-8E66-C77BE2BECADA}" srcOrd="2" destOrd="0" presId="urn:microsoft.com/office/officeart/2005/8/layout/orgChart1"/>
    <dgm:cxn modelId="{42ED62DF-0C82-40A7-A4A8-64713F249290}" type="presParOf" srcId="{1866E7B4-E6D2-4D88-8A42-6ED883912459}" destId="{A0903170-5063-4E49-92DA-6180A95F5363}" srcOrd="2" destOrd="0" presId="urn:microsoft.com/office/officeart/2005/8/layout/orgChart1"/>
    <dgm:cxn modelId="{B98EEAEA-9A9B-4028-9BBB-BA080F15A5BB}" type="presParOf" srcId="{7AED4015-CD3A-4D7E-AA2B-E061364AA48B}" destId="{4462CDE1-0433-48F1-81A3-1B2904EAFBCD}" srcOrd="3" destOrd="0" presId="urn:microsoft.com/office/officeart/2005/8/layout/orgChart1"/>
    <dgm:cxn modelId="{B6527497-5060-4143-A1AB-86EF8352D013}" type="presParOf" srcId="{4462CDE1-0433-48F1-81A3-1B2904EAFBCD}" destId="{89EA3C76-D9B2-41A9-97A9-6F016F829FD6}" srcOrd="0" destOrd="0" presId="urn:microsoft.com/office/officeart/2005/8/layout/orgChart1"/>
    <dgm:cxn modelId="{931CD721-5DDF-46C2-95A2-DB7B53D3173A}" type="presParOf" srcId="{89EA3C76-D9B2-41A9-97A9-6F016F829FD6}" destId="{B31446B6-A9D2-4C54-B1F0-C57D153D2586}" srcOrd="0" destOrd="0" presId="urn:microsoft.com/office/officeart/2005/8/layout/orgChart1"/>
    <dgm:cxn modelId="{17342E7E-700D-4982-9E49-909E19BE6FEA}" type="presParOf" srcId="{89EA3C76-D9B2-41A9-97A9-6F016F829FD6}" destId="{3B615225-F608-4126-8A02-563891564554}" srcOrd="1" destOrd="0" presId="urn:microsoft.com/office/officeart/2005/8/layout/orgChart1"/>
    <dgm:cxn modelId="{92010A4A-A8B1-4E39-BECA-95D8CC1FC427}" type="presParOf" srcId="{4462CDE1-0433-48F1-81A3-1B2904EAFBCD}" destId="{FAC08B57-743D-41D6-BEF6-14D137D7E40F}" srcOrd="1" destOrd="0" presId="urn:microsoft.com/office/officeart/2005/8/layout/orgChart1"/>
    <dgm:cxn modelId="{6E7CCE9A-81A4-4F82-88FC-664614953F25}" type="presParOf" srcId="{FAC08B57-743D-41D6-BEF6-14D137D7E40F}" destId="{D2E26478-7A18-4A24-9484-916F83BD4B57}" srcOrd="0" destOrd="0" presId="urn:microsoft.com/office/officeart/2005/8/layout/orgChart1"/>
    <dgm:cxn modelId="{94E4386E-DD35-4F93-A41F-84FBD489C059}" type="presParOf" srcId="{FAC08B57-743D-41D6-BEF6-14D137D7E40F}" destId="{7AB17863-D30A-4FE0-950C-FEDCCDBB75DF}" srcOrd="1" destOrd="0" presId="urn:microsoft.com/office/officeart/2005/8/layout/orgChart1"/>
    <dgm:cxn modelId="{F4C8DCAB-CB08-4813-9A0E-19236E183562}" type="presParOf" srcId="{7AB17863-D30A-4FE0-950C-FEDCCDBB75DF}" destId="{3D20F6AB-F2EF-4806-8858-425C31AFE745}" srcOrd="0" destOrd="0" presId="urn:microsoft.com/office/officeart/2005/8/layout/orgChart1"/>
    <dgm:cxn modelId="{BAD39B8F-E4BD-4D48-87E8-5880E8F377E2}" type="presParOf" srcId="{3D20F6AB-F2EF-4806-8858-425C31AFE745}" destId="{BB6CF319-F1B3-44CD-841D-83D05A508CC2}" srcOrd="0" destOrd="0" presId="urn:microsoft.com/office/officeart/2005/8/layout/orgChart1"/>
    <dgm:cxn modelId="{61F3C25B-A11A-4934-84DB-6F0CED6D35CE}" type="presParOf" srcId="{3D20F6AB-F2EF-4806-8858-425C31AFE745}" destId="{CE49B104-3B93-44DB-A905-330ABA16D06B}" srcOrd="1" destOrd="0" presId="urn:microsoft.com/office/officeart/2005/8/layout/orgChart1"/>
    <dgm:cxn modelId="{6C70EEC4-ACA2-4A4E-A524-01610DF46387}" type="presParOf" srcId="{7AB17863-D30A-4FE0-950C-FEDCCDBB75DF}" destId="{D4D32CBD-C3C1-4CE3-8A55-936DAD6B4415}" srcOrd="1" destOrd="0" presId="urn:microsoft.com/office/officeart/2005/8/layout/orgChart1"/>
    <dgm:cxn modelId="{84934868-4CA3-4997-880B-F51064C4B650}" type="presParOf" srcId="{7AB17863-D30A-4FE0-950C-FEDCCDBB75DF}" destId="{2E335173-C36B-4B0E-B130-F0E8C7FA405C}" srcOrd="2" destOrd="0" presId="urn:microsoft.com/office/officeart/2005/8/layout/orgChart1"/>
    <dgm:cxn modelId="{2DF4C27D-8E42-48D6-9AFC-3E2C70B94B5D}" type="presParOf" srcId="{4462CDE1-0433-48F1-81A3-1B2904EAFBCD}" destId="{C8B4C2F4-D5DC-40FB-A1E6-5845E724E7C2}" srcOrd="2" destOrd="0" presId="urn:microsoft.com/office/officeart/2005/8/layout/orgChart1"/>
    <dgm:cxn modelId="{C66DDCAD-3ABC-4A9E-9CBF-296391208B70}" type="presParOf" srcId="{7AED4015-CD3A-4D7E-AA2B-E061364AA48B}" destId="{0D559D96-7F86-4CDD-968E-D8302E33F65E}" srcOrd="4" destOrd="0" presId="urn:microsoft.com/office/officeart/2005/8/layout/orgChart1"/>
    <dgm:cxn modelId="{9D1AC9C4-DCF8-468E-98E6-286F774C8714}" type="presParOf" srcId="{0D559D96-7F86-4CDD-968E-D8302E33F65E}" destId="{005A0BDE-ECF1-4DC7-882D-802512265FC6}" srcOrd="0" destOrd="0" presId="urn:microsoft.com/office/officeart/2005/8/layout/orgChart1"/>
    <dgm:cxn modelId="{1C988878-E198-4AAF-A405-39661F00D267}" type="presParOf" srcId="{005A0BDE-ECF1-4DC7-882D-802512265FC6}" destId="{3CDBE3C2-15CD-4E4B-A57A-04778ECD7840}" srcOrd="0" destOrd="0" presId="urn:microsoft.com/office/officeart/2005/8/layout/orgChart1"/>
    <dgm:cxn modelId="{1313B7EA-AA87-4C99-857A-AB663F0619D4}" type="presParOf" srcId="{005A0BDE-ECF1-4DC7-882D-802512265FC6}" destId="{00A46108-1EC1-4D04-A81C-6D58E32B2AE3}" srcOrd="1" destOrd="0" presId="urn:microsoft.com/office/officeart/2005/8/layout/orgChart1"/>
    <dgm:cxn modelId="{49333E23-89E8-4281-A163-9EC86806B55F}" type="presParOf" srcId="{0D559D96-7F86-4CDD-968E-D8302E33F65E}" destId="{5CF1107B-CE1A-4881-A4F5-2CFF6B918CB4}" srcOrd="1" destOrd="0" presId="urn:microsoft.com/office/officeart/2005/8/layout/orgChart1"/>
    <dgm:cxn modelId="{DDA456AC-D629-488A-9298-41582E6E3A13}" type="presParOf" srcId="{5CF1107B-CE1A-4881-A4F5-2CFF6B918CB4}" destId="{A709F80C-528B-4A2C-A199-8E54B2653D4B}" srcOrd="0" destOrd="0" presId="urn:microsoft.com/office/officeart/2005/8/layout/orgChart1"/>
    <dgm:cxn modelId="{A442019E-08AC-4448-9484-C73BF65FC1A9}" type="presParOf" srcId="{5CF1107B-CE1A-4881-A4F5-2CFF6B918CB4}" destId="{4F410AD8-BE91-4EEA-AE92-3DF1ED0B996D}" srcOrd="1" destOrd="0" presId="urn:microsoft.com/office/officeart/2005/8/layout/orgChart1"/>
    <dgm:cxn modelId="{B9A71D67-9D4C-411E-B043-88A6768CAC84}" type="presParOf" srcId="{4F410AD8-BE91-4EEA-AE92-3DF1ED0B996D}" destId="{7F943BC1-0C7A-4E9D-841E-9FDA0AF6F3B5}" srcOrd="0" destOrd="0" presId="urn:microsoft.com/office/officeart/2005/8/layout/orgChart1"/>
    <dgm:cxn modelId="{40073893-16A6-4A7F-867E-D9A7FC2465F5}" type="presParOf" srcId="{7F943BC1-0C7A-4E9D-841E-9FDA0AF6F3B5}" destId="{655844CD-C502-49F8-B610-374C95E9D1A4}" srcOrd="0" destOrd="0" presId="urn:microsoft.com/office/officeart/2005/8/layout/orgChart1"/>
    <dgm:cxn modelId="{55F66AB6-2B8D-46BE-8666-9CA9AE8C4804}" type="presParOf" srcId="{7F943BC1-0C7A-4E9D-841E-9FDA0AF6F3B5}" destId="{098F5C67-0A02-4DDA-823C-99D557FD1B06}" srcOrd="1" destOrd="0" presId="urn:microsoft.com/office/officeart/2005/8/layout/orgChart1"/>
    <dgm:cxn modelId="{5E87C53A-93FA-4FC3-B29A-1C09B21506C2}" type="presParOf" srcId="{4F410AD8-BE91-4EEA-AE92-3DF1ED0B996D}" destId="{4F17C773-9D13-458E-AD62-360B8F636028}" srcOrd="1" destOrd="0" presId="urn:microsoft.com/office/officeart/2005/8/layout/orgChart1"/>
    <dgm:cxn modelId="{F9635B6B-B991-4BE5-9325-9E5F794FC49E}" type="presParOf" srcId="{4F410AD8-BE91-4EEA-AE92-3DF1ED0B996D}" destId="{22ECD275-1292-4ADD-977F-74D7636EE9C9}" srcOrd="2" destOrd="0" presId="urn:microsoft.com/office/officeart/2005/8/layout/orgChart1"/>
    <dgm:cxn modelId="{9A864A18-F809-4C85-98D0-0ACAA1763DAD}" type="presParOf" srcId="{0D559D96-7F86-4CDD-968E-D8302E33F65E}" destId="{8834E647-79BC-4727-9E06-BA5B3485870F}" srcOrd="2" destOrd="0" presId="urn:microsoft.com/office/officeart/2005/8/layout/orgChart1"/>
    <dgm:cxn modelId="{C6EC01CF-D451-4F8E-999A-EBC82B9473CB}" type="presParOf" srcId="{7AED4015-CD3A-4D7E-AA2B-E061364AA48B}" destId="{E29D3DF2-9742-42AB-86A2-DB689DDD546E}" srcOrd="5" destOrd="0" presId="urn:microsoft.com/office/officeart/2005/8/layout/orgChart1"/>
    <dgm:cxn modelId="{ECA89884-DFA2-44EC-A1CA-91063DCD7C26}" type="presParOf" srcId="{E29D3DF2-9742-42AB-86A2-DB689DDD546E}" destId="{1B5CD3E2-0EEA-443B-ACF1-43B538D1E6AC}" srcOrd="0" destOrd="0" presId="urn:microsoft.com/office/officeart/2005/8/layout/orgChart1"/>
    <dgm:cxn modelId="{553C7830-5488-40F9-8ACB-75EDF3C97E37}" type="presParOf" srcId="{1B5CD3E2-0EEA-443B-ACF1-43B538D1E6AC}" destId="{7BC1DECA-8924-4DC9-94CD-F3E56D884C66}" srcOrd="0" destOrd="0" presId="urn:microsoft.com/office/officeart/2005/8/layout/orgChart1"/>
    <dgm:cxn modelId="{294C1EB6-07CE-41BB-8DCE-02880FAB3C14}" type="presParOf" srcId="{1B5CD3E2-0EEA-443B-ACF1-43B538D1E6AC}" destId="{FAB38252-D057-4495-91D6-1A1CD9E41DC7}" srcOrd="1" destOrd="0" presId="urn:microsoft.com/office/officeart/2005/8/layout/orgChart1"/>
    <dgm:cxn modelId="{89FA9499-98FC-4466-A3FB-1713834531C5}" type="presParOf" srcId="{E29D3DF2-9742-42AB-86A2-DB689DDD546E}" destId="{9720D124-003D-4825-A843-5C68ABA8EDAD}" srcOrd="1" destOrd="0" presId="urn:microsoft.com/office/officeart/2005/8/layout/orgChart1"/>
    <dgm:cxn modelId="{A81FDB67-EE8F-457B-AC3B-0ECCF9179BD7}" type="presParOf" srcId="{9720D124-003D-4825-A843-5C68ABA8EDAD}" destId="{897BF006-1366-4096-BA3F-7F38784BDC07}" srcOrd="0" destOrd="0" presId="urn:microsoft.com/office/officeart/2005/8/layout/orgChart1"/>
    <dgm:cxn modelId="{0CD10AFF-989A-4EBA-BB3F-D0F9FB1DCADC}" type="presParOf" srcId="{9720D124-003D-4825-A843-5C68ABA8EDAD}" destId="{BE2E9A52-BD3E-4546-B67E-805567215A5C}" srcOrd="1" destOrd="0" presId="urn:microsoft.com/office/officeart/2005/8/layout/orgChart1"/>
    <dgm:cxn modelId="{BDF8A01E-8082-4E89-8C08-AF90B83D4B46}" type="presParOf" srcId="{BE2E9A52-BD3E-4546-B67E-805567215A5C}" destId="{DF1E8F9A-7CE9-4EDE-A4A3-9DB93053CD35}" srcOrd="0" destOrd="0" presId="urn:microsoft.com/office/officeart/2005/8/layout/orgChart1"/>
    <dgm:cxn modelId="{E08CEF0B-ED7F-4660-9457-92EFADA7A336}" type="presParOf" srcId="{DF1E8F9A-7CE9-4EDE-A4A3-9DB93053CD35}" destId="{A3968B1E-FC3A-4AB7-AC21-07F3484F8A13}" srcOrd="0" destOrd="0" presId="urn:microsoft.com/office/officeart/2005/8/layout/orgChart1"/>
    <dgm:cxn modelId="{73EFF0FB-B743-4505-87A9-EF5F3EE21F05}" type="presParOf" srcId="{DF1E8F9A-7CE9-4EDE-A4A3-9DB93053CD35}" destId="{61AD84D8-2299-4D47-AFC5-B04980343E48}" srcOrd="1" destOrd="0" presId="urn:microsoft.com/office/officeart/2005/8/layout/orgChart1"/>
    <dgm:cxn modelId="{AF9ADFF5-90BA-4C36-AFE8-9EBCEBCEDD8C}" type="presParOf" srcId="{BE2E9A52-BD3E-4546-B67E-805567215A5C}" destId="{DA5B1083-50EB-4D92-BC0D-AF7FB5E667AB}" srcOrd="1" destOrd="0" presId="urn:microsoft.com/office/officeart/2005/8/layout/orgChart1"/>
    <dgm:cxn modelId="{099D50E3-1339-4851-8A1F-290D851D0E25}" type="presParOf" srcId="{BE2E9A52-BD3E-4546-B67E-805567215A5C}" destId="{49CD3894-EFD3-4ACB-AAEF-84BA0E4A8EDF}" srcOrd="2" destOrd="0" presId="urn:microsoft.com/office/officeart/2005/8/layout/orgChart1"/>
    <dgm:cxn modelId="{AF6D0128-FDCF-400D-80B7-F1D28453D7E2}" type="presParOf" srcId="{E29D3DF2-9742-42AB-86A2-DB689DDD546E}" destId="{870BDD9D-B91E-494F-B649-0DEAB880C849}" srcOrd="2" destOrd="0" presId="urn:microsoft.com/office/officeart/2005/8/layout/orgChart1"/>
    <dgm:cxn modelId="{70EC4950-7ED0-46B9-BB12-089885544474}" type="presParOf" srcId="{7AED4015-CD3A-4D7E-AA2B-E061364AA48B}" destId="{D1351E66-70E9-4015-9354-457587DD50EF}" srcOrd="6" destOrd="0" presId="urn:microsoft.com/office/officeart/2005/8/layout/orgChart1"/>
    <dgm:cxn modelId="{A274EC3C-C5F7-4511-AC0F-CC6CD9EEB199}" type="presParOf" srcId="{D1351E66-70E9-4015-9354-457587DD50EF}" destId="{040B127E-16C5-44C7-AA70-8685FA304B0B}" srcOrd="0" destOrd="0" presId="urn:microsoft.com/office/officeart/2005/8/layout/orgChart1"/>
    <dgm:cxn modelId="{88DFE1FC-1D82-4304-BBC8-FEE441B92450}" type="presParOf" srcId="{040B127E-16C5-44C7-AA70-8685FA304B0B}" destId="{EFFD4E06-C6B5-4425-BF17-01F99334744F}" srcOrd="0" destOrd="0" presId="urn:microsoft.com/office/officeart/2005/8/layout/orgChart1"/>
    <dgm:cxn modelId="{4731D352-F54D-4A68-9949-FF37D110FA71}" type="presParOf" srcId="{040B127E-16C5-44C7-AA70-8685FA304B0B}" destId="{CF2C236B-F760-4A1F-8B8C-1D53A81A502A}" srcOrd="1" destOrd="0" presId="urn:microsoft.com/office/officeart/2005/8/layout/orgChart1"/>
    <dgm:cxn modelId="{E006C413-7036-42B0-B406-135919A4C662}" type="presParOf" srcId="{D1351E66-70E9-4015-9354-457587DD50EF}" destId="{3B8047DB-B8FF-46AA-9BC7-7BBA60C4FE20}" srcOrd="1" destOrd="0" presId="urn:microsoft.com/office/officeart/2005/8/layout/orgChart1"/>
    <dgm:cxn modelId="{FA4AA432-87CC-410E-84AD-A27F1AB7A038}" type="presParOf" srcId="{3B8047DB-B8FF-46AA-9BC7-7BBA60C4FE20}" destId="{C0F2A93E-E67E-4975-AA09-BD788C371C3F}" srcOrd="0" destOrd="0" presId="urn:microsoft.com/office/officeart/2005/8/layout/orgChart1"/>
    <dgm:cxn modelId="{1097254E-686E-4045-882E-8699FA87DBCE}" type="presParOf" srcId="{3B8047DB-B8FF-46AA-9BC7-7BBA60C4FE20}" destId="{27A577CE-7095-46BF-9B71-8884D88C05E4}" srcOrd="1" destOrd="0" presId="urn:microsoft.com/office/officeart/2005/8/layout/orgChart1"/>
    <dgm:cxn modelId="{57B78560-E22D-4D32-8F33-9E3E0B4D45BE}" type="presParOf" srcId="{27A577CE-7095-46BF-9B71-8884D88C05E4}" destId="{C5074AA9-F96A-4CE1-8325-ECD2D68AA748}" srcOrd="0" destOrd="0" presId="urn:microsoft.com/office/officeart/2005/8/layout/orgChart1"/>
    <dgm:cxn modelId="{16A0F6EB-C2AE-4D5C-9D36-9AD91AD78C01}" type="presParOf" srcId="{C5074AA9-F96A-4CE1-8325-ECD2D68AA748}" destId="{55D22D97-A3C0-4347-9427-D0FEB6289F52}" srcOrd="0" destOrd="0" presId="urn:microsoft.com/office/officeart/2005/8/layout/orgChart1"/>
    <dgm:cxn modelId="{33E576BA-EB8F-4DB4-8ED3-8EBE66C239AB}" type="presParOf" srcId="{C5074AA9-F96A-4CE1-8325-ECD2D68AA748}" destId="{E8F27FCD-3933-4AEF-B7D7-4BB60CB84D38}" srcOrd="1" destOrd="0" presId="urn:microsoft.com/office/officeart/2005/8/layout/orgChart1"/>
    <dgm:cxn modelId="{82BAD3C6-B26D-4524-AADE-9D07798839FE}" type="presParOf" srcId="{27A577CE-7095-46BF-9B71-8884D88C05E4}" destId="{CB05D6AF-2EE5-4772-B567-AEB6BFC5CEBA}" srcOrd="1" destOrd="0" presId="urn:microsoft.com/office/officeart/2005/8/layout/orgChart1"/>
    <dgm:cxn modelId="{238CD4B6-E3E7-4FC7-A477-C9314837FC86}" type="presParOf" srcId="{27A577CE-7095-46BF-9B71-8884D88C05E4}" destId="{EB81C459-AEB9-4E66-A664-B1FDE0448088}" srcOrd="2" destOrd="0" presId="urn:microsoft.com/office/officeart/2005/8/layout/orgChart1"/>
    <dgm:cxn modelId="{A2015069-B42B-4C7C-823F-F1E8743DE480}" type="presParOf" srcId="{D1351E66-70E9-4015-9354-457587DD50EF}" destId="{4A9EC79F-8C82-4F08-B683-20BE268F363D}" srcOrd="2" destOrd="0" presId="urn:microsoft.com/office/officeart/2005/8/layout/orgChart1"/>
    <dgm:cxn modelId="{E94B6848-6F34-432A-9AFF-7089C7EBC108}" type="presParOf" srcId="{7AED4015-CD3A-4D7E-AA2B-E061364AA48B}" destId="{250BBDCA-4130-4A78-86A5-53AC61F4A234}" srcOrd="7" destOrd="0" presId="urn:microsoft.com/office/officeart/2005/8/layout/orgChart1"/>
    <dgm:cxn modelId="{2B5E1B4B-8484-47AD-9BA9-FF7023EC568E}" type="presParOf" srcId="{250BBDCA-4130-4A78-86A5-53AC61F4A234}" destId="{A9E6B204-67B0-44C7-A838-A576595AB13A}" srcOrd="0" destOrd="0" presId="urn:microsoft.com/office/officeart/2005/8/layout/orgChart1"/>
    <dgm:cxn modelId="{3413B096-4916-4CEB-8611-F9BAA29115B5}" type="presParOf" srcId="{A9E6B204-67B0-44C7-A838-A576595AB13A}" destId="{0216CF0E-EFF0-4D13-A630-B4A9B022F5D4}" srcOrd="0" destOrd="0" presId="urn:microsoft.com/office/officeart/2005/8/layout/orgChart1"/>
    <dgm:cxn modelId="{CCA49CE5-6714-4594-9F94-9E197B27A1F3}" type="presParOf" srcId="{A9E6B204-67B0-44C7-A838-A576595AB13A}" destId="{F20315E9-0A67-4119-92F0-22911C55005D}" srcOrd="1" destOrd="0" presId="urn:microsoft.com/office/officeart/2005/8/layout/orgChart1"/>
    <dgm:cxn modelId="{3619EA79-BFD3-4F55-8365-DEA7FDF45A00}" type="presParOf" srcId="{250BBDCA-4130-4A78-86A5-53AC61F4A234}" destId="{206365FC-64AE-4169-8F2A-22E4A00BA7E8}" srcOrd="1" destOrd="0" presId="urn:microsoft.com/office/officeart/2005/8/layout/orgChart1"/>
    <dgm:cxn modelId="{BFC503A2-5F22-4995-A6AD-F70A481664CB}" type="presParOf" srcId="{206365FC-64AE-4169-8F2A-22E4A00BA7E8}" destId="{C1F03F4D-3691-4839-9C27-7F963AB84A1B}" srcOrd="0" destOrd="0" presId="urn:microsoft.com/office/officeart/2005/8/layout/orgChart1"/>
    <dgm:cxn modelId="{16874C12-FEDD-43B8-AF60-9DC6CDB35C97}" type="presParOf" srcId="{206365FC-64AE-4169-8F2A-22E4A00BA7E8}" destId="{B7F33D9A-5BA9-4CDF-ABB7-95387A9C6EFD}" srcOrd="1" destOrd="0" presId="urn:microsoft.com/office/officeart/2005/8/layout/orgChart1"/>
    <dgm:cxn modelId="{45FE0AC0-AE9D-4AE2-930B-81359DEC59DB}" type="presParOf" srcId="{B7F33D9A-5BA9-4CDF-ABB7-95387A9C6EFD}" destId="{89AB1262-2471-4EC5-BF73-2EB9DE95594C}" srcOrd="0" destOrd="0" presId="urn:microsoft.com/office/officeart/2005/8/layout/orgChart1"/>
    <dgm:cxn modelId="{AD4C28FC-68F8-428D-93FA-D0D523C6FBB3}" type="presParOf" srcId="{89AB1262-2471-4EC5-BF73-2EB9DE95594C}" destId="{7DC33C07-7984-48AB-B4B1-81FBF192E3F6}" srcOrd="0" destOrd="0" presId="urn:microsoft.com/office/officeart/2005/8/layout/orgChart1"/>
    <dgm:cxn modelId="{7B26B15F-F215-46AE-BD58-4B8D1FB21597}" type="presParOf" srcId="{89AB1262-2471-4EC5-BF73-2EB9DE95594C}" destId="{6D1121DC-CCE8-4FA9-A94A-07FB928B8539}" srcOrd="1" destOrd="0" presId="urn:microsoft.com/office/officeart/2005/8/layout/orgChart1"/>
    <dgm:cxn modelId="{653B6887-C07C-4F54-BDE6-6421DBADC4A1}" type="presParOf" srcId="{B7F33D9A-5BA9-4CDF-ABB7-95387A9C6EFD}" destId="{D8464A83-81A8-4013-B3D9-F2D1EA031081}" srcOrd="1" destOrd="0" presId="urn:microsoft.com/office/officeart/2005/8/layout/orgChart1"/>
    <dgm:cxn modelId="{81283418-E314-4C31-BFE6-84C5607E695E}" type="presParOf" srcId="{B7F33D9A-5BA9-4CDF-ABB7-95387A9C6EFD}" destId="{3E770B88-F5D1-4976-9719-51A0459AB24D}" srcOrd="2" destOrd="0" presId="urn:microsoft.com/office/officeart/2005/8/layout/orgChart1"/>
    <dgm:cxn modelId="{46D32EC8-1DBA-4B9C-B219-94BF3F88EECF}" type="presParOf" srcId="{250BBDCA-4130-4A78-86A5-53AC61F4A234}" destId="{C2804414-848B-4E69-80CC-AA1C4E5EDBE0}" srcOrd="2" destOrd="0" presId="urn:microsoft.com/office/officeart/2005/8/layout/orgChart1"/>
    <dgm:cxn modelId="{11576B61-A477-40E2-89AD-C83D02E1FF9F}" type="presParOf" srcId="{7AED4015-CD3A-4D7E-AA2B-E061364AA48B}" destId="{7E0E2776-0176-48AA-83FD-9ED4654D699A}" srcOrd="8" destOrd="0" presId="urn:microsoft.com/office/officeart/2005/8/layout/orgChart1"/>
    <dgm:cxn modelId="{AC8D5F3A-B730-4ACF-BAEA-D9BBD8CBF3DD}" type="presParOf" srcId="{7E0E2776-0176-48AA-83FD-9ED4654D699A}" destId="{07CE895B-5A43-41CC-904C-63765C50E256}" srcOrd="0" destOrd="0" presId="urn:microsoft.com/office/officeart/2005/8/layout/orgChart1"/>
    <dgm:cxn modelId="{E879769B-2F1B-474C-86CE-5BF0283F0032}" type="presParOf" srcId="{07CE895B-5A43-41CC-904C-63765C50E256}" destId="{C3945F0A-3C8E-4E99-BD8F-802ECED647BA}" srcOrd="0" destOrd="0" presId="urn:microsoft.com/office/officeart/2005/8/layout/orgChart1"/>
    <dgm:cxn modelId="{FF1E3B5C-B80D-4D86-A96D-82F1442DC6B5}" type="presParOf" srcId="{07CE895B-5A43-41CC-904C-63765C50E256}" destId="{D1079B00-0888-4E3A-AD4D-ADF90DE4887C}" srcOrd="1" destOrd="0" presId="urn:microsoft.com/office/officeart/2005/8/layout/orgChart1"/>
    <dgm:cxn modelId="{AC41FC3F-4E62-4BAA-85D9-2AFAAF7BC2D9}" type="presParOf" srcId="{7E0E2776-0176-48AA-83FD-9ED4654D699A}" destId="{9F42AA9B-FCC8-45DF-BB75-A386FA9972A6}" srcOrd="1" destOrd="0" presId="urn:microsoft.com/office/officeart/2005/8/layout/orgChart1"/>
    <dgm:cxn modelId="{4BF2FC4A-059C-48C4-85AB-8CA3AFD317B5}" type="presParOf" srcId="{9F42AA9B-FCC8-45DF-BB75-A386FA9972A6}" destId="{34BD2800-2235-4207-9E65-EDF6C1E7DDC7}" srcOrd="0" destOrd="0" presId="urn:microsoft.com/office/officeart/2005/8/layout/orgChart1"/>
    <dgm:cxn modelId="{5976467F-9165-474A-AB27-914B7112DA75}" type="presParOf" srcId="{9F42AA9B-FCC8-45DF-BB75-A386FA9972A6}" destId="{A635CA65-AA57-4763-9FA5-090A358F2AAD}" srcOrd="1" destOrd="0" presId="urn:microsoft.com/office/officeart/2005/8/layout/orgChart1"/>
    <dgm:cxn modelId="{6EA1056B-DDCF-4C44-AAD9-7110925E0F48}" type="presParOf" srcId="{A635CA65-AA57-4763-9FA5-090A358F2AAD}" destId="{679AA413-407A-4394-9058-2615F83FE1FB}" srcOrd="0" destOrd="0" presId="urn:microsoft.com/office/officeart/2005/8/layout/orgChart1"/>
    <dgm:cxn modelId="{9B29D6F0-FD0F-44B5-94AA-155EFD18DEDF}" type="presParOf" srcId="{679AA413-407A-4394-9058-2615F83FE1FB}" destId="{09FCB9AF-FD39-497B-8D83-5BEEBCD7F011}" srcOrd="0" destOrd="0" presId="urn:microsoft.com/office/officeart/2005/8/layout/orgChart1"/>
    <dgm:cxn modelId="{764E4723-0FD2-407A-AF41-D08956434A1F}" type="presParOf" srcId="{679AA413-407A-4394-9058-2615F83FE1FB}" destId="{6FAD2819-EB72-4EE6-8EB5-CF607AFA6125}" srcOrd="1" destOrd="0" presId="urn:microsoft.com/office/officeart/2005/8/layout/orgChart1"/>
    <dgm:cxn modelId="{A2665A36-C548-4C98-925D-787C19E7D855}" type="presParOf" srcId="{A635CA65-AA57-4763-9FA5-090A358F2AAD}" destId="{8AE40F15-E12C-4240-A5C6-A5A415B8BE57}" srcOrd="1" destOrd="0" presId="urn:microsoft.com/office/officeart/2005/8/layout/orgChart1"/>
    <dgm:cxn modelId="{290FF3B2-723B-48D1-8D83-4B3B130110CB}" type="presParOf" srcId="{A635CA65-AA57-4763-9FA5-090A358F2AAD}" destId="{A9DB8917-931B-40D1-BB9A-CF7137F80721}" srcOrd="2" destOrd="0" presId="urn:microsoft.com/office/officeart/2005/8/layout/orgChart1"/>
    <dgm:cxn modelId="{39D85148-15AE-4452-92DD-F60E08BFBDF0}" type="presParOf" srcId="{7E0E2776-0176-48AA-83FD-9ED4654D699A}" destId="{59B49E67-16AD-45A1-8B05-F6CE27B45531}" srcOrd="2" destOrd="0" presId="urn:microsoft.com/office/officeart/2005/8/layout/orgChart1"/>
    <dgm:cxn modelId="{E5D8FD43-5183-46AE-83A7-D43F8783DA47}" type="presParOf" srcId="{7AED4015-CD3A-4D7E-AA2B-E061364AA48B}" destId="{EB05316C-D273-4513-86D8-354D88CDD6D9}" srcOrd="9" destOrd="0" presId="urn:microsoft.com/office/officeart/2005/8/layout/orgChart1"/>
    <dgm:cxn modelId="{B6FFC574-1150-4500-9123-DC8528AFC29F}" type="presParOf" srcId="{EB05316C-D273-4513-86D8-354D88CDD6D9}" destId="{6B12C69B-2D02-419A-BCB0-A30527DE1ABF}" srcOrd="0" destOrd="0" presId="urn:microsoft.com/office/officeart/2005/8/layout/orgChart1"/>
    <dgm:cxn modelId="{6418EA73-53CD-4B03-9234-6C54484A04A8}" type="presParOf" srcId="{6B12C69B-2D02-419A-BCB0-A30527DE1ABF}" destId="{9CA691C1-33B2-482A-8C14-2E08460AD50B}" srcOrd="0" destOrd="0" presId="urn:microsoft.com/office/officeart/2005/8/layout/orgChart1"/>
    <dgm:cxn modelId="{0FA132BE-D6C8-461B-9631-50B06E010CED}" type="presParOf" srcId="{6B12C69B-2D02-419A-BCB0-A30527DE1ABF}" destId="{4F169336-AE0A-4EFD-806A-875E77E88C8D}" srcOrd="1" destOrd="0" presId="urn:microsoft.com/office/officeart/2005/8/layout/orgChart1"/>
    <dgm:cxn modelId="{432D0495-4AA4-408E-A491-FE7507FCF682}" type="presParOf" srcId="{EB05316C-D273-4513-86D8-354D88CDD6D9}" destId="{3EB886C9-57D6-4BFF-A69A-9AA31CE09ED2}" srcOrd="1" destOrd="0" presId="urn:microsoft.com/office/officeart/2005/8/layout/orgChart1"/>
    <dgm:cxn modelId="{6CF430DC-F259-43D3-ABAF-E742867A3183}" type="presParOf" srcId="{3EB886C9-57D6-4BFF-A69A-9AA31CE09ED2}" destId="{90E0D404-9F4C-4292-9019-EFA2F25BD30A}" srcOrd="0" destOrd="0" presId="urn:microsoft.com/office/officeart/2005/8/layout/orgChart1"/>
    <dgm:cxn modelId="{E2971CF6-7DF2-478B-9C93-AB4961CE06CA}" type="presParOf" srcId="{3EB886C9-57D6-4BFF-A69A-9AA31CE09ED2}" destId="{B1A8E589-C434-4830-9AE8-C69F50E02584}" srcOrd="1" destOrd="0" presId="urn:microsoft.com/office/officeart/2005/8/layout/orgChart1"/>
    <dgm:cxn modelId="{E43BA744-B7BE-4DC3-B98C-8F0EB1994654}" type="presParOf" srcId="{B1A8E589-C434-4830-9AE8-C69F50E02584}" destId="{5D87E578-E9C8-41CF-AFBB-15CC28E242F8}" srcOrd="0" destOrd="0" presId="urn:microsoft.com/office/officeart/2005/8/layout/orgChart1"/>
    <dgm:cxn modelId="{0D519629-D525-41D2-8F5B-D92633E99BA2}" type="presParOf" srcId="{5D87E578-E9C8-41CF-AFBB-15CC28E242F8}" destId="{4DBFF2E2-B026-4FF8-BC41-141E7D6F9527}" srcOrd="0" destOrd="0" presId="urn:microsoft.com/office/officeart/2005/8/layout/orgChart1"/>
    <dgm:cxn modelId="{5A3C2947-6D92-41E6-BB0F-A23BBB3112E3}" type="presParOf" srcId="{5D87E578-E9C8-41CF-AFBB-15CC28E242F8}" destId="{4B8A535F-67EF-4C4F-B9BD-E1A3B625A4E2}" srcOrd="1" destOrd="0" presId="urn:microsoft.com/office/officeart/2005/8/layout/orgChart1"/>
    <dgm:cxn modelId="{CF7B000D-0293-49CA-A885-DC4D525AB3CD}" type="presParOf" srcId="{B1A8E589-C434-4830-9AE8-C69F50E02584}" destId="{4F51D98F-B68B-4B9D-AE33-4CDF5A706F2A}" srcOrd="1" destOrd="0" presId="urn:microsoft.com/office/officeart/2005/8/layout/orgChart1"/>
    <dgm:cxn modelId="{C95393F4-01D7-46D0-8B4C-17562C69A5AC}" type="presParOf" srcId="{B1A8E589-C434-4830-9AE8-C69F50E02584}" destId="{66B421A6-8580-425A-A041-12BF4EEFB316}" srcOrd="2" destOrd="0" presId="urn:microsoft.com/office/officeart/2005/8/layout/orgChart1"/>
    <dgm:cxn modelId="{1242A6DE-B104-4704-9659-FF07CB60FFA3}" type="presParOf" srcId="{EB05316C-D273-4513-86D8-354D88CDD6D9}" destId="{89D7794D-2652-4A8D-ABD1-506EA4829F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7DCDD2-FC79-45FD-A99C-3D576473F77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F507686-AAF8-4218-9D56-39ABCDFDB6DC}">
      <dgm:prSet/>
      <dgm:spPr/>
      <dgm:t>
        <a:bodyPr/>
        <a:lstStyle/>
        <a:p>
          <a:pPr rtl="0"/>
          <a:r>
            <a:rPr lang="ru-RU" b="1" dirty="0" smtClean="0"/>
            <a:t>2023 год</a:t>
          </a:r>
          <a:endParaRPr lang="ru-RU" dirty="0"/>
        </a:p>
      </dgm:t>
    </dgm:pt>
    <dgm:pt modelId="{5E7879A5-7B08-45AC-B643-DF4BCF89851B}" type="parTrans" cxnId="{17A8ED7C-7142-4613-9486-9350C024A073}">
      <dgm:prSet/>
      <dgm:spPr/>
      <dgm:t>
        <a:bodyPr/>
        <a:lstStyle/>
        <a:p>
          <a:endParaRPr lang="ru-RU"/>
        </a:p>
      </dgm:t>
    </dgm:pt>
    <dgm:pt modelId="{8D3DF0C9-D8E3-477E-A024-8103F384DE4A}" type="sibTrans" cxnId="{17A8ED7C-7142-4613-9486-9350C024A073}">
      <dgm:prSet/>
      <dgm:spPr/>
      <dgm:t>
        <a:bodyPr/>
        <a:lstStyle/>
        <a:p>
          <a:endParaRPr lang="ru-RU"/>
        </a:p>
      </dgm:t>
    </dgm:pt>
    <dgm:pt modelId="{1CF52C01-9ECD-46E9-86C8-E66E19ACDC7A}" type="pres">
      <dgm:prSet presAssocID="{977DCDD2-FC79-45FD-A99C-3D576473F77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4B5418D9-E5B3-49AB-B634-9569D7274644}" type="pres">
      <dgm:prSet presAssocID="{5F507686-AAF8-4218-9D56-39ABCDFDB6DC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27A111C1-DF6D-425C-9C5B-F83D47B47DD6}" type="pres">
      <dgm:prSet presAssocID="{5F507686-AAF8-4218-9D56-39ABCDFDB6DC}" presName="Accent1" presStyleLbl="node1" presStyleIdx="0" presStyleCnt="6"/>
      <dgm:spPr/>
    </dgm:pt>
    <dgm:pt modelId="{F603FE37-BDDF-4D01-B970-57D112E80844}" type="pres">
      <dgm:prSet presAssocID="{5F507686-AAF8-4218-9D56-39ABCDFDB6DC}" presName="Accent2" presStyleLbl="node1" presStyleIdx="1" presStyleCnt="6"/>
      <dgm:spPr/>
    </dgm:pt>
    <dgm:pt modelId="{98081977-4E5D-474F-ABDF-A895CA4A0721}" type="pres">
      <dgm:prSet presAssocID="{5F507686-AAF8-4218-9D56-39ABCDFDB6DC}" presName="Accent3" presStyleLbl="node1" presStyleIdx="2" presStyleCnt="6"/>
      <dgm:spPr/>
    </dgm:pt>
    <dgm:pt modelId="{F993D29F-B003-4262-A3AC-D7E60BCAF4B9}" type="pres">
      <dgm:prSet presAssocID="{5F507686-AAF8-4218-9D56-39ABCDFDB6DC}" presName="Accent4" presStyleLbl="node1" presStyleIdx="3" presStyleCnt="6"/>
      <dgm:spPr/>
    </dgm:pt>
    <dgm:pt modelId="{C7FFCB27-D9B2-44DD-AA7E-954C5C85776B}" type="pres">
      <dgm:prSet presAssocID="{5F507686-AAF8-4218-9D56-39ABCDFDB6DC}" presName="Accent5" presStyleLbl="node1" presStyleIdx="4" presStyleCnt="6"/>
      <dgm:spPr/>
    </dgm:pt>
    <dgm:pt modelId="{B4FE3611-144C-4595-9699-E439EBCA91F9}" type="pres">
      <dgm:prSet presAssocID="{5F507686-AAF8-4218-9D56-39ABCDFDB6DC}" presName="Accent6" presStyleLbl="node1" presStyleIdx="5" presStyleCnt="6"/>
      <dgm:spPr/>
    </dgm:pt>
  </dgm:ptLst>
  <dgm:cxnLst>
    <dgm:cxn modelId="{E21692A2-6E91-4CCE-9C20-B2CC181EB5CD}" type="presOf" srcId="{5F507686-AAF8-4218-9D56-39ABCDFDB6DC}" destId="{4B5418D9-E5B3-49AB-B634-9569D7274644}" srcOrd="0" destOrd="0" presId="urn:microsoft.com/office/officeart/2009/3/layout/CircleRelationship"/>
    <dgm:cxn modelId="{FC32695B-D37E-404F-AC9C-8C351689F0EA}" type="presOf" srcId="{977DCDD2-FC79-45FD-A99C-3D576473F77A}" destId="{1CF52C01-9ECD-46E9-86C8-E66E19ACDC7A}" srcOrd="0" destOrd="0" presId="urn:microsoft.com/office/officeart/2009/3/layout/CircleRelationship"/>
    <dgm:cxn modelId="{17A8ED7C-7142-4613-9486-9350C024A073}" srcId="{977DCDD2-FC79-45FD-A99C-3D576473F77A}" destId="{5F507686-AAF8-4218-9D56-39ABCDFDB6DC}" srcOrd="0" destOrd="0" parTransId="{5E7879A5-7B08-45AC-B643-DF4BCF89851B}" sibTransId="{8D3DF0C9-D8E3-477E-A024-8103F384DE4A}"/>
    <dgm:cxn modelId="{E2743220-0453-4E4B-AE16-017B6893F27C}" type="presParOf" srcId="{1CF52C01-9ECD-46E9-86C8-E66E19ACDC7A}" destId="{4B5418D9-E5B3-49AB-B634-9569D7274644}" srcOrd="0" destOrd="0" presId="urn:microsoft.com/office/officeart/2009/3/layout/CircleRelationship"/>
    <dgm:cxn modelId="{29ABEBD6-0EA0-42B8-8E40-1EC1A460A35F}" type="presParOf" srcId="{1CF52C01-9ECD-46E9-86C8-E66E19ACDC7A}" destId="{27A111C1-DF6D-425C-9C5B-F83D47B47DD6}" srcOrd="1" destOrd="0" presId="urn:microsoft.com/office/officeart/2009/3/layout/CircleRelationship"/>
    <dgm:cxn modelId="{B5E1A25C-88B3-4480-8BF7-04E5D933BFF9}" type="presParOf" srcId="{1CF52C01-9ECD-46E9-86C8-E66E19ACDC7A}" destId="{F603FE37-BDDF-4D01-B970-57D112E80844}" srcOrd="2" destOrd="0" presId="urn:microsoft.com/office/officeart/2009/3/layout/CircleRelationship"/>
    <dgm:cxn modelId="{B0C1BB02-5730-4370-B825-F292878DFC0A}" type="presParOf" srcId="{1CF52C01-9ECD-46E9-86C8-E66E19ACDC7A}" destId="{98081977-4E5D-474F-ABDF-A895CA4A0721}" srcOrd="3" destOrd="0" presId="urn:microsoft.com/office/officeart/2009/3/layout/CircleRelationship"/>
    <dgm:cxn modelId="{DD0AF528-9B40-4905-872B-BACB8C7F8ECC}" type="presParOf" srcId="{1CF52C01-9ECD-46E9-86C8-E66E19ACDC7A}" destId="{F993D29F-B003-4262-A3AC-D7E60BCAF4B9}" srcOrd="4" destOrd="0" presId="urn:microsoft.com/office/officeart/2009/3/layout/CircleRelationship"/>
    <dgm:cxn modelId="{CD962014-B868-4B7E-9ABE-68C8BB352FE4}" type="presParOf" srcId="{1CF52C01-9ECD-46E9-86C8-E66E19ACDC7A}" destId="{C7FFCB27-D9B2-44DD-AA7E-954C5C85776B}" srcOrd="5" destOrd="0" presId="urn:microsoft.com/office/officeart/2009/3/layout/CircleRelationship"/>
    <dgm:cxn modelId="{9F1A8301-E603-4F81-9907-114CDA9D724E}" type="presParOf" srcId="{1CF52C01-9ECD-46E9-86C8-E66E19ACDC7A}" destId="{B4FE3611-144C-4595-9699-E439EBCA91F9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77DCDD2-FC79-45FD-A99C-3D576473F77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F507686-AAF8-4218-9D56-39ABCDFDB6DC}">
      <dgm:prSet/>
      <dgm:spPr/>
      <dgm:t>
        <a:bodyPr/>
        <a:lstStyle/>
        <a:p>
          <a:pPr rtl="0"/>
          <a:r>
            <a:rPr lang="ru-RU" b="1" dirty="0" smtClean="0"/>
            <a:t>2024 год</a:t>
          </a:r>
          <a:endParaRPr lang="ru-RU" dirty="0"/>
        </a:p>
      </dgm:t>
    </dgm:pt>
    <dgm:pt modelId="{5E7879A5-7B08-45AC-B643-DF4BCF89851B}" type="parTrans" cxnId="{17A8ED7C-7142-4613-9486-9350C024A073}">
      <dgm:prSet/>
      <dgm:spPr/>
      <dgm:t>
        <a:bodyPr/>
        <a:lstStyle/>
        <a:p>
          <a:endParaRPr lang="ru-RU"/>
        </a:p>
      </dgm:t>
    </dgm:pt>
    <dgm:pt modelId="{8D3DF0C9-D8E3-477E-A024-8103F384DE4A}" type="sibTrans" cxnId="{17A8ED7C-7142-4613-9486-9350C024A073}">
      <dgm:prSet/>
      <dgm:spPr/>
      <dgm:t>
        <a:bodyPr/>
        <a:lstStyle/>
        <a:p>
          <a:endParaRPr lang="ru-RU"/>
        </a:p>
      </dgm:t>
    </dgm:pt>
    <dgm:pt modelId="{1CF52C01-9ECD-46E9-86C8-E66E19ACDC7A}" type="pres">
      <dgm:prSet presAssocID="{977DCDD2-FC79-45FD-A99C-3D576473F77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4B5418D9-E5B3-49AB-B634-9569D7274644}" type="pres">
      <dgm:prSet presAssocID="{5F507686-AAF8-4218-9D56-39ABCDFDB6DC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27A111C1-DF6D-425C-9C5B-F83D47B47DD6}" type="pres">
      <dgm:prSet presAssocID="{5F507686-AAF8-4218-9D56-39ABCDFDB6DC}" presName="Accent1" presStyleLbl="node1" presStyleIdx="0" presStyleCnt="6"/>
      <dgm:spPr/>
    </dgm:pt>
    <dgm:pt modelId="{F603FE37-BDDF-4D01-B970-57D112E80844}" type="pres">
      <dgm:prSet presAssocID="{5F507686-AAF8-4218-9D56-39ABCDFDB6DC}" presName="Accent2" presStyleLbl="node1" presStyleIdx="1" presStyleCnt="6"/>
      <dgm:spPr/>
    </dgm:pt>
    <dgm:pt modelId="{98081977-4E5D-474F-ABDF-A895CA4A0721}" type="pres">
      <dgm:prSet presAssocID="{5F507686-AAF8-4218-9D56-39ABCDFDB6DC}" presName="Accent3" presStyleLbl="node1" presStyleIdx="2" presStyleCnt="6"/>
      <dgm:spPr/>
    </dgm:pt>
    <dgm:pt modelId="{F993D29F-B003-4262-A3AC-D7E60BCAF4B9}" type="pres">
      <dgm:prSet presAssocID="{5F507686-AAF8-4218-9D56-39ABCDFDB6DC}" presName="Accent4" presStyleLbl="node1" presStyleIdx="3" presStyleCnt="6"/>
      <dgm:spPr/>
    </dgm:pt>
    <dgm:pt modelId="{C7FFCB27-D9B2-44DD-AA7E-954C5C85776B}" type="pres">
      <dgm:prSet presAssocID="{5F507686-AAF8-4218-9D56-39ABCDFDB6DC}" presName="Accent5" presStyleLbl="node1" presStyleIdx="4" presStyleCnt="6"/>
      <dgm:spPr/>
    </dgm:pt>
    <dgm:pt modelId="{B4FE3611-144C-4595-9699-E439EBCA91F9}" type="pres">
      <dgm:prSet presAssocID="{5F507686-AAF8-4218-9D56-39ABCDFDB6DC}" presName="Accent6" presStyleLbl="node1" presStyleIdx="5" presStyleCnt="6"/>
      <dgm:spPr/>
    </dgm:pt>
  </dgm:ptLst>
  <dgm:cxnLst>
    <dgm:cxn modelId="{E21692A2-6E91-4CCE-9C20-B2CC181EB5CD}" type="presOf" srcId="{5F507686-AAF8-4218-9D56-39ABCDFDB6DC}" destId="{4B5418D9-E5B3-49AB-B634-9569D7274644}" srcOrd="0" destOrd="0" presId="urn:microsoft.com/office/officeart/2009/3/layout/CircleRelationship"/>
    <dgm:cxn modelId="{FC32695B-D37E-404F-AC9C-8C351689F0EA}" type="presOf" srcId="{977DCDD2-FC79-45FD-A99C-3D576473F77A}" destId="{1CF52C01-9ECD-46E9-86C8-E66E19ACDC7A}" srcOrd="0" destOrd="0" presId="urn:microsoft.com/office/officeart/2009/3/layout/CircleRelationship"/>
    <dgm:cxn modelId="{17A8ED7C-7142-4613-9486-9350C024A073}" srcId="{977DCDD2-FC79-45FD-A99C-3D576473F77A}" destId="{5F507686-AAF8-4218-9D56-39ABCDFDB6DC}" srcOrd="0" destOrd="0" parTransId="{5E7879A5-7B08-45AC-B643-DF4BCF89851B}" sibTransId="{8D3DF0C9-D8E3-477E-A024-8103F384DE4A}"/>
    <dgm:cxn modelId="{E2743220-0453-4E4B-AE16-017B6893F27C}" type="presParOf" srcId="{1CF52C01-9ECD-46E9-86C8-E66E19ACDC7A}" destId="{4B5418D9-E5B3-49AB-B634-9569D7274644}" srcOrd="0" destOrd="0" presId="urn:microsoft.com/office/officeart/2009/3/layout/CircleRelationship"/>
    <dgm:cxn modelId="{29ABEBD6-0EA0-42B8-8E40-1EC1A460A35F}" type="presParOf" srcId="{1CF52C01-9ECD-46E9-86C8-E66E19ACDC7A}" destId="{27A111C1-DF6D-425C-9C5B-F83D47B47DD6}" srcOrd="1" destOrd="0" presId="urn:microsoft.com/office/officeart/2009/3/layout/CircleRelationship"/>
    <dgm:cxn modelId="{B5E1A25C-88B3-4480-8BF7-04E5D933BFF9}" type="presParOf" srcId="{1CF52C01-9ECD-46E9-86C8-E66E19ACDC7A}" destId="{F603FE37-BDDF-4D01-B970-57D112E80844}" srcOrd="2" destOrd="0" presId="urn:microsoft.com/office/officeart/2009/3/layout/CircleRelationship"/>
    <dgm:cxn modelId="{B0C1BB02-5730-4370-B825-F292878DFC0A}" type="presParOf" srcId="{1CF52C01-9ECD-46E9-86C8-E66E19ACDC7A}" destId="{98081977-4E5D-474F-ABDF-A895CA4A0721}" srcOrd="3" destOrd="0" presId="urn:microsoft.com/office/officeart/2009/3/layout/CircleRelationship"/>
    <dgm:cxn modelId="{DD0AF528-9B40-4905-872B-BACB8C7F8ECC}" type="presParOf" srcId="{1CF52C01-9ECD-46E9-86C8-E66E19ACDC7A}" destId="{F993D29F-B003-4262-A3AC-D7E60BCAF4B9}" srcOrd="4" destOrd="0" presId="urn:microsoft.com/office/officeart/2009/3/layout/CircleRelationship"/>
    <dgm:cxn modelId="{CD962014-B868-4B7E-9ABE-68C8BB352FE4}" type="presParOf" srcId="{1CF52C01-9ECD-46E9-86C8-E66E19ACDC7A}" destId="{C7FFCB27-D9B2-44DD-AA7E-954C5C85776B}" srcOrd="5" destOrd="0" presId="urn:microsoft.com/office/officeart/2009/3/layout/CircleRelationship"/>
    <dgm:cxn modelId="{9F1A8301-E603-4F81-9907-114CDA9D724E}" type="presParOf" srcId="{1CF52C01-9ECD-46E9-86C8-E66E19ACDC7A}" destId="{B4FE3611-144C-4595-9699-E439EBCA91F9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77DCDD2-FC79-45FD-A99C-3D576473F77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F507686-AAF8-4218-9D56-39ABCDFDB6DC}">
      <dgm:prSet/>
      <dgm:spPr/>
      <dgm:t>
        <a:bodyPr/>
        <a:lstStyle/>
        <a:p>
          <a:pPr rtl="0"/>
          <a:r>
            <a:rPr lang="ru-RU" b="1" dirty="0" smtClean="0"/>
            <a:t>2025 год</a:t>
          </a:r>
          <a:endParaRPr lang="ru-RU" dirty="0"/>
        </a:p>
      </dgm:t>
    </dgm:pt>
    <dgm:pt modelId="{5E7879A5-7B08-45AC-B643-DF4BCF89851B}" type="parTrans" cxnId="{17A8ED7C-7142-4613-9486-9350C024A073}">
      <dgm:prSet/>
      <dgm:spPr/>
      <dgm:t>
        <a:bodyPr/>
        <a:lstStyle/>
        <a:p>
          <a:endParaRPr lang="ru-RU"/>
        </a:p>
      </dgm:t>
    </dgm:pt>
    <dgm:pt modelId="{8D3DF0C9-D8E3-477E-A024-8103F384DE4A}" type="sibTrans" cxnId="{17A8ED7C-7142-4613-9486-9350C024A073}">
      <dgm:prSet/>
      <dgm:spPr/>
      <dgm:t>
        <a:bodyPr/>
        <a:lstStyle/>
        <a:p>
          <a:endParaRPr lang="ru-RU"/>
        </a:p>
      </dgm:t>
    </dgm:pt>
    <dgm:pt modelId="{1CF52C01-9ECD-46E9-86C8-E66E19ACDC7A}" type="pres">
      <dgm:prSet presAssocID="{977DCDD2-FC79-45FD-A99C-3D576473F77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4B5418D9-E5B3-49AB-B634-9569D7274644}" type="pres">
      <dgm:prSet presAssocID="{5F507686-AAF8-4218-9D56-39ABCDFDB6DC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27A111C1-DF6D-425C-9C5B-F83D47B47DD6}" type="pres">
      <dgm:prSet presAssocID="{5F507686-AAF8-4218-9D56-39ABCDFDB6DC}" presName="Accent1" presStyleLbl="node1" presStyleIdx="0" presStyleCnt="6"/>
      <dgm:spPr/>
    </dgm:pt>
    <dgm:pt modelId="{F603FE37-BDDF-4D01-B970-57D112E80844}" type="pres">
      <dgm:prSet presAssocID="{5F507686-AAF8-4218-9D56-39ABCDFDB6DC}" presName="Accent2" presStyleLbl="node1" presStyleIdx="1" presStyleCnt="6"/>
      <dgm:spPr/>
    </dgm:pt>
    <dgm:pt modelId="{98081977-4E5D-474F-ABDF-A895CA4A0721}" type="pres">
      <dgm:prSet presAssocID="{5F507686-AAF8-4218-9D56-39ABCDFDB6DC}" presName="Accent3" presStyleLbl="node1" presStyleIdx="2" presStyleCnt="6"/>
      <dgm:spPr/>
    </dgm:pt>
    <dgm:pt modelId="{F993D29F-B003-4262-A3AC-D7E60BCAF4B9}" type="pres">
      <dgm:prSet presAssocID="{5F507686-AAF8-4218-9D56-39ABCDFDB6DC}" presName="Accent4" presStyleLbl="node1" presStyleIdx="3" presStyleCnt="6"/>
      <dgm:spPr/>
    </dgm:pt>
    <dgm:pt modelId="{C7FFCB27-D9B2-44DD-AA7E-954C5C85776B}" type="pres">
      <dgm:prSet presAssocID="{5F507686-AAF8-4218-9D56-39ABCDFDB6DC}" presName="Accent5" presStyleLbl="node1" presStyleIdx="4" presStyleCnt="6"/>
      <dgm:spPr/>
    </dgm:pt>
    <dgm:pt modelId="{B4FE3611-144C-4595-9699-E439EBCA91F9}" type="pres">
      <dgm:prSet presAssocID="{5F507686-AAF8-4218-9D56-39ABCDFDB6DC}" presName="Accent6" presStyleLbl="node1" presStyleIdx="5" presStyleCnt="6"/>
      <dgm:spPr/>
    </dgm:pt>
  </dgm:ptLst>
  <dgm:cxnLst>
    <dgm:cxn modelId="{E21692A2-6E91-4CCE-9C20-B2CC181EB5CD}" type="presOf" srcId="{5F507686-AAF8-4218-9D56-39ABCDFDB6DC}" destId="{4B5418D9-E5B3-49AB-B634-9569D7274644}" srcOrd="0" destOrd="0" presId="urn:microsoft.com/office/officeart/2009/3/layout/CircleRelationship"/>
    <dgm:cxn modelId="{FC32695B-D37E-404F-AC9C-8C351689F0EA}" type="presOf" srcId="{977DCDD2-FC79-45FD-A99C-3D576473F77A}" destId="{1CF52C01-9ECD-46E9-86C8-E66E19ACDC7A}" srcOrd="0" destOrd="0" presId="urn:microsoft.com/office/officeart/2009/3/layout/CircleRelationship"/>
    <dgm:cxn modelId="{17A8ED7C-7142-4613-9486-9350C024A073}" srcId="{977DCDD2-FC79-45FD-A99C-3D576473F77A}" destId="{5F507686-AAF8-4218-9D56-39ABCDFDB6DC}" srcOrd="0" destOrd="0" parTransId="{5E7879A5-7B08-45AC-B643-DF4BCF89851B}" sibTransId="{8D3DF0C9-D8E3-477E-A024-8103F384DE4A}"/>
    <dgm:cxn modelId="{E2743220-0453-4E4B-AE16-017B6893F27C}" type="presParOf" srcId="{1CF52C01-9ECD-46E9-86C8-E66E19ACDC7A}" destId="{4B5418D9-E5B3-49AB-B634-9569D7274644}" srcOrd="0" destOrd="0" presId="urn:microsoft.com/office/officeart/2009/3/layout/CircleRelationship"/>
    <dgm:cxn modelId="{29ABEBD6-0EA0-42B8-8E40-1EC1A460A35F}" type="presParOf" srcId="{1CF52C01-9ECD-46E9-86C8-E66E19ACDC7A}" destId="{27A111C1-DF6D-425C-9C5B-F83D47B47DD6}" srcOrd="1" destOrd="0" presId="urn:microsoft.com/office/officeart/2009/3/layout/CircleRelationship"/>
    <dgm:cxn modelId="{B5E1A25C-88B3-4480-8BF7-04E5D933BFF9}" type="presParOf" srcId="{1CF52C01-9ECD-46E9-86C8-E66E19ACDC7A}" destId="{F603FE37-BDDF-4D01-B970-57D112E80844}" srcOrd="2" destOrd="0" presId="urn:microsoft.com/office/officeart/2009/3/layout/CircleRelationship"/>
    <dgm:cxn modelId="{B0C1BB02-5730-4370-B825-F292878DFC0A}" type="presParOf" srcId="{1CF52C01-9ECD-46E9-86C8-E66E19ACDC7A}" destId="{98081977-4E5D-474F-ABDF-A895CA4A0721}" srcOrd="3" destOrd="0" presId="urn:microsoft.com/office/officeart/2009/3/layout/CircleRelationship"/>
    <dgm:cxn modelId="{DD0AF528-9B40-4905-872B-BACB8C7F8ECC}" type="presParOf" srcId="{1CF52C01-9ECD-46E9-86C8-E66E19ACDC7A}" destId="{F993D29F-B003-4262-A3AC-D7E60BCAF4B9}" srcOrd="4" destOrd="0" presId="urn:microsoft.com/office/officeart/2009/3/layout/CircleRelationship"/>
    <dgm:cxn modelId="{CD962014-B868-4B7E-9ABE-68C8BB352FE4}" type="presParOf" srcId="{1CF52C01-9ECD-46E9-86C8-E66E19ACDC7A}" destId="{C7FFCB27-D9B2-44DD-AA7E-954C5C85776B}" srcOrd="5" destOrd="0" presId="urn:microsoft.com/office/officeart/2009/3/layout/CircleRelationship"/>
    <dgm:cxn modelId="{9F1A8301-E603-4F81-9907-114CDA9D724E}" type="presParOf" srcId="{1CF52C01-9ECD-46E9-86C8-E66E19ACDC7A}" destId="{B4FE3611-144C-4595-9699-E439EBCA91F9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F3CB7E3-16AC-40C8-9D55-D6B1A20633EF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3D5F58-3EB3-4926-BC72-6B7A77BC25C5}">
      <dgm:prSet custT="1"/>
      <dgm:spPr/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Источники покрытия дефицита</a:t>
          </a:r>
          <a:r>
            <a:rPr lang="en-US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2AA01-682C-4574-9B53-733AED64BBF9}" type="parTrans" cxnId="{F57C5339-C7C0-4DCB-A401-73DD5AD5B0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350945-328C-4B2C-823F-45D74B5AD9DB}" type="sibTrans" cxnId="{F57C5339-C7C0-4DCB-A401-73DD5AD5B0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F8403F-1065-4EA7-96E8-60702E16FA58}">
      <dgm:prSet custT="1"/>
      <dgm:spPr/>
      <dgm:t>
        <a:bodyPr/>
        <a:lstStyle/>
        <a:p>
          <a:pPr rtl="0"/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размещение государственных ценных бумаг РК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180F1E-2EE2-4FFE-962C-1DA3E326C9B2}" type="parTrans" cxnId="{360E05D0-FE8A-464D-A77A-AE4E13EB7F8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046A1A-781D-416B-916E-DF9A976236F0}" type="sibTrans" cxnId="{360E05D0-FE8A-464D-A77A-AE4E13EB7F8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32E4FB-A3C4-4965-A8DE-EB8924E43C43}">
      <dgm:prSet custT="1"/>
      <dgm:spPr/>
      <dgm:t>
        <a:bodyPr/>
        <a:lstStyle/>
        <a:p>
          <a:pPr rtl="0"/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получение кредитов от кредитных организаций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3D5DBD-7ECF-4F4F-9D2E-09F36D566921}" type="parTrans" cxnId="{5EF2D133-15AB-40AE-BC47-B34920A9F582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6EFA49-EC84-4C95-9943-451F1213FF44}" type="sibTrans" cxnId="{5EF2D133-15AB-40AE-BC47-B34920A9F582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853F26-A2A4-41E1-84F0-D98A72BDD2E7}">
      <dgm:prSet custT="1"/>
      <dgm:spPr/>
      <dgm:t>
        <a:bodyPr/>
        <a:lstStyle/>
        <a:p>
          <a:pPr rtl="0"/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получение кредитов от других бюджетов бюджетной системы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609CE2-4F3E-47BC-8009-699ABB475630}" type="parTrans" cxnId="{926E048E-5579-49CC-86E0-D6A3BD22D0DF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330656-A646-4B2E-A640-40A8AAC069BC}" type="sibTrans" cxnId="{926E048E-5579-49CC-86E0-D6A3BD22D0DF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293824-D063-45FF-A72E-5F05E703C8D7}">
      <dgm:prSet custT="1"/>
      <dgm:spPr/>
      <dgm:t>
        <a:bodyPr/>
        <a:lstStyle/>
        <a:p>
          <a:pPr rtl="0"/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возврат бюджетных кредитов, предоставленных другим бюджетам бюджетной системы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955470-FFB5-4C52-A670-5C753FB6EED1}" type="parTrans" cxnId="{4CCED83C-EDFE-4CC7-A100-F30488211A9A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2177EC-A85D-4DF6-871E-D48173EFAFE2}" type="sibTrans" cxnId="{4CCED83C-EDFE-4CC7-A100-F30488211A9A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708AAD-D2BC-41CB-8C27-DB71FB68E310}" type="pres">
      <dgm:prSet presAssocID="{BF3CB7E3-16AC-40C8-9D55-D6B1A20633E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445FE8B-93ED-4694-9B2F-6A2327CB17C6}" type="pres">
      <dgm:prSet presAssocID="{6F3D5F58-3EB3-4926-BC72-6B7A77BC25C5}" presName="root" presStyleCnt="0"/>
      <dgm:spPr/>
      <dgm:t>
        <a:bodyPr/>
        <a:lstStyle/>
        <a:p>
          <a:endParaRPr lang="ru-RU"/>
        </a:p>
      </dgm:t>
    </dgm:pt>
    <dgm:pt modelId="{1C031FD5-8D56-41C5-B273-65C1945B6BCA}" type="pres">
      <dgm:prSet presAssocID="{6F3D5F58-3EB3-4926-BC72-6B7A77BC25C5}" presName="rootComposite" presStyleCnt="0"/>
      <dgm:spPr/>
      <dgm:t>
        <a:bodyPr/>
        <a:lstStyle/>
        <a:p>
          <a:endParaRPr lang="ru-RU"/>
        </a:p>
      </dgm:t>
    </dgm:pt>
    <dgm:pt modelId="{931B3F3C-84EF-47AE-87AE-7DA06B276AFE}" type="pres">
      <dgm:prSet presAssocID="{6F3D5F58-3EB3-4926-BC72-6B7A77BC25C5}" presName="rootText" presStyleLbl="node1" presStyleIdx="0" presStyleCnt="1" custScaleX="149875" custLinFactNeighborX="0" custLinFactNeighborY="-239"/>
      <dgm:spPr/>
      <dgm:t>
        <a:bodyPr/>
        <a:lstStyle/>
        <a:p>
          <a:endParaRPr lang="ru-RU"/>
        </a:p>
      </dgm:t>
    </dgm:pt>
    <dgm:pt modelId="{B09BC35C-BC54-47AF-BFFE-59397854FCF4}" type="pres">
      <dgm:prSet presAssocID="{6F3D5F58-3EB3-4926-BC72-6B7A77BC25C5}" presName="rootConnector" presStyleLbl="node1" presStyleIdx="0" presStyleCnt="1"/>
      <dgm:spPr/>
      <dgm:t>
        <a:bodyPr/>
        <a:lstStyle/>
        <a:p>
          <a:endParaRPr lang="ru-RU"/>
        </a:p>
      </dgm:t>
    </dgm:pt>
    <dgm:pt modelId="{4A6913EB-6B07-499B-8E0B-EBC01FC96613}" type="pres">
      <dgm:prSet presAssocID="{6F3D5F58-3EB3-4926-BC72-6B7A77BC25C5}" presName="childShape" presStyleCnt="0"/>
      <dgm:spPr/>
      <dgm:t>
        <a:bodyPr/>
        <a:lstStyle/>
        <a:p>
          <a:endParaRPr lang="ru-RU"/>
        </a:p>
      </dgm:t>
    </dgm:pt>
    <dgm:pt modelId="{C2144AE1-6089-4E86-A586-218B36A5F7A9}" type="pres">
      <dgm:prSet presAssocID="{12180F1E-2EE2-4FFE-962C-1DA3E326C9B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7C79A9FA-8900-49E7-97DC-E3C831F4B471}" type="pres">
      <dgm:prSet presAssocID="{E3F8403F-1065-4EA7-96E8-60702E16FA58}" presName="childText" presStyleLbl="bgAcc1" presStyleIdx="0" presStyleCnt="4" custScaleX="159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68740-9E2E-45B8-964E-70831DAA4A1E}" type="pres">
      <dgm:prSet presAssocID="{C43D5DBD-7ECF-4F4F-9D2E-09F36D566921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781A1F2-0CCE-43DD-8B9C-41D3934F5A92}" type="pres">
      <dgm:prSet presAssocID="{E532E4FB-A3C4-4965-A8DE-EB8924E43C43}" presName="childText" presStyleLbl="bgAcc1" presStyleIdx="1" presStyleCnt="4" custScaleX="162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998A2-FE7C-4A4D-A34E-0B3F71B7C83D}" type="pres">
      <dgm:prSet presAssocID="{A0609CE2-4F3E-47BC-8009-699ABB475630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206ECBD-14DB-4F06-B45E-1F7598889666}" type="pres">
      <dgm:prSet presAssocID="{E1853F26-A2A4-41E1-84F0-D98A72BDD2E7}" presName="childText" presStyleLbl="bgAcc1" presStyleIdx="2" presStyleCnt="4" custScaleX="163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AA2B5-2010-4869-815D-77A85FDA8788}" type="pres">
      <dgm:prSet presAssocID="{B5955470-FFB5-4C52-A670-5C753FB6EED1}" presName="Name13" presStyleLbl="parChTrans1D2" presStyleIdx="3" presStyleCnt="4"/>
      <dgm:spPr/>
      <dgm:t>
        <a:bodyPr/>
        <a:lstStyle/>
        <a:p>
          <a:endParaRPr lang="ru-RU"/>
        </a:p>
      </dgm:t>
    </dgm:pt>
    <dgm:pt modelId="{A4CDB992-EFBC-4835-A1A0-1E5CB38D1E9A}" type="pres">
      <dgm:prSet presAssocID="{30293824-D063-45FF-A72E-5F05E703C8D7}" presName="childText" presStyleLbl="bgAcc1" presStyleIdx="3" presStyleCnt="4" custScaleX="163844" custScaleY="11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C2A837-6B8B-48AF-9B4C-D4097D876FE8}" type="presOf" srcId="{6F3D5F58-3EB3-4926-BC72-6B7A77BC25C5}" destId="{B09BC35C-BC54-47AF-BFFE-59397854FCF4}" srcOrd="1" destOrd="0" presId="urn:microsoft.com/office/officeart/2005/8/layout/hierarchy3"/>
    <dgm:cxn modelId="{67DF22D9-C603-40B8-9C3A-2A3271BA5B3A}" type="presOf" srcId="{E532E4FB-A3C4-4965-A8DE-EB8924E43C43}" destId="{A781A1F2-0CCE-43DD-8B9C-41D3934F5A92}" srcOrd="0" destOrd="0" presId="urn:microsoft.com/office/officeart/2005/8/layout/hierarchy3"/>
    <dgm:cxn modelId="{D1432366-FE63-4E00-91A8-F9EC911B0F38}" type="presOf" srcId="{B5955470-FFB5-4C52-A670-5C753FB6EED1}" destId="{E11AA2B5-2010-4869-815D-77A85FDA8788}" srcOrd="0" destOrd="0" presId="urn:microsoft.com/office/officeart/2005/8/layout/hierarchy3"/>
    <dgm:cxn modelId="{312515CF-366D-4EDB-96ED-B3A0B366C87A}" type="presOf" srcId="{12180F1E-2EE2-4FFE-962C-1DA3E326C9B2}" destId="{C2144AE1-6089-4E86-A586-218B36A5F7A9}" srcOrd="0" destOrd="0" presId="urn:microsoft.com/office/officeart/2005/8/layout/hierarchy3"/>
    <dgm:cxn modelId="{54595A75-53F3-4D47-8C5B-4E2F21B0BB68}" type="presOf" srcId="{30293824-D063-45FF-A72E-5F05E703C8D7}" destId="{A4CDB992-EFBC-4835-A1A0-1E5CB38D1E9A}" srcOrd="0" destOrd="0" presId="urn:microsoft.com/office/officeart/2005/8/layout/hierarchy3"/>
    <dgm:cxn modelId="{926E048E-5579-49CC-86E0-D6A3BD22D0DF}" srcId="{6F3D5F58-3EB3-4926-BC72-6B7A77BC25C5}" destId="{E1853F26-A2A4-41E1-84F0-D98A72BDD2E7}" srcOrd="2" destOrd="0" parTransId="{A0609CE2-4F3E-47BC-8009-699ABB475630}" sibTransId="{2F330656-A646-4B2E-A640-40A8AAC069BC}"/>
    <dgm:cxn modelId="{CC4DCCF1-FA52-4F3D-8A0C-494C722D3E63}" type="presOf" srcId="{6F3D5F58-3EB3-4926-BC72-6B7A77BC25C5}" destId="{931B3F3C-84EF-47AE-87AE-7DA06B276AFE}" srcOrd="0" destOrd="0" presId="urn:microsoft.com/office/officeart/2005/8/layout/hierarchy3"/>
    <dgm:cxn modelId="{4CCED83C-EDFE-4CC7-A100-F30488211A9A}" srcId="{6F3D5F58-3EB3-4926-BC72-6B7A77BC25C5}" destId="{30293824-D063-45FF-A72E-5F05E703C8D7}" srcOrd="3" destOrd="0" parTransId="{B5955470-FFB5-4C52-A670-5C753FB6EED1}" sibTransId="{862177EC-A85D-4DF6-871E-D48173EFAFE2}"/>
    <dgm:cxn modelId="{F57C5339-C7C0-4DCB-A401-73DD5AD5B083}" srcId="{BF3CB7E3-16AC-40C8-9D55-D6B1A20633EF}" destId="{6F3D5F58-3EB3-4926-BC72-6B7A77BC25C5}" srcOrd="0" destOrd="0" parTransId="{1F92AA01-682C-4574-9B53-733AED64BBF9}" sibTransId="{BB350945-328C-4B2C-823F-45D74B5AD9DB}"/>
    <dgm:cxn modelId="{1E950B9E-C111-4013-998C-DF49D3AAC1ED}" type="presOf" srcId="{E1853F26-A2A4-41E1-84F0-D98A72BDD2E7}" destId="{8206ECBD-14DB-4F06-B45E-1F7598889666}" srcOrd="0" destOrd="0" presId="urn:microsoft.com/office/officeart/2005/8/layout/hierarchy3"/>
    <dgm:cxn modelId="{E52FBB92-C39F-4191-83AF-815A23F8179C}" type="presOf" srcId="{C43D5DBD-7ECF-4F4F-9D2E-09F36D566921}" destId="{75768740-9E2E-45B8-964E-70831DAA4A1E}" srcOrd="0" destOrd="0" presId="urn:microsoft.com/office/officeart/2005/8/layout/hierarchy3"/>
    <dgm:cxn modelId="{5EF2D133-15AB-40AE-BC47-B34920A9F582}" srcId="{6F3D5F58-3EB3-4926-BC72-6B7A77BC25C5}" destId="{E532E4FB-A3C4-4965-A8DE-EB8924E43C43}" srcOrd="1" destOrd="0" parTransId="{C43D5DBD-7ECF-4F4F-9D2E-09F36D566921}" sibTransId="{C46EFA49-EC84-4C95-9943-451F1213FF44}"/>
    <dgm:cxn modelId="{2BC2C6C8-D553-46FD-801A-A84BD64EBEDA}" type="presOf" srcId="{E3F8403F-1065-4EA7-96E8-60702E16FA58}" destId="{7C79A9FA-8900-49E7-97DC-E3C831F4B471}" srcOrd="0" destOrd="0" presId="urn:microsoft.com/office/officeart/2005/8/layout/hierarchy3"/>
    <dgm:cxn modelId="{A5575612-E3F0-4E80-B475-FEB553D9D9ED}" type="presOf" srcId="{BF3CB7E3-16AC-40C8-9D55-D6B1A20633EF}" destId="{F6708AAD-D2BC-41CB-8C27-DB71FB68E310}" srcOrd="0" destOrd="0" presId="urn:microsoft.com/office/officeart/2005/8/layout/hierarchy3"/>
    <dgm:cxn modelId="{E88123C7-0471-4EC7-8BD1-9275432C1119}" type="presOf" srcId="{A0609CE2-4F3E-47BC-8009-699ABB475630}" destId="{D6C998A2-FE7C-4A4D-A34E-0B3F71B7C83D}" srcOrd="0" destOrd="0" presId="urn:microsoft.com/office/officeart/2005/8/layout/hierarchy3"/>
    <dgm:cxn modelId="{360E05D0-FE8A-464D-A77A-AE4E13EB7F84}" srcId="{6F3D5F58-3EB3-4926-BC72-6B7A77BC25C5}" destId="{E3F8403F-1065-4EA7-96E8-60702E16FA58}" srcOrd="0" destOrd="0" parTransId="{12180F1E-2EE2-4FFE-962C-1DA3E326C9B2}" sibTransId="{11046A1A-781D-416B-916E-DF9A976236F0}"/>
    <dgm:cxn modelId="{AC1838D3-A1AF-4F4E-A752-322DFC0CF478}" type="presParOf" srcId="{F6708AAD-D2BC-41CB-8C27-DB71FB68E310}" destId="{F445FE8B-93ED-4694-9B2F-6A2327CB17C6}" srcOrd="0" destOrd="0" presId="urn:microsoft.com/office/officeart/2005/8/layout/hierarchy3"/>
    <dgm:cxn modelId="{27253B6E-9418-41B1-AF55-D8D42F5F8358}" type="presParOf" srcId="{F445FE8B-93ED-4694-9B2F-6A2327CB17C6}" destId="{1C031FD5-8D56-41C5-B273-65C1945B6BCA}" srcOrd="0" destOrd="0" presId="urn:microsoft.com/office/officeart/2005/8/layout/hierarchy3"/>
    <dgm:cxn modelId="{EB0FD532-A677-453C-B377-454C4D7A4891}" type="presParOf" srcId="{1C031FD5-8D56-41C5-B273-65C1945B6BCA}" destId="{931B3F3C-84EF-47AE-87AE-7DA06B276AFE}" srcOrd="0" destOrd="0" presId="urn:microsoft.com/office/officeart/2005/8/layout/hierarchy3"/>
    <dgm:cxn modelId="{9160BD5E-72C3-4AC0-B141-D54F76D4071B}" type="presParOf" srcId="{1C031FD5-8D56-41C5-B273-65C1945B6BCA}" destId="{B09BC35C-BC54-47AF-BFFE-59397854FCF4}" srcOrd="1" destOrd="0" presId="urn:microsoft.com/office/officeart/2005/8/layout/hierarchy3"/>
    <dgm:cxn modelId="{6B8169B5-8D1E-4ED9-A1CF-D76E343674E5}" type="presParOf" srcId="{F445FE8B-93ED-4694-9B2F-6A2327CB17C6}" destId="{4A6913EB-6B07-499B-8E0B-EBC01FC96613}" srcOrd="1" destOrd="0" presId="urn:microsoft.com/office/officeart/2005/8/layout/hierarchy3"/>
    <dgm:cxn modelId="{D0DAA41A-302C-4CC4-992B-81A10A627DE5}" type="presParOf" srcId="{4A6913EB-6B07-499B-8E0B-EBC01FC96613}" destId="{C2144AE1-6089-4E86-A586-218B36A5F7A9}" srcOrd="0" destOrd="0" presId="urn:microsoft.com/office/officeart/2005/8/layout/hierarchy3"/>
    <dgm:cxn modelId="{DFB8522A-19DE-4D0D-B4D5-6303E5399860}" type="presParOf" srcId="{4A6913EB-6B07-499B-8E0B-EBC01FC96613}" destId="{7C79A9FA-8900-49E7-97DC-E3C831F4B471}" srcOrd="1" destOrd="0" presId="urn:microsoft.com/office/officeart/2005/8/layout/hierarchy3"/>
    <dgm:cxn modelId="{8B30EEC3-C5DC-449B-A14A-FEBC81965263}" type="presParOf" srcId="{4A6913EB-6B07-499B-8E0B-EBC01FC96613}" destId="{75768740-9E2E-45B8-964E-70831DAA4A1E}" srcOrd="2" destOrd="0" presId="urn:microsoft.com/office/officeart/2005/8/layout/hierarchy3"/>
    <dgm:cxn modelId="{72C770AE-99A3-4C04-BA91-06723CC66D66}" type="presParOf" srcId="{4A6913EB-6B07-499B-8E0B-EBC01FC96613}" destId="{A781A1F2-0CCE-43DD-8B9C-41D3934F5A92}" srcOrd="3" destOrd="0" presId="urn:microsoft.com/office/officeart/2005/8/layout/hierarchy3"/>
    <dgm:cxn modelId="{1C343AD5-01CB-4F17-A92C-C41EADABD631}" type="presParOf" srcId="{4A6913EB-6B07-499B-8E0B-EBC01FC96613}" destId="{D6C998A2-FE7C-4A4D-A34E-0B3F71B7C83D}" srcOrd="4" destOrd="0" presId="urn:microsoft.com/office/officeart/2005/8/layout/hierarchy3"/>
    <dgm:cxn modelId="{67FFB4E1-E5CF-4688-849C-76D5E5314BCF}" type="presParOf" srcId="{4A6913EB-6B07-499B-8E0B-EBC01FC96613}" destId="{8206ECBD-14DB-4F06-B45E-1F7598889666}" srcOrd="5" destOrd="0" presId="urn:microsoft.com/office/officeart/2005/8/layout/hierarchy3"/>
    <dgm:cxn modelId="{3BDF3698-73F5-46E5-A7D4-B8C5F82B8421}" type="presParOf" srcId="{4A6913EB-6B07-499B-8E0B-EBC01FC96613}" destId="{E11AA2B5-2010-4869-815D-77A85FDA8788}" srcOrd="6" destOrd="0" presId="urn:microsoft.com/office/officeart/2005/8/layout/hierarchy3"/>
    <dgm:cxn modelId="{492C5C8E-AC92-4217-B784-865DEE579F59}" type="presParOf" srcId="{4A6913EB-6B07-499B-8E0B-EBC01FC96613}" destId="{A4CDB992-EFBC-4835-A1A0-1E5CB38D1E9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8ABC577-5F3C-409E-8D77-05799315E93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7988D03-5785-49C0-B322-DF4E2050D743}">
      <dgm:prSet custT="1"/>
      <dgm:spPr/>
      <dgm:t>
        <a:bodyPr/>
        <a:lstStyle/>
        <a:p>
          <a:pPr rtl="0"/>
          <a:r>
            <a:rPr lang="ru-RU" sz="1400" dirty="0" smtClean="0"/>
            <a:t>Развитие здравоохранения</a:t>
          </a:r>
          <a:endParaRPr lang="ru-RU" sz="1400" dirty="0"/>
        </a:p>
      </dgm:t>
    </dgm:pt>
    <dgm:pt modelId="{69017F47-F731-4F12-BA27-FDE09406D192}" type="parTrans" cxnId="{E670E1FD-2162-430C-AA46-BEB99BA785B9}">
      <dgm:prSet/>
      <dgm:spPr/>
      <dgm:t>
        <a:bodyPr/>
        <a:lstStyle/>
        <a:p>
          <a:endParaRPr lang="ru-RU" sz="1400"/>
        </a:p>
      </dgm:t>
    </dgm:pt>
    <dgm:pt modelId="{4291045E-0A2A-4DF7-BCE1-AD6C5A909C3C}" type="sibTrans" cxnId="{E670E1FD-2162-430C-AA46-BEB99BA785B9}">
      <dgm:prSet/>
      <dgm:spPr/>
      <dgm:t>
        <a:bodyPr/>
        <a:lstStyle/>
        <a:p>
          <a:endParaRPr lang="ru-RU" sz="1400"/>
        </a:p>
      </dgm:t>
    </dgm:pt>
    <dgm:pt modelId="{A820258B-EA7E-4BF0-AA79-2FCD642FB4F4}">
      <dgm:prSet custT="1"/>
      <dgm:spPr/>
      <dgm:t>
        <a:bodyPr/>
        <a:lstStyle/>
        <a:p>
          <a:pPr rtl="0"/>
          <a:r>
            <a:rPr lang="ru-RU" sz="1400" dirty="0" smtClean="0"/>
            <a:t>Развитие образования</a:t>
          </a:r>
          <a:endParaRPr lang="ru-RU" sz="1400" dirty="0"/>
        </a:p>
      </dgm:t>
    </dgm:pt>
    <dgm:pt modelId="{33574A8F-819B-4ACE-ADE1-1C4994DE3D22}" type="parTrans" cxnId="{0475F3F8-8F9C-49B8-9BC3-F710FCD80A11}">
      <dgm:prSet/>
      <dgm:spPr/>
      <dgm:t>
        <a:bodyPr/>
        <a:lstStyle/>
        <a:p>
          <a:endParaRPr lang="ru-RU" sz="1400"/>
        </a:p>
      </dgm:t>
    </dgm:pt>
    <dgm:pt modelId="{1D67BADE-A5D1-4791-BF00-DCFB07617530}" type="sibTrans" cxnId="{0475F3F8-8F9C-49B8-9BC3-F710FCD80A11}">
      <dgm:prSet/>
      <dgm:spPr/>
      <dgm:t>
        <a:bodyPr/>
        <a:lstStyle/>
        <a:p>
          <a:endParaRPr lang="ru-RU" sz="1400"/>
        </a:p>
      </dgm:t>
    </dgm:pt>
    <dgm:pt modelId="{AD55444A-8BA8-430E-BC3F-011714B9F748}">
      <dgm:prSet custT="1"/>
      <dgm:spPr/>
      <dgm:t>
        <a:bodyPr/>
        <a:lstStyle/>
        <a:p>
          <a:pPr rtl="0"/>
          <a:r>
            <a:rPr lang="ru-RU" sz="1400" dirty="0" smtClean="0"/>
            <a:t>Социальная защита населения</a:t>
          </a:r>
          <a:endParaRPr lang="ru-RU" sz="1400" dirty="0"/>
        </a:p>
      </dgm:t>
    </dgm:pt>
    <dgm:pt modelId="{66957FD0-3B15-4C98-962E-FC19012108DA}" type="parTrans" cxnId="{5A1C1D69-594B-4FAA-8DC1-AD00E3D3DC9A}">
      <dgm:prSet/>
      <dgm:spPr/>
      <dgm:t>
        <a:bodyPr/>
        <a:lstStyle/>
        <a:p>
          <a:endParaRPr lang="ru-RU" sz="1400"/>
        </a:p>
      </dgm:t>
    </dgm:pt>
    <dgm:pt modelId="{A743A3F6-8DB8-4160-BBE9-471913C9B603}" type="sibTrans" cxnId="{5A1C1D69-594B-4FAA-8DC1-AD00E3D3DC9A}">
      <dgm:prSet/>
      <dgm:spPr/>
      <dgm:t>
        <a:bodyPr/>
        <a:lstStyle/>
        <a:p>
          <a:endParaRPr lang="ru-RU" sz="1400"/>
        </a:p>
      </dgm:t>
    </dgm:pt>
    <dgm:pt modelId="{2C0393A1-6A15-4F9E-BB04-5088295F20DE}">
      <dgm:prSet custT="1"/>
      <dgm:spPr/>
      <dgm:t>
        <a:bodyPr/>
        <a:lstStyle/>
        <a:p>
          <a:pPr rtl="0"/>
          <a:r>
            <a:rPr lang="ru-RU" sz="1400" dirty="0" smtClean="0"/>
            <a:t>Развитие строительства, обеспечение доступным и комфортным жильем и коммунальными услугами граждан</a:t>
          </a:r>
          <a:endParaRPr lang="ru-RU" sz="1400" dirty="0"/>
        </a:p>
      </dgm:t>
    </dgm:pt>
    <dgm:pt modelId="{819ED2D6-66FB-48A9-BCFE-7CBE3B70F75D}" type="parTrans" cxnId="{2AEF831C-342E-4B04-B3B0-5CC9A74680C4}">
      <dgm:prSet/>
      <dgm:spPr/>
      <dgm:t>
        <a:bodyPr/>
        <a:lstStyle/>
        <a:p>
          <a:endParaRPr lang="ru-RU" sz="1400"/>
        </a:p>
      </dgm:t>
    </dgm:pt>
    <dgm:pt modelId="{ACB120E7-04C8-4F5F-BDCD-57DB6A309EC5}" type="sibTrans" cxnId="{2AEF831C-342E-4B04-B3B0-5CC9A74680C4}">
      <dgm:prSet/>
      <dgm:spPr/>
      <dgm:t>
        <a:bodyPr/>
        <a:lstStyle/>
        <a:p>
          <a:endParaRPr lang="ru-RU" sz="1400"/>
        </a:p>
      </dgm:t>
    </dgm:pt>
    <dgm:pt modelId="{DB726B1C-6ECA-47CE-BE3D-3AEEC7B6FB4B}">
      <dgm:prSet custT="1"/>
      <dgm:spPr/>
      <dgm:t>
        <a:bodyPr/>
        <a:lstStyle/>
        <a:p>
          <a:pPr rtl="0"/>
          <a:r>
            <a:rPr lang="ru-RU" sz="1400" dirty="0" smtClean="0"/>
            <a:t>Содействие занятости населения</a:t>
          </a:r>
          <a:endParaRPr lang="ru-RU" sz="1400" dirty="0"/>
        </a:p>
      </dgm:t>
    </dgm:pt>
    <dgm:pt modelId="{84DEDA47-6BD4-4765-A163-509087CC8DCC}" type="parTrans" cxnId="{75714E7A-ECC7-43FE-A5B3-A0597EE0CB7C}">
      <dgm:prSet/>
      <dgm:spPr/>
      <dgm:t>
        <a:bodyPr/>
        <a:lstStyle/>
        <a:p>
          <a:endParaRPr lang="ru-RU" sz="1400"/>
        </a:p>
      </dgm:t>
    </dgm:pt>
    <dgm:pt modelId="{8E7D2E05-406C-443E-8F25-498D4DAF873C}" type="sibTrans" cxnId="{75714E7A-ECC7-43FE-A5B3-A0597EE0CB7C}">
      <dgm:prSet/>
      <dgm:spPr/>
      <dgm:t>
        <a:bodyPr/>
        <a:lstStyle/>
        <a:p>
          <a:endParaRPr lang="ru-RU" sz="1400"/>
        </a:p>
      </dgm:t>
    </dgm:pt>
    <dgm:pt modelId="{7B8DB25E-78E9-45DE-878A-CE4D2DDDD280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400" dirty="0" smtClean="0"/>
            <a:t>Защита населения и территории от чрезвычайных </a:t>
          </a:r>
        </a:p>
        <a:p>
          <a:pPr rtl="0">
            <a:spcAft>
              <a:spcPts val="0"/>
            </a:spcAft>
          </a:pPr>
          <a:r>
            <a:rPr lang="ru-RU" sz="1400" dirty="0" smtClean="0"/>
            <a:t>ситуаций, обеспечение пожарной безопасности и  профилактика терроризма и экстремизма</a:t>
          </a:r>
          <a:endParaRPr lang="ru-RU" sz="1400" dirty="0"/>
        </a:p>
      </dgm:t>
    </dgm:pt>
    <dgm:pt modelId="{6115A159-6B5C-41C5-A901-9896CC5D3FA4}" type="parTrans" cxnId="{07223F16-1F5E-47FD-9B77-66092D66114A}">
      <dgm:prSet/>
      <dgm:spPr/>
      <dgm:t>
        <a:bodyPr/>
        <a:lstStyle/>
        <a:p>
          <a:endParaRPr lang="ru-RU" sz="1400"/>
        </a:p>
      </dgm:t>
    </dgm:pt>
    <dgm:pt modelId="{CA0F98B6-2BB1-4809-8378-FC89ACF926BE}" type="sibTrans" cxnId="{07223F16-1F5E-47FD-9B77-66092D66114A}">
      <dgm:prSet/>
      <dgm:spPr/>
      <dgm:t>
        <a:bodyPr/>
        <a:lstStyle/>
        <a:p>
          <a:endParaRPr lang="ru-RU" sz="1400"/>
        </a:p>
      </dgm:t>
    </dgm:pt>
    <dgm:pt modelId="{E7C36399-FFD6-454C-91F9-89012B672361}">
      <dgm:prSet custT="1"/>
      <dgm:spPr/>
      <dgm:t>
        <a:bodyPr/>
        <a:lstStyle/>
        <a:p>
          <a:pPr rtl="0"/>
          <a:r>
            <a:rPr lang="ru-RU" sz="1400" smtClean="0"/>
            <a:t>Развитие культуры и туризма в РК</a:t>
          </a:r>
          <a:endParaRPr lang="ru-RU" sz="1400"/>
        </a:p>
      </dgm:t>
    </dgm:pt>
    <dgm:pt modelId="{572D494E-3C00-4EED-B650-30D115FBC151}" type="parTrans" cxnId="{32014371-4A42-4E44-98CD-24AF61B823A8}">
      <dgm:prSet/>
      <dgm:spPr/>
      <dgm:t>
        <a:bodyPr/>
        <a:lstStyle/>
        <a:p>
          <a:endParaRPr lang="ru-RU" sz="1400"/>
        </a:p>
      </dgm:t>
    </dgm:pt>
    <dgm:pt modelId="{372B2714-F018-4967-BB5A-7D1C838552E9}" type="sibTrans" cxnId="{32014371-4A42-4E44-98CD-24AF61B823A8}">
      <dgm:prSet/>
      <dgm:spPr/>
      <dgm:t>
        <a:bodyPr/>
        <a:lstStyle/>
        <a:p>
          <a:endParaRPr lang="ru-RU" sz="1400"/>
        </a:p>
      </dgm:t>
    </dgm:pt>
    <dgm:pt modelId="{991D23E0-46AC-41B0-B074-F63967BFAADA}">
      <dgm:prSet custT="1"/>
      <dgm:spPr/>
      <dgm:t>
        <a:bodyPr/>
        <a:lstStyle/>
        <a:p>
          <a:pPr rtl="0"/>
          <a:r>
            <a:rPr lang="ru-RU" sz="1400" smtClean="0"/>
            <a:t>Развитие физической культуры и спорта</a:t>
          </a:r>
          <a:endParaRPr lang="ru-RU" sz="1400"/>
        </a:p>
      </dgm:t>
    </dgm:pt>
    <dgm:pt modelId="{5BAB1C0A-778D-46AE-86F5-7BE3513DEC23}" type="parTrans" cxnId="{FB905372-EFCD-405B-B24D-BE818C7C7E5A}">
      <dgm:prSet/>
      <dgm:spPr/>
      <dgm:t>
        <a:bodyPr/>
        <a:lstStyle/>
        <a:p>
          <a:endParaRPr lang="ru-RU" sz="1400"/>
        </a:p>
      </dgm:t>
    </dgm:pt>
    <dgm:pt modelId="{FDD9C99C-09FE-4408-8E55-3C97626E7A65}" type="sibTrans" cxnId="{FB905372-EFCD-405B-B24D-BE818C7C7E5A}">
      <dgm:prSet/>
      <dgm:spPr/>
      <dgm:t>
        <a:bodyPr/>
        <a:lstStyle/>
        <a:p>
          <a:endParaRPr lang="ru-RU" sz="1400"/>
        </a:p>
      </dgm:t>
    </dgm:pt>
    <dgm:pt modelId="{7CE05A88-D97C-4179-B130-FCE24644C075}">
      <dgm:prSet custT="1"/>
      <dgm:spPr/>
      <dgm:t>
        <a:bodyPr/>
        <a:lstStyle/>
        <a:p>
          <a:pPr rtl="0"/>
          <a:r>
            <a:rPr lang="ru-RU" sz="1400" smtClean="0"/>
            <a:t>Обеспечение общественного порядка и противодействие преступности</a:t>
          </a:r>
          <a:endParaRPr lang="ru-RU" sz="1400"/>
        </a:p>
      </dgm:t>
    </dgm:pt>
    <dgm:pt modelId="{FF3E0398-E009-4ED3-AB8D-1252274D75AF}" type="parTrans" cxnId="{7A25B5F8-7316-493B-8FD0-970D0B4673BD}">
      <dgm:prSet/>
      <dgm:spPr/>
      <dgm:t>
        <a:bodyPr/>
        <a:lstStyle/>
        <a:p>
          <a:endParaRPr lang="ru-RU" sz="1400"/>
        </a:p>
      </dgm:t>
    </dgm:pt>
    <dgm:pt modelId="{954A760F-72D0-41CB-9D45-5E9F5249BE57}" type="sibTrans" cxnId="{7A25B5F8-7316-493B-8FD0-970D0B4673BD}">
      <dgm:prSet/>
      <dgm:spPr/>
      <dgm:t>
        <a:bodyPr/>
        <a:lstStyle/>
        <a:p>
          <a:endParaRPr lang="ru-RU" sz="1400"/>
        </a:p>
      </dgm:t>
    </dgm:pt>
    <dgm:pt modelId="{5A2AF59A-1A9A-43F9-9CC5-8BDC4168EB37}" type="pres">
      <dgm:prSet presAssocID="{28ABC577-5F3C-409E-8D77-05799315E9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099D95-C1A2-4E56-94C9-8736DE3621B2}" type="pres">
      <dgm:prSet presAssocID="{F7988D03-5785-49C0-B322-DF4E2050D743}" presName="linNode" presStyleCnt="0"/>
      <dgm:spPr/>
    </dgm:pt>
    <dgm:pt modelId="{3AEAFC81-21AE-49AF-B74B-B6F442C6DEED}" type="pres">
      <dgm:prSet presAssocID="{F7988D03-5785-49C0-B322-DF4E2050D743}" presName="parentText" presStyleLbl="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A871E-368B-445E-9357-ADCA08762BED}" type="pres">
      <dgm:prSet presAssocID="{4291045E-0A2A-4DF7-BCE1-AD6C5A909C3C}" presName="sp" presStyleCnt="0"/>
      <dgm:spPr/>
    </dgm:pt>
    <dgm:pt modelId="{BE7F944E-114B-4B20-8292-4E7AE8FC9980}" type="pres">
      <dgm:prSet presAssocID="{A820258B-EA7E-4BF0-AA79-2FCD642FB4F4}" presName="linNode" presStyleCnt="0"/>
      <dgm:spPr/>
    </dgm:pt>
    <dgm:pt modelId="{335A4269-E5AB-4001-BA1B-C79454E30906}" type="pres">
      <dgm:prSet presAssocID="{A820258B-EA7E-4BF0-AA79-2FCD642FB4F4}" presName="parentText" presStyleLbl="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3444B-3D4E-4B53-9290-402811E139EA}" type="pres">
      <dgm:prSet presAssocID="{1D67BADE-A5D1-4791-BF00-DCFB07617530}" presName="sp" presStyleCnt="0"/>
      <dgm:spPr/>
    </dgm:pt>
    <dgm:pt modelId="{28BD511B-98C2-4AC8-AD01-02D71AD22570}" type="pres">
      <dgm:prSet presAssocID="{AD55444A-8BA8-430E-BC3F-011714B9F748}" presName="linNode" presStyleCnt="0"/>
      <dgm:spPr/>
    </dgm:pt>
    <dgm:pt modelId="{3AB42E0E-4B62-4B80-B418-DDC57555CE48}" type="pres">
      <dgm:prSet presAssocID="{AD55444A-8BA8-430E-BC3F-011714B9F748}" presName="parentText" presStyleLbl="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61952-2589-4DDF-BC4B-B507AA3161C0}" type="pres">
      <dgm:prSet presAssocID="{A743A3F6-8DB8-4160-BBE9-471913C9B603}" presName="sp" presStyleCnt="0"/>
      <dgm:spPr/>
    </dgm:pt>
    <dgm:pt modelId="{5B7BB548-FB60-4D90-80D6-E07B467FA175}" type="pres">
      <dgm:prSet presAssocID="{2C0393A1-6A15-4F9E-BB04-5088295F20DE}" presName="linNode" presStyleCnt="0"/>
      <dgm:spPr/>
    </dgm:pt>
    <dgm:pt modelId="{A100E33B-AB18-455C-8FDD-0618F5D9A74F}" type="pres">
      <dgm:prSet presAssocID="{2C0393A1-6A15-4F9E-BB04-5088295F20DE}" presName="parentText" presStyleLbl="node1" presStyleIdx="3" presStyleCnt="9" custScaleY="1434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10A1E-3038-4FD2-8CAB-44E737CB865E}" type="pres">
      <dgm:prSet presAssocID="{ACB120E7-04C8-4F5F-BDCD-57DB6A309EC5}" presName="sp" presStyleCnt="0"/>
      <dgm:spPr/>
    </dgm:pt>
    <dgm:pt modelId="{019C3C81-80BA-4D7A-A6B1-552AC0C9BAE1}" type="pres">
      <dgm:prSet presAssocID="{DB726B1C-6ECA-47CE-BE3D-3AEEC7B6FB4B}" presName="linNode" presStyleCnt="0"/>
      <dgm:spPr/>
    </dgm:pt>
    <dgm:pt modelId="{AD70BE40-92FE-4A0A-A28B-F4EA8B68A782}" type="pres">
      <dgm:prSet presAssocID="{DB726B1C-6ECA-47CE-BE3D-3AEEC7B6FB4B}" presName="parentText" presStyleLbl="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39D681-6852-46AA-B261-BD1B50A3703B}" type="pres">
      <dgm:prSet presAssocID="{8E7D2E05-406C-443E-8F25-498D4DAF873C}" presName="sp" presStyleCnt="0"/>
      <dgm:spPr/>
    </dgm:pt>
    <dgm:pt modelId="{A4C337A0-1961-4812-A54E-5C918B18802D}" type="pres">
      <dgm:prSet presAssocID="{7B8DB25E-78E9-45DE-878A-CE4D2DDDD280}" presName="linNode" presStyleCnt="0"/>
      <dgm:spPr/>
    </dgm:pt>
    <dgm:pt modelId="{93FA3DAF-4274-428E-B1E4-702B624A673E}" type="pres">
      <dgm:prSet presAssocID="{7B8DB25E-78E9-45DE-878A-CE4D2DDDD280}" presName="parentText" presStyleLbl="node1" presStyleIdx="5" presStyleCnt="9" custScaleY="1396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B8F82-3D87-4305-99EC-958924E0DF91}" type="pres">
      <dgm:prSet presAssocID="{CA0F98B6-2BB1-4809-8378-FC89ACF926BE}" presName="sp" presStyleCnt="0"/>
      <dgm:spPr/>
    </dgm:pt>
    <dgm:pt modelId="{A22EFE36-DC6F-43CC-AC43-618F6AEEA5A2}" type="pres">
      <dgm:prSet presAssocID="{E7C36399-FFD6-454C-91F9-89012B672361}" presName="linNode" presStyleCnt="0"/>
      <dgm:spPr/>
    </dgm:pt>
    <dgm:pt modelId="{F4A07526-FA9F-4F3D-B6A9-D8C706BCEDC9}" type="pres">
      <dgm:prSet presAssocID="{E7C36399-FFD6-454C-91F9-89012B672361}" presName="parentText" presStyleLbl="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F0D80-1E54-4339-9A3B-A655B6B6E693}" type="pres">
      <dgm:prSet presAssocID="{372B2714-F018-4967-BB5A-7D1C838552E9}" presName="sp" presStyleCnt="0"/>
      <dgm:spPr/>
    </dgm:pt>
    <dgm:pt modelId="{ECE620A1-3790-4E6F-AFCA-1BFA7BD99BEA}" type="pres">
      <dgm:prSet presAssocID="{991D23E0-46AC-41B0-B074-F63967BFAADA}" presName="linNode" presStyleCnt="0"/>
      <dgm:spPr/>
    </dgm:pt>
    <dgm:pt modelId="{506BEE27-62FF-4CE7-A13F-3E67BEB1090E}" type="pres">
      <dgm:prSet presAssocID="{991D23E0-46AC-41B0-B074-F63967BFAADA}" presName="parentText" presStyleLbl="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09947-B2B8-4DC8-8136-33F119FA8AE1}" type="pres">
      <dgm:prSet presAssocID="{FDD9C99C-09FE-4408-8E55-3C97626E7A65}" presName="sp" presStyleCnt="0"/>
      <dgm:spPr/>
    </dgm:pt>
    <dgm:pt modelId="{80AF7DB0-61EC-487D-A2B5-5F5474F4F7E6}" type="pres">
      <dgm:prSet presAssocID="{7CE05A88-D97C-4179-B130-FCE24644C075}" presName="linNode" presStyleCnt="0"/>
      <dgm:spPr/>
    </dgm:pt>
    <dgm:pt modelId="{4E23A52A-7ADC-4343-9840-895F3270E42D}" type="pres">
      <dgm:prSet presAssocID="{7CE05A88-D97C-4179-B130-FCE24644C075}" presName="parentText" presStyleLbl="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905372-EFCD-405B-B24D-BE818C7C7E5A}" srcId="{28ABC577-5F3C-409E-8D77-05799315E93F}" destId="{991D23E0-46AC-41B0-B074-F63967BFAADA}" srcOrd="7" destOrd="0" parTransId="{5BAB1C0A-778D-46AE-86F5-7BE3513DEC23}" sibTransId="{FDD9C99C-09FE-4408-8E55-3C97626E7A65}"/>
    <dgm:cxn modelId="{32014371-4A42-4E44-98CD-24AF61B823A8}" srcId="{28ABC577-5F3C-409E-8D77-05799315E93F}" destId="{E7C36399-FFD6-454C-91F9-89012B672361}" srcOrd="6" destOrd="0" parTransId="{572D494E-3C00-4EED-B650-30D115FBC151}" sibTransId="{372B2714-F018-4967-BB5A-7D1C838552E9}"/>
    <dgm:cxn modelId="{0A08325C-84EA-4618-A0B3-A0386C91812F}" type="presOf" srcId="{2C0393A1-6A15-4F9E-BB04-5088295F20DE}" destId="{A100E33B-AB18-455C-8FDD-0618F5D9A74F}" srcOrd="0" destOrd="0" presId="urn:microsoft.com/office/officeart/2005/8/layout/vList5"/>
    <dgm:cxn modelId="{2AEF831C-342E-4B04-B3B0-5CC9A74680C4}" srcId="{28ABC577-5F3C-409E-8D77-05799315E93F}" destId="{2C0393A1-6A15-4F9E-BB04-5088295F20DE}" srcOrd="3" destOrd="0" parTransId="{819ED2D6-66FB-48A9-BCFE-7CBE3B70F75D}" sibTransId="{ACB120E7-04C8-4F5F-BDCD-57DB6A309EC5}"/>
    <dgm:cxn modelId="{75714E7A-ECC7-43FE-A5B3-A0597EE0CB7C}" srcId="{28ABC577-5F3C-409E-8D77-05799315E93F}" destId="{DB726B1C-6ECA-47CE-BE3D-3AEEC7B6FB4B}" srcOrd="4" destOrd="0" parTransId="{84DEDA47-6BD4-4765-A163-509087CC8DCC}" sibTransId="{8E7D2E05-406C-443E-8F25-498D4DAF873C}"/>
    <dgm:cxn modelId="{7A25B5F8-7316-493B-8FD0-970D0B4673BD}" srcId="{28ABC577-5F3C-409E-8D77-05799315E93F}" destId="{7CE05A88-D97C-4179-B130-FCE24644C075}" srcOrd="8" destOrd="0" parTransId="{FF3E0398-E009-4ED3-AB8D-1252274D75AF}" sibTransId="{954A760F-72D0-41CB-9D45-5E9F5249BE57}"/>
    <dgm:cxn modelId="{5AB6BA6D-A0D8-40A3-AEC4-CC7769A1D45F}" type="presOf" srcId="{28ABC577-5F3C-409E-8D77-05799315E93F}" destId="{5A2AF59A-1A9A-43F9-9CC5-8BDC4168EB37}" srcOrd="0" destOrd="0" presId="urn:microsoft.com/office/officeart/2005/8/layout/vList5"/>
    <dgm:cxn modelId="{F0521C89-D1F5-439C-97A5-120EC69FE506}" type="presOf" srcId="{991D23E0-46AC-41B0-B074-F63967BFAADA}" destId="{506BEE27-62FF-4CE7-A13F-3E67BEB1090E}" srcOrd="0" destOrd="0" presId="urn:microsoft.com/office/officeart/2005/8/layout/vList5"/>
    <dgm:cxn modelId="{E670E1FD-2162-430C-AA46-BEB99BA785B9}" srcId="{28ABC577-5F3C-409E-8D77-05799315E93F}" destId="{F7988D03-5785-49C0-B322-DF4E2050D743}" srcOrd="0" destOrd="0" parTransId="{69017F47-F731-4F12-BA27-FDE09406D192}" sibTransId="{4291045E-0A2A-4DF7-BCE1-AD6C5A909C3C}"/>
    <dgm:cxn modelId="{0A9E8EB9-D113-4310-91B7-F59302EA80C7}" type="presOf" srcId="{AD55444A-8BA8-430E-BC3F-011714B9F748}" destId="{3AB42E0E-4B62-4B80-B418-DDC57555CE48}" srcOrd="0" destOrd="0" presId="urn:microsoft.com/office/officeart/2005/8/layout/vList5"/>
    <dgm:cxn modelId="{022F395F-59AA-4E78-8F02-8F254605C5C2}" type="presOf" srcId="{7B8DB25E-78E9-45DE-878A-CE4D2DDDD280}" destId="{93FA3DAF-4274-428E-B1E4-702B624A673E}" srcOrd="0" destOrd="0" presId="urn:microsoft.com/office/officeart/2005/8/layout/vList5"/>
    <dgm:cxn modelId="{2C45BB68-EC07-4CE2-98C5-DE06900F3946}" type="presOf" srcId="{7CE05A88-D97C-4179-B130-FCE24644C075}" destId="{4E23A52A-7ADC-4343-9840-895F3270E42D}" srcOrd="0" destOrd="0" presId="urn:microsoft.com/office/officeart/2005/8/layout/vList5"/>
    <dgm:cxn modelId="{07223F16-1F5E-47FD-9B77-66092D66114A}" srcId="{28ABC577-5F3C-409E-8D77-05799315E93F}" destId="{7B8DB25E-78E9-45DE-878A-CE4D2DDDD280}" srcOrd="5" destOrd="0" parTransId="{6115A159-6B5C-41C5-A901-9896CC5D3FA4}" sibTransId="{CA0F98B6-2BB1-4809-8378-FC89ACF926BE}"/>
    <dgm:cxn modelId="{034E8C4F-6CAA-4102-A340-647ADDB55D94}" type="presOf" srcId="{E7C36399-FFD6-454C-91F9-89012B672361}" destId="{F4A07526-FA9F-4F3D-B6A9-D8C706BCEDC9}" srcOrd="0" destOrd="0" presId="urn:microsoft.com/office/officeart/2005/8/layout/vList5"/>
    <dgm:cxn modelId="{5A1C1D69-594B-4FAA-8DC1-AD00E3D3DC9A}" srcId="{28ABC577-5F3C-409E-8D77-05799315E93F}" destId="{AD55444A-8BA8-430E-BC3F-011714B9F748}" srcOrd="2" destOrd="0" parTransId="{66957FD0-3B15-4C98-962E-FC19012108DA}" sibTransId="{A743A3F6-8DB8-4160-BBE9-471913C9B603}"/>
    <dgm:cxn modelId="{63C25DF0-B295-4A7A-98E6-23186D4F74B1}" type="presOf" srcId="{A820258B-EA7E-4BF0-AA79-2FCD642FB4F4}" destId="{335A4269-E5AB-4001-BA1B-C79454E30906}" srcOrd="0" destOrd="0" presId="urn:microsoft.com/office/officeart/2005/8/layout/vList5"/>
    <dgm:cxn modelId="{8FB63AE5-D94D-456E-B150-7E11F1713AC2}" type="presOf" srcId="{DB726B1C-6ECA-47CE-BE3D-3AEEC7B6FB4B}" destId="{AD70BE40-92FE-4A0A-A28B-F4EA8B68A782}" srcOrd="0" destOrd="0" presId="urn:microsoft.com/office/officeart/2005/8/layout/vList5"/>
    <dgm:cxn modelId="{0475F3F8-8F9C-49B8-9BC3-F710FCD80A11}" srcId="{28ABC577-5F3C-409E-8D77-05799315E93F}" destId="{A820258B-EA7E-4BF0-AA79-2FCD642FB4F4}" srcOrd="1" destOrd="0" parTransId="{33574A8F-819B-4ACE-ADE1-1C4994DE3D22}" sibTransId="{1D67BADE-A5D1-4791-BF00-DCFB07617530}"/>
    <dgm:cxn modelId="{4AA87713-D869-4F22-8427-9307B56226F8}" type="presOf" srcId="{F7988D03-5785-49C0-B322-DF4E2050D743}" destId="{3AEAFC81-21AE-49AF-B74B-B6F442C6DEED}" srcOrd="0" destOrd="0" presId="urn:microsoft.com/office/officeart/2005/8/layout/vList5"/>
    <dgm:cxn modelId="{29794BD7-3505-4E9F-B963-58EC448ADFE8}" type="presParOf" srcId="{5A2AF59A-1A9A-43F9-9CC5-8BDC4168EB37}" destId="{12099D95-C1A2-4E56-94C9-8736DE3621B2}" srcOrd="0" destOrd="0" presId="urn:microsoft.com/office/officeart/2005/8/layout/vList5"/>
    <dgm:cxn modelId="{680A3724-80F6-427A-952F-58A2EDB67516}" type="presParOf" srcId="{12099D95-C1A2-4E56-94C9-8736DE3621B2}" destId="{3AEAFC81-21AE-49AF-B74B-B6F442C6DEED}" srcOrd="0" destOrd="0" presId="urn:microsoft.com/office/officeart/2005/8/layout/vList5"/>
    <dgm:cxn modelId="{6CEDEC93-365C-40CD-81E8-541A13D63423}" type="presParOf" srcId="{5A2AF59A-1A9A-43F9-9CC5-8BDC4168EB37}" destId="{6D8A871E-368B-445E-9357-ADCA08762BED}" srcOrd="1" destOrd="0" presId="urn:microsoft.com/office/officeart/2005/8/layout/vList5"/>
    <dgm:cxn modelId="{014DD0BF-C59D-41F4-97C3-0EFF2F12037E}" type="presParOf" srcId="{5A2AF59A-1A9A-43F9-9CC5-8BDC4168EB37}" destId="{BE7F944E-114B-4B20-8292-4E7AE8FC9980}" srcOrd="2" destOrd="0" presId="urn:microsoft.com/office/officeart/2005/8/layout/vList5"/>
    <dgm:cxn modelId="{63AEF02F-8A44-4F80-AFA5-5EC6082AF4FE}" type="presParOf" srcId="{BE7F944E-114B-4B20-8292-4E7AE8FC9980}" destId="{335A4269-E5AB-4001-BA1B-C79454E30906}" srcOrd="0" destOrd="0" presId="urn:microsoft.com/office/officeart/2005/8/layout/vList5"/>
    <dgm:cxn modelId="{540B990D-1BF0-4954-9FB6-A9D3B3410922}" type="presParOf" srcId="{5A2AF59A-1A9A-43F9-9CC5-8BDC4168EB37}" destId="{8163444B-3D4E-4B53-9290-402811E139EA}" srcOrd="3" destOrd="0" presId="urn:microsoft.com/office/officeart/2005/8/layout/vList5"/>
    <dgm:cxn modelId="{CC940B5A-3099-406F-82AA-56617F111826}" type="presParOf" srcId="{5A2AF59A-1A9A-43F9-9CC5-8BDC4168EB37}" destId="{28BD511B-98C2-4AC8-AD01-02D71AD22570}" srcOrd="4" destOrd="0" presId="urn:microsoft.com/office/officeart/2005/8/layout/vList5"/>
    <dgm:cxn modelId="{172AF9E5-0552-459C-8647-5989B88DCCE2}" type="presParOf" srcId="{28BD511B-98C2-4AC8-AD01-02D71AD22570}" destId="{3AB42E0E-4B62-4B80-B418-DDC57555CE48}" srcOrd="0" destOrd="0" presId="urn:microsoft.com/office/officeart/2005/8/layout/vList5"/>
    <dgm:cxn modelId="{3BDDEFB1-F523-4796-9D36-9A34D05653E8}" type="presParOf" srcId="{5A2AF59A-1A9A-43F9-9CC5-8BDC4168EB37}" destId="{5D361952-2589-4DDF-BC4B-B507AA3161C0}" srcOrd="5" destOrd="0" presId="urn:microsoft.com/office/officeart/2005/8/layout/vList5"/>
    <dgm:cxn modelId="{6AAB65DF-21D1-4A60-AF42-DBEB1836EEB9}" type="presParOf" srcId="{5A2AF59A-1A9A-43F9-9CC5-8BDC4168EB37}" destId="{5B7BB548-FB60-4D90-80D6-E07B467FA175}" srcOrd="6" destOrd="0" presId="urn:microsoft.com/office/officeart/2005/8/layout/vList5"/>
    <dgm:cxn modelId="{0EAD2731-5AE6-4143-ADD0-B43CB1AB925F}" type="presParOf" srcId="{5B7BB548-FB60-4D90-80D6-E07B467FA175}" destId="{A100E33B-AB18-455C-8FDD-0618F5D9A74F}" srcOrd="0" destOrd="0" presId="urn:microsoft.com/office/officeart/2005/8/layout/vList5"/>
    <dgm:cxn modelId="{D535C3D2-74F4-4F0B-B33E-FF2A6BCC6056}" type="presParOf" srcId="{5A2AF59A-1A9A-43F9-9CC5-8BDC4168EB37}" destId="{05E10A1E-3038-4FD2-8CAB-44E737CB865E}" srcOrd="7" destOrd="0" presId="urn:microsoft.com/office/officeart/2005/8/layout/vList5"/>
    <dgm:cxn modelId="{A09D17FB-AA17-454C-94B5-FDBC43AB3E40}" type="presParOf" srcId="{5A2AF59A-1A9A-43F9-9CC5-8BDC4168EB37}" destId="{019C3C81-80BA-4D7A-A6B1-552AC0C9BAE1}" srcOrd="8" destOrd="0" presId="urn:microsoft.com/office/officeart/2005/8/layout/vList5"/>
    <dgm:cxn modelId="{559D1627-0053-4FA8-B7EF-1CF57045D021}" type="presParOf" srcId="{019C3C81-80BA-4D7A-A6B1-552AC0C9BAE1}" destId="{AD70BE40-92FE-4A0A-A28B-F4EA8B68A782}" srcOrd="0" destOrd="0" presId="urn:microsoft.com/office/officeart/2005/8/layout/vList5"/>
    <dgm:cxn modelId="{9F1D49D9-11C4-4388-8DC9-41A7A272E471}" type="presParOf" srcId="{5A2AF59A-1A9A-43F9-9CC5-8BDC4168EB37}" destId="{B439D681-6852-46AA-B261-BD1B50A3703B}" srcOrd="9" destOrd="0" presId="urn:microsoft.com/office/officeart/2005/8/layout/vList5"/>
    <dgm:cxn modelId="{DA701859-CAB4-41AF-B40A-D930552036D3}" type="presParOf" srcId="{5A2AF59A-1A9A-43F9-9CC5-8BDC4168EB37}" destId="{A4C337A0-1961-4812-A54E-5C918B18802D}" srcOrd="10" destOrd="0" presId="urn:microsoft.com/office/officeart/2005/8/layout/vList5"/>
    <dgm:cxn modelId="{983D5EA4-45CC-46DB-9D10-8A644256EDA7}" type="presParOf" srcId="{A4C337A0-1961-4812-A54E-5C918B18802D}" destId="{93FA3DAF-4274-428E-B1E4-702B624A673E}" srcOrd="0" destOrd="0" presId="urn:microsoft.com/office/officeart/2005/8/layout/vList5"/>
    <dgm:cxn modelId="{5B245B2E-6DD7-4AC2-9A89-95A3DAD09E8C}" type="presParOf" srcId="{5A2AF59A-1A9A-43F9-9CC5-8BDC4168EB37}" destId="{5ACB8F82-3D87-4305-99EC-958924E0DF91}" srcOrd="11" destOrd="0" presId="urn:microsoft.com/office/officeart/2005/8/layout/vList5"/>
    <dgm:cxn modelId="{CBD50B91-4A7D-439F-B009-84A528C5BB46}" type="presParOf" srcId="{5A2AF59A-1A9A-43F9-9CC5-8BDC4168EB37}" destId="{A22EFE36-DC6F-43CC-AC43-618F6AEEA5A2}" srcOrd="12" destOrd="0" presId="urn:microsoft.com/office/officeart/2005/8/layout/vList5"/>
    <dgm:cxn modelId="{CD041743-1B8D-46AB-AAE8-EF744E66C450}" type="presParOf" srcId="{A22EFE36-DC6F-43CC-AC43-618F6AEEA5A2}" destId="{F4A07526-FA9F-4F3D-B6A9-D8C706BCEDC9}" srcOrd="0" destOrd="0" presId="urn:microsoft.com/office/officeart/2005/8/layout/vList5"/>
    <dgm:cxn modelId="{5AE90B71-15E7-4E78-ACF1-FE1ACA52B653}" type="presParOf" srcId="{5A2AF59A-1A9A-43F9-9CC5-8BDC4168EB37}" destId="{094F0D80-1E54-4339-9A3B-A655B6B6E693}" srcOrd="13" destOrd="0" presId="urn:microsoft.com/office/officeart/2005/8/layout/vList5"/>
    <dgm:cxn modelId="{4FE31DFB-AE8A-4AFE-96C7-2C209F77950B}" type="presParOf" srcId="{5A2AF59A-1A9A-43F9-9CC5-8BDC4168EB37}" destId="{ECE620A1-3790-4E6F-AFCA-1BFA7BD99BEA}" srcOrd="14" destOrd="0" presId="urn:microsoft.com/office/officeart/2005/8/layout/vList5"/>
    <dgm:cxn modelId="{5E5524F3-BD59-47A1-B281-0D8C3AF5B0B7}" type="presParOf" srcId="{ECE620A1-3790-4E6F-AFCA-1BFA7BD99BEA}" destId="{506BEE27-62FF-4CE7-A13F-3E67BEB1090E}" srcOrd="0" destOrd="0" presId="urn:microsoft.com/office/officeart/2005/8/layout/vList5"/>
    <dgm:cxn modelId="{EC258CDC-CC94-4DC7-BBBE-D98181A0A028}" type="presParOf" srcId="{5A2AF59A-1A9A-43F9-9CC5-8BDC4168EB37}" destId="{75909947-B2B8-4DC8-8136-33F119FA8AE1}" srcOrd="15" destOrd="0" presId="urn:microsoft.com/office/officeart/2005/8/layout/vList5"/>
    <dgm:cxn modelId="{6AB741FC-8BE5-437A-9B06-D2AC89031442}" type="presParOf" srcId="{5A2AF59A-1A9A-43F9-9CC5-8BDC4168EB37}" destId="{80AF7DB0-61EC-487D-A2B5-5F5474F4F7E6}" srcOrd="16" destOrd="0" presId="urn:microsoft.com/office/officeart/2005/8/layout/vList5"/>
    <dgm:cxn modelId="{74323AA1-6301-4AED-B38B-0DF7EE30E6DB}" type="presParOf" srcId="{80AF7DB0-61EC-487D-A2B5-5F5474F4F7E6}" destId="{4E23A52A-7ADC-4343-9840-895F3270E42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96BEC29-B271-4639-BB47-B9851AEA478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8C044D2-3C76-45C1-AAFD-91847C379607}">
      <dgm:prSet custT="1"/>
      <dgm:spPr/>
      <dgm:t>
        <a:bodyPr/>
        <a:lstStyle/>
        <a:p>
          <a:pPr algn="ctr" rtl="0"/>
          <a:r>
            <a:rPr lang="ru-RU" sz="1400" dirty="0" smtClean="0"/>
            <a:t>Развитие экономики и промышленности</a:t>
          </a:r>
          <a:endParaRPr lang="ru-RU" sz="1400" dirty="0"/>
        </a:p>
      </dgm:t>
    </dgm:pt>
    <dgm:pt modelId="{0E59D36F-5A7E-49F8-85BA-9487096CD204}" type="parTrans" cxnId="{29BDE839-6E6D-499D-A8EA-AD6CB4F258FC}">
      <dgm:prSet/>
      <dgm:spPr/>
      <dgm:t>
        <a:bodyPr/>
        <a:lstStyle/>
        <a:p>
          <a:endParaRPr lang="ru-RU" sz="1400"/>
        </a:p>
      </dgm:t>
    </dgm:pt>
    <dgm:pt modelId="{A5BE294B-30AC-42E9-8489-1C3ACCBF658E}" type="sibTrans" cxnId="{29BDE839-6E6D-499D-A8EA-AD6CB4F258FC}">
      <dgm:prSet/>
      <dgm:spPr/>
      <dgm:t>
        <a:bodyPr/>
        <a:lstStyle/>
        <a:p>
          <a:endParaRPr lang="ru-RU" sz="1400"/>
        </a:p>
      </dgm:t>
    </dgm:pt>
    <dgm:pt modelId="{1B7E1167-0C2B-45FD-AA86-7C761307CA50}">
      <dgm:prSet custT="1"/>
      <dgm:spPr/>
      <dgm:t>
        <a:bodyPr/>
        <a:lstStyle/>
        <a:p>
          <a:pPr algn="ctr" rtl="0"/>
          <a:r>
            <a:rPr lang="ru-RU" sz="1400" dirty="0" smtClean="0"/>
            <a:t>Развитие сельского хозяйства и регулирование рынков сельскохозяйственной продукции, сырья и продовольствия, развитие </a:t>
          </a:r>
          <a:r>
            <a:rPr lang="ru-RU" sz="1400" dirty="0" err="1" smtClean="0"/>
            <a:t>рыбохозяйственного</a:t>
          </a:r>
          <a:r>
            <a:rPr lang="ru-RU" sz="1400" dirty="0" smtClean="0"/>
            <a:t>  комплекса</a:t>
          </a:r>
          <a:endParaRPr lang="ru-RU" sz="1400" dirty="0"/>
        </a:p>
      </dgm:t>
    </dgm:pt>
    <dgm:pt modelId="{883C2DAF-7B89-4EB2-92C5-DE52C1FFCA22}" type="parTrans" cxnId="{EE64EB3D-3359-4543-A5D9-B16CE8A89900}">
      <dgm:prSet/>
      <dgm:spPr/>
      <dgm:t>
        <a:bodyPr/>
        <a:lstStyle/>
        <a:p>
          <a:endParaRPr lang="ru-RU" sz="1400"/>
        </a:p>
      </dgm:t>
    </dgm:pt>
    <dgm:pt modelId="{4EEA4357-7BD9-4141-ADDB-6ECDF16429A2}" type="sibTrans" cxnId="{EE64EB3D-3359-4543-A5D9-B16CE8A89900}">
      <dgm:prSet/>
      <dgm:spPr/>
      <dgm:t>
        <a:bodyPr/>
        <a:lstStyle/>
        <a:p>
          <a:endParaRPr lang="ru-RU" sz="1400"/>
        </a:p>
      </dgm:t>
    </dgm:pt>
    <dgm:pt modelId="{461872BA-05B3-4821-A0EF-4C832A0F1344}" type="pres">
      <dgm:prSet presAssocID="{596BEC29-B271-4639-BB47-B9851AEA47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9E13C6-25E7-4C7D-AE97-71EE886F5B0D}" type="pres">
      <dgm:prSet presAssocID="{A8C044D2-3C76-45C1-AAFD-91847C379607}" presName="parentText" presStyleLbl="node1" presStyleIdx="0" presStyleCnt="2" custScaleY="388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7DC0C-88F9-4909-8C7F-BC64A4C08B9F}" type="pres">
      <dgm:prSet presAssocID="{A5BE294B-30AC-42E9-8489-1C3ACCBF658E}" presName="spacer" presStyleCnt="0"/>
      <dgm:spPr/>
    </dgm:pt>
    <dgm:pt modelId="{7D36B30E-E947-4D6C-8F94-896C79E533C6}" type="pres">
      <dgm:prSet presAssocID="{1B7E1167-0C2B-45FD-AA86-7C761307CA50}" presName="parentText" presStyleLbl="node1" presStyleIdx="1" presStyleCnt="2" custScaleY="1373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BA56FE-CF4E-42A3-99C3-30FC8C822AB5}" type="presOf" srcId="{1B7E1167-0C2B-45FD-AA86-7C761307CA50}" destId="{7D36B30E-E947-4D6C-8F94-896C79E533C6}" srcOrd="0" destOrd="0" presId="urn:microsoft.com/office/officeart/2005/8/layout/vList2"/>
    <dgm:cxn modelId="{187C8F54-CB9E-44A3-A2FC-1C240DA912B9}" type="presOf" srcId="{A8C044D2-3C76-45C1-AAFD-91847C379607}" destId="{8E9E13C6-25E7-4C7D-AE97-71EE886F5B0D}" srcOrd="0" destOrd="0" presId="urn:microsoft.com/office/officeart/2005/8/layout/vList2"/>
    <dgm:cxn modelId="{29BDE839-6E6D-499D-A8EA-AD6CB4F258FC}" srcId="{596BEC29-B271-4639-BB47-B9851AEA478D}" destId="{A8C044D2-3C76-45C1-AAFD-91847C379607}" srcOrd="0" destOrd="0" parTransId="{0E59D36F-5A7E-49F8-85BA-9487096CD204}" sibTransId="{A5BE294B-30AC-42E9-8489-1C3ACCBF658E}"/>
    <dgm:cxn modelId="{EE64EB3D-3359-4543-A5D9-B16CE8A89900}" srcId="{596BEC29-B271-4639-BB47-B9851AEA478D}" destId="{1B7E1167-0C2B-45FD-AA86-7C761307CA50}" srcOrd="1" destOrd="0" parTransId="{883C2DAF-7B89-4EB2-92C5-DE52C1FFCA22}" sibTransId="{4EEA4357-7BD9-4141-ADDB-6ECDF16429A2}"/>
    <dgm:cxn modelId="{2DBD5904-4BB6-45D6-966E-0B500AC18C30}" type="presOf" srcId="{596BEC29-B271-4639-BB47-B9851AEA478D}" destId="{461872BA-05B3-4821-A0EF-4C832A0F1344}" srcOrd="0" destOrd="0" presId="urn:microsoft.com/office/officeart/2005/8/layout/vList2"/>
    <dgm:cxn modelId="{AA9EE2AB-A2D3-451E-B3FE-E1A457DE185B}" type="presParOf" srcId="{461872BA-05B3-4821-A0EF-4C832A0F1344}" destId="{8E9E13C6-25E7-4C7D-AE97-71EE886F5B0D}" srcOrd="0" destOrd="0" presId="urn:microsoft.com/office/officeart/2005/8/layout/vList2"/>
    <dgm:cxn modelId="{E23F2ED4-3174-4AC4-811D-5083A0C6A14B}" type="presParOf" srcId="{461872BA-05B3-4821-A0EF-4C832A0F1344}" destId="{9C17DC0C-88F9-4909-8C7F-BC64A4C08B9F}" srcOrd="1" destOrd="0" presId="urn:microsoft.com/office/officeart/2005/8/layout/vList2"/>
    <dgm:cxn modelId="{E362CBA1-7B5D-4AC9-AA40-1A0E9FEB06C5}" type="presParOf" srcId="{461872BA-05B3-4821-A0EF-4C832A0F1344}" destId="{7D36B30E-E947-4D6C-8F94-896C79E533C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08F363-4B27-4FC9-95DF-35502B5314EA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2FC196D-39E0-478D-BFE8-BF7C7C8A92A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СОХРАНЕНИЕ УСЛОВИЙ РОСТА НАЛОГОВЫХ И НЕНАЛОГОВЫХ ДОХОДОВ БЮДЖЕТА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B3436BAB-6261-49A6-BC75-1965D212E539}" type="parTrans" cxnId="{34FBE0CD-12DD-4D32-8167-040D2EE65262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5A6A1718-D59B-4737-8565-E23F8E0904A0}" type="sibTrans" cxnId="{34FBE0CD-12DD-4D32-8167-040D2EE65262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2FDA49DC-4797-4F72-885F-7B62DF8A8F28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СДЕРЖИВАНИЕ РОСТА РАСХОДОВ БЮДЖЕТА РК, НЕ ОБЕСПЕЧЕННОГО УВЕЛИЧЕНИЕМ ДОХОДОВ И (ИЛИ) ОПТИМИЗАЦИЕЙ РАСХОДОВ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2D4160A2-5CD2-4013-8CD3-EC7B5705179A}" type="parTrans" cxnId="{F159A5AE-D1A8-46F6-9B14-9A7EEB57FC1E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3146D019-B81E-4DFE-8C32-FE52D6AE1128}" type="sibTrans" cxnId="{F159A5AE-D1A8-46F6-9B14-9A7EEB57FC1E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D47D5AD7-0BDF-46EE-BDE0-82FF3840850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СОВЕРШЕНСТВОВАНИЕ СИСТЕМЫ УПРАВЛЕНИЯ ОБЩЕСТВЕННЫМИ ФИНАНСАМИ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8F50B49D-9C09-4BEA-A315-634C285F4C5D}" type="parTrans" cxnId="{2E27D0CB-FAE3-406B-8D4F-C8B01FF6F5D8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E02245B9-A127-4B53-ACF9-951A746A64E1}" type="sibTrans" cxnId="{2E27D0CB-FAE3-406B-8D4F-C8B01FF6F5D8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AA142C06-03C4-4CA2-8474-DEB138A97B8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СОХРАНЕНИЕ ОБЪЁМА ГОСДОЛГА РК НА БЕЗОПАСНОМ УРОВНЕ И ОБЕСПЕЧЕНИЕ ЛИКВИДНОСТИ БЮДЖЕТА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33377753-1D16-40E5-B94E-10E659CB9FFD}" type="parTrans" cxnId="{6451F310-5670-42B0-AE57-CD13335F1B7A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71789397-1331-44CA-8DA4-F4E1BCCC02AC}" type="sibTrans" cxnId="{6451F310-5670-42B0-AE57-CD13335F1B7A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4BF93FDD-A74B-4945-9549-06A937201E4C}" type="pres">
      <dgm:prSet presAssocID="{1D08F363-4B27-4FC9-95DF-35502B5314E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8B0CC4-A0F5-4B42-AD82-5BD639AA4CC6}" type="pres">
      <dgm:prSet presAssocID="{1D08F363-4B27-4FC9-95DF-35502B5314EA}" presName="diamond" presStyleLbl="bgShp" presStyleIdx="0" presStyleCnt="1"/>
      <dgm:spPr/>
      <dgm:t>
        <a:bodyPr/>
        <a:lstStyle/>
        <a:p>
          <a:endParaRPr lang="ru-RU"/>
        </a:p>
      </dgm:t>
    </dgm:pt>
    <dgm:pt modelId="{326E1A6C-3047-40E0-B178-F85EB57518F6}" type="pres">
      <dgm:prSet presAssocID="{1D08F363-4B27-4FC9-95DF-35502B5314EA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4AD95-A733-4329-9179-7C7D79916994}" type="pres">
      <dgm:prSet presAssocID="{1D08F363-4B27-4FC9-95DF-35502B5314E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87CF4-05CB-447E-A8FA-412DB06CC733}" type="pres">
      <dgm:prSet presAssocID="{1D08F363-4B27-4FC9-95DF-35502B5314EA}" presName="quad3" presStyleLbl="node1" presStyleIdx="2" presStyleCnt="4" custScaleX="1089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D1A97-0163-44B0-A846-AC554880B5FB}" type="pres">
      <dgm:prSet presAssocID="{1D08F363-4B27-4FC9-95DF-35502B5314E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B355D8-FF10-48A7-943C-308D32928A97}" type="presOf" srcId="{1D08F363-4B27-4FC9-95DF-35502B5314EA}" destId="{4BF93FDD-A74B-4945-9549-06A937201E4C}" srcOrd="0" destOrd="0" presId="urn:microsoft.com/office/officeart/2005/8/layout/matrix3"/>
    <dgm:cxn modelId="{6451F310-5670-42B0-AE57-CD13335F1B7A}" srcId="{1D08F363-4B27-4FC9-95DF-35502B5314EA}" destId="{AA142C06-03C4-4CA2-8474-DEB138A97B89}" srcOrd="3" destOrd="0" parTransId="{33377753-1D16-40E5-B94E-10E659CB9FFD}" sibTransId="{71789397-1331-44CA-8DA4-F4E1BCCC02AC}"/>
    <dgm:cxn modelId="{34FBE0CD-12DD-4D32-8167-040D2EE65262}" srcId="{1D08F363-4B27-4FC9-95DF-35502B5314EA}" destId="{32FC196D-39E0-478D-BFE8-BF7C7C8A92A9}" srcOrd="0" destOrd="0" parTransId="{B3436BAB-6261-49A6-BC75-1965D212E539}" sibTransId="{5A6A1718-D59B-4737-8565-E23F8E0904A0}"/>
    <dgm:cxn modelId="{9374B8B4-4CD0-4913-8DEA-18A74DBF4E36}" type="presOf" srcId="{2FDA49DC-4797-4F72-885F-7B62DF8A8F28}" destId="{9564AD95-A733-4329-9179-7C7D79916994}" srcOrd="0" destOrd="0" presId="urn:microsoft.com/office/officeart/2005/8/layout/matrix3"/>
    <dgm:cxn modelId="{2E27D0CB-FAE3-406B-8D4F-C8B01FF6F5D8}" srcId="{1D08F363-4B27-4FC9-95DF-35502B5314EA}" destId="{D47D5AD7-0BDF-46EE-BDE0-82FF38408509}" srcOrd="2" destOrd="0" parTransId="{8F50B49D-9C09-4BEA-A315-634C285F4C5D}" sibTransId="{E02245B9-A127-4B53-ACF9-951A746A64E1}"/>
    <dgm:cxn modelId="{5DACB707-240C-47A8-BAE2-ACF83BBAC073}" type="presOf" srcId="{AA142C06-03C4-4CA2-8474-DEB138A97B89}" destId="{2E1D1A97-0163-44B0-A846-AC554880B5FB}" srcOrd="0" destOrd="0" presId="urn:microsoft.com/office/officeart/2005/8/layout/matrix3"/>
    <dgm:cxn modelId="{C929D14E-EBB7-4BDA-ABD4-9D24D095D5F6}" type="presOf" srcId="{32FC196D-39E0-478D-BFE8-BF7C7C8A92A9}" destId="{326E1A6C-3047-40E0-B178-F85EB57518F6}" srcOrd="0" destOrd="0" presId="urn:microsoft.com/office/officeart/2005/8/layout/matrix3"/>
    <dgm:cxn modelId="{F159A5AE-D1A8-46F6-9B14-9A7EEB57FC1E}" srcId="{1D08F363-4B27-4FC9-95DF-35502B5314EA}" destId="{2FDA49DC-4797-4F72-885F-7B62DF8A8F28}" srcOrd="1" destOrd="0" parTransId="{2D4160A2-5CD2-4013-8CD3-EC7B5705179A}" sibTransId="{3146D019-B81E-4DFE-8C32-FE52D6AE1128}"/>
    <dgm:cxn modelId="{A782DE30-90C4-4BFB-B62C-76FD4F9616A2}" type="presOf" srcId="{D47D5AD7-0BDF-46EE-BDE0-82FF38408509}" destId="{E7987CF4-05CB-447E-A8FA-412DB06CC733}" srcOrd="0" destOrd="0" presId="urn:microsoft.com/office/officeart/2005/8/layout/matrix3"/>
    <dgm:cxn modelId="{492F8D89-FC7E-4A97-9C2D-C689F06470D2}" type="presParOf" srcId="{4BF93FDD-A74B-4945-9549-06A937201E4C}" destId="{4B8B0CC4-A0F5-4B42-AD82-5BD639AA4CC6}" srcOrd="0" destOrd="0" presId="urn:microsoft.com/office/officeart/2005/8/layout/matrix3"/>
    <dgm:cxn modelId="{7CB70FDB-E17E-4017-8D83-C6DB4232F3C1}" type="presParOf" srcId="{4BF93FDD-A74B-4945-9549-06A937201E4C}" destId="{326E1A6C-3047-40E0-B178-F85EB57518F6}" srcOrd="1" destOrd="0" presId="urn:microsoft.com/office/officeart/2005/8/layout/matrix3"/>
    <dgm:cxn modelId="{7DE7D6D3-3487-41CF-AEE0-C62D3FD081AE}" type="presParOf" srcId="{4BF93FDD-A74B-4945-9549-06A937201E4C}" destId="{9564AD95-A733-4329-9179-7C7D79916994}" srcOrd="2" destOrd="0" presId="urn:microsoft.com/office/officeart/2005/8/layout/matrix3"/>
    <dgm:cxn modelId="{6DB63A4D-071B-42A3-A069-B211C2C9095E}" type="presParOf" srcId="{4BF93FDD-A74B-4945-9549-06A937201E4C}" destId="{E7987CF4-05CB-447E-A8FA-412DB06CC733}" srcOrd="3" destOrd="0" presId="urn:microsoft.com/office/officeart/2005/8/layout/matrix3"/>
    <dgm:cxn modelId="{E6B580FC-B703-44E9-AF5F-53647FBD456B}" type="presParOf" srcId="{4BF93FDD-A74B-4945-9549-06A937201E4C}" destId="{2E1D1A97-0163-44B0-A846-AC554880B5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4F66617-38C4-4645-BA5D-F7A8E048D18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1614BEF7-B15B-4F52-861E-6AB8C9EE8DEF}">
      <dgm:prSet custT="1"/>
      <dgm:spPr/>
      <dgm:t>
        <a:bodyPr/>
        <a:lstStyle/>
        <a:p>
          <a:pPr algn="ctr" rtl="0"/>
          <a:r>
            <a:rPr lang="ru-RU" sz="1400" dirty="0" smtClean="0"/>
            <a:t>Управление государственным имуществом</a:t>
          </a:r>
          <a:endParaRPr lang="ru-RU" sz="1400" dirty="0"/>
        </a:p>
      </dgm:t>
    </dgm:pt>
    <dgm:pt modelId="{6D37C77A-48E6-46D3-8809-FBDA691DABF8}" type="parTrans" cxnId="{96DF8ECE-EA72-4C9A-BDFA-72E5DF06D090}">
      <dgm:prSet/>
      <dgm:spPr/>
      <dgm:t>
        <a:bodyPr/>
        <a:lstStyle/>
        <a:p>
          <a:endParaRPr lang="ru-RU" sz="1400"/>
        </a:p>
      </dgm:t>
    </dgm:pt>
    <dgm:pt modelId="{BC353ADB-BBF1-461B-92B3-A841F6079EA0}" type="sibTrans" cxnId="{96DF8ECE-EA72-4C9A-BDFA-72E5DF06D090}">
      <dgm:prSet/>
      <dgm:spPr/>
      <dgm:t>
        <a:bodyPr/>
        <a:lstStyle/>
        <a:p>
          <a:endParaRPr lang="ru-RU" sz="1400"/>
        </a:p>
      </dgm:t>
    </dgm:pt>
    <dgm:pt modelId="{D193268A-9A96-4741-A7E4-A0DCB73B148F}">
      <dgm:prSet custT="1"/>
      <dgm:spPr/>
      <dgm:t>
        <a:bodyPr/>
        <a:lstStyle/>
        <a:p>
          <a:pPr algn="ctr" rtl="0"/>
          <a:r>
            <a:rPr lang="ru-RU" sz="1400" dirty="0" smtClean="0"/>
            <a:t>Управление государственными финансами и государственным долгом</a:t>
          </a:r>
          <a:endParaRPr lang="ru-RU" sz="1400" dirty="0"/>
        </a:p>
      </dgm:t>
    </dgm:pt>
    <dgm:pt modelId="{3B03466C-67B6-43B2-816A-C065B55A65AA}" type="parTrans" cxnId="{76E90163-4254-4EB7-98FB-4E9174BA3FC4}">
      <dgm:prSet/>
      <dgm:spPr/>
      <dgm:t>
        <a:bodyPr/>
        <a:lstStyle/>
        <a:p>
          <a:endParaRPr lang="ru-RU" sz="1400"/>
        </a:p>
      </dgm:t>
    </dgm:pt>
    <dgm:pt modelId="{09481525-0048-450B-9966-F0B96AB05628}" type="sibTrans" cxnId="{76E90163-4254-4EB7-98FB-4E9174BA3FC4}">
      <dgm:prSet/>
      <dgm:spPr/>
      <dgm:t>
        <a:bodyPr/>
        <a:lstStyle/>
        <a:p>
          <a:endParaRPr lang="ru-RU" sz="1400"/>
        </a:p>
      </dgm:t>
    </dgm:pt>
    <dgm:pt modelId="{65770D6C-894A-42C0-B658-80EF07214E6E}" type="pres">
      <dgm:prSet presAssocID="{74F66617-38C4-4645-BA5D-F7A8E048D1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E4037A-99BC-4053-9A0E-60E63D01B2B4}" type="pres">
      <dgm:prSet presAssocID="{1614BEF7-B15B-4F52-861E-6AB8C9EE8DE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C7304-D777-470B-9C38-59290AC674BB}" type="pres">
      <dgm:prSet presAssocID="{BC353ADB-BBF1-461B-92B3-A841F6079EA0}" presName="spacer" presStyleCnt="0"/>
      <dgm:spPr/>
    </dgm:pt>
    <dgm:pt modelId="{45A9B8B6-688E-4BE4-8994-AAAD2FBECB82}" type="pres">
      <dgm:prSet presAssocID="{D193268A-9A96-4741-A7E4-A0DCB73B14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E90163-4254-4EB7-98FB-4E9174BA3FC4}" srcId="{74F66617-38C4-4645-BA5D-F7A8E048D18E}" destId="{D193268A-9A96-4741-A7E4-A0DCB73B148F}" srcOrd="1" destOrd="0" parTransId="{3B03466C-67B6-43B2-816A-C065B55A65AA}" sibTransId="{09481525-0048-450B-9966-F0B96AB05628}"/>
    <dgm:cxn modelId="{64E93644-FF73-49CF-AB4C-2F10246CF68A}" type="presOf" srcId="{D193268A-9A96-4741-A7E4-A0DCB73B148F}" destId="{45A9B8B6-688E-4BE4-8994-AAAD2FBECB82}" srcOrd="0" destOrd="0" presId="urn:microsoft.com/office/officeart/2005/8/layout/vList2"/>
    <dgm:cxn modelId="{96DF8ECE-EA72-4C9A-BDFA-72E5DF06D090}" srcId="{74F66617-38C4-4645-BA5D-F7A8E048D18E}" destId="{1614BEF7-B15B-4F52-861E-6AB8C9EE8DEF}" srcOrd="0" destOrd="0" parTransId="{6D37C77A-48E6-46D3-8809-FBDA691DABF8}" sibTransId="{BC353ADB-BBF1-461B-92B3-A841F6079EA0}"/>
    <dgm:cxn modelId="{6BEC12F3-772E-439E-BCCD-633674C7BFBB}" type="presOf" srcId="{1614BEF7-B15B-4F52-861E-6AB8C9EE8DEF}" destId="{FAE4037A-99BC-4053-9A0E-60E63D01B2B4}" srcOrd="0" destOrd="0" presId="urn:microsoft.com/office/officeart/2005/8/layout/vList2"/>
    <dgm:cxn modelId="{35F72FD0-D497-443F-B574-1604D67062A2}" type="presOf" srcId="{74F66617-38C4-4645-BA5D-F7A8E048D18E}" destId="{65770D6C-894A-42C0-B658-80EF07214E6E}" srcOrd="0" destOrd="0" presId="urn:microsoft.com/office/officeart/2005/8/layout/vList2"/>
    <dgm:cxn modelId="{7B023216-1F7C-48E2-9E65-B68DD0FD496D}" type="presParOf" srcId="{65770D6C-894A-42C0-B658-80EF07214E6E}" destId="{FAE4037A-99BC-4053-9A0E-60E63D01B2B4}" srcOrd="0" destOrd="0" presId="urn:microsoft.com/office/officeart/2005/8/layout/vList2"/>
    <dgm:cxn modelId="{43C1CE98-A4BA-4630-903D-C15F8053B2F1}" type="presParOf" srcId="{65770D6C-894A-42C0-B658-80EF07214E6E}" destId="{6CDC7304-D777-470B-9C38-59290AC674BB}" srcOrd="1" destOrd="0" presId="urn:microsoft.com/office/officeart/2005/8/layout/vList2"/>
    <dgm:cxn modelId="{DC6668A7-4F40-4FEC-87C5-0AB8CF1607AB}" type="presParOf" srcId="{65770D6C-894A-42C0-B658-80EF07214E6E}" destId="{45A9B8B6-688E-4BE4-8994-AAAD2FBECB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788A3B1-64A6-4DA7-9C36-BF5B3D28C38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CBC7934-0551-4A6D-8457-44D7CCF4DEA4}">
      <dgm:prSet custT="1"/>
      <dgm:spPr/>
      <dgm:t>
        <a:bodyPr/>
        <a:lstStyle/>
        <a:p>
          <a:pPr algn="ctr" rtl="0"/>
          <a:r>
            <a:rPr lang="ru-RU" sz="1400" dirty="0" smtClean="0"/>
            <a:t>Воспроизводство и использование природных ресурсов и охрана окружающей среды</a:t>
          </a:r>
          <a:endParaRPr lang="ru-RU" sz="1400" dirty="0"/>
        </a:p>
      </dgm:t>
    </dgm:pt>
    <dgm:pt modelId="{15E6118A-946F-4907-A2ED-322A4CD86DD3}" type="parTrans" cxnId="{3B793A30-525A-4C08-8DAE-45BCCF36F071}">
      <dgm:prSet/>
      <dgm:spPr/>
      <dgm:t>
        <a:bodyPr/>
        <a:lstStyle/>
        <a:p>
          <a:endParaRPr lang="ru-RU" sz="1400"/>
        </a:p>
      </dgm:t>
    </dgm:pt>
    <dgm:pt modelId="{75C8F2EB-5227-42BB-BD6F-EB6FEA011C45}" type="sibTrans" cxnId="{3B793A30-525A-4C08-8DAE-45BCCF36F071}">
      <dgm:prSet/>
      <dgm:spPr/>
      <dgm:t>
        <a:bodyPr/>
        <a:lstStyle/>
        <a:p>
          <a:endParaRPr lang="ru-RU" sz="1400"/>
        </a:p>
      </dgm:t>
    </dgm:pt>
    <dgm:pt modelId="{360B9EFD-3FB8-44D5-AF91-1E70A864597A}">
      <dgm:prSet custT="1"/>
      <dgm:spPr/>
      <dgm:t>
        <a:bodyPr/>
        <a:lstStyle/>
        <a:p>
          <a:pPr algn="ctr" rtl="0"/>
          <a:r>
            <a:rPr lang="ru-RU" sz="1400" dirty="0" smtClean="0"/>
            <a:t>Развитие лесного хозяйства</a:t>
          </a:r>
          <a:endParaRPr lang="ru-RU" sz="1400" dirty="0"/>
        </a:p>
      </dgm:t>
    </dgm:pt>
    <dgm:pt modelId="{3F39F37F-C32B-445F-9F5E-BCD874AAB08F}" type="parTrans" cxnId="{5F92B396-B76F-4C3E-A482-243BFDF89679}">
      <dgm:prSet/>
      <dgm:spPr/>
      <dgm:t>
        <a:bodyPr/>
        <a:lstStyle/>
        <a:p>
          <a:endParaRPr lang="ru-RU" sz="1400"/>
        </a:p>
      </dgm:t>
    </dgm:pt>
    <dgm:pt modelId="{D19B8F87-4180-4396-960F-53AA6CE5B367}" type="sibTrans" cxnId="{5F92B396-B76F-4C3E-A482-243BFDF89679}">
      <dgm:prSet/>
      <dgm:spPr/>
      <dgm:t>
        <a:bodyPr/>
        <a:lstStyle/>
        <a:p>
          <a:endParaRPr lang="ru-RU" sz="1400"/>
        </a:p>
      </dgm:t>
    </dgm:pt>
    <dgm:pt modelId="{F2A78073-A494-4239-A63F-2864C6FDEB95}">
      <dgm:prSet custT="1"/>
      <dgm:spPr/>
      <dgm:t>
        <a:bodyPr/>
        <a:lstStyle/>
        <a:p>
          <a:pPr algn="ctr" rtl="0"/>
          <a:r>
            <a:rPr lang="ru-RU" sz="1400" dirty="0" smtClean="0"/>
            <a:t>Развитие транспортной системы </a:t>
          </a:r>
          <a:endParaRPr lang="ru-RU" sz="1400" dirty="0"/>
        </a:p>
      </dgm:t>
    </dgm:pt>
    <dgm:pt modelId="{6E6FAF84-BE2D-41FC-B662-560E858AD5FC}" type="parTrans" cxnId="{C76F6BAF-9840-4DA8-86D0-1C4C788C0E1C}">
      <dgm:prSet/>
      <dgm:spPr/>
      <dgm:t>
        <a:bodyPr/>
        <a:lstStyle/>
        <a:p>
          <a:endParaRPr lang="ru-RU" sz="1400"/>
        </a:p>
      </dgm:t>
    </dgm:pt>
    <dgm:pt modelId="{61DF9607-1ABA-4EA0-AA39-34DC906F60EE}" type="sibTrans" cxnId="{C76F6BAF-9840-4DA8-86D0-1C4C788C0E1C}">
      <dgm:prSet/>
      <dgm:spPr/>
      <dgm:t>
        <a:bodyPr/>
        <a:lstStyle/>
        <a:p>
          <a:endParaRPr lang="ru-RU" sz="1400"/>
        </a:p>
      </dgm:t>
    </dgm:pt>
    <dgm:pt modelId="{584EBDF0-0A69-449A-9C85-185D8FB33438}">
      <dgm:prSet custT="1"/>
      <dgm:spPr/>
      <dgm:t>
        <a:bodyPr/>
        <a:lstStyle/>
        <a:p>
          <a:pPr algn="ctr" rtl="0"/>
          <a:r>
            <a:rPr lang="ru-RU" sz="1400" dirty="0" smtClean="0"/>
            <a:t>Информационное общество</a:t>
          </a:r>
          <a:endParaRPr lang="ru-RU" sz="1400" dirty="0"/>
        </a:p>
      </dgm:t>
    </dgm:pt>
    <dgm:pt modelId="{C5D7BB90-3109-4172-AE3D-F9249D9476EF}" type="parTrans" cxnId="{E514A402-1791-49A8-AB6E-9B7D0445845C}">
      <dgm:prSet/>
      <dgm:spPr/>
      <dgm:t>
        <a:bodyPr/>
        <a:lstStyle/>
        <a:p>
          <a:endParaRPr lang="ru-RU" sz="1400"/>
        </a:p>
      </dgm:t>
    </dgm:pt>
    <dgm:pt modelId="{4E216F31-F61A-48A7-B048-62615DFBEDD3}" type="sibTrans" cxnId="{E514A402-1791-49A8-AB6E-9B7D0445845C}">
      <dgm:prSet/>
      <dgm:spPr/>
      <dgm:t>
        <a:bodyPr/>
        <a:lstStyle/>
        <a:p>
          <a:endParaRPr lang="ru-RU" sz="1400"/>
        </a:p>
      </dgm:t>
    </dgm:pt>
    <dgm:pt modelId="{10597BB1-04FB-4054-9C0A-0BCE5B36D769}" type="pres">
      <dgm:prSet presAssocID="{B788A3B1-64A6-4DA7-9C36-BF5B3D28C3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F949F8-56E1-49C6-AD4E-4ED507BCE0BB}" type="pres">
      <dgm:prSet presAssocID="{4CBC7934-0551-4A6D-8457-44D7CCF4DEA4}" presName="parentText" presStyleLbl="node1" presStyleIdx="0" presStyleCnt="4" custScaleY="2157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66BDE-3DAF-426D-A1DA-E3252DDD9BA9}" type="pres">
      <dgm:prSet presAssocID="{75C8F2EB-5227-42BB-BD6F-EB6FEA011C45}" presName="spacer" presStyleCnt="0"/>
      <dgm:spPr/>
    </dgm:pt>
    <dgm:pt modelId="{31824DC4-0C06-4C45-98BF-1BB8A1C313B0}" type="pres">
      <dgm:prSet presAssocID="{360B9EFD-3FB8-44D5-AF91-1E70A864597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46AC6-5291-4155-924B-28C768EB769C}" type="pres">
      <dgm:prSet presAssocID="{D19B8F87-4180-4396-960F-53AA6CE5B367}" presName="spacer" presStyleCnt="0"/>
      <dgm:spPr/>
    </dgm:pt>
    <dgm:pt modelId="{AC0A1C41-0C36-410F-B9DE-75312646AB5E}" type="pres">
      <dgm:prSet presAssocID="{F2A78073-A494-4239-A63F-2864C6FDEB9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10C9B-3330-475F-9CFA-1CDB146CB1F8}" type="pres">
      <dgm:prSet presAssocID="{61DF9607-1ABA-4EA0-AA39-34DC906F60EE}" presName="spacer" presStyleCnt="0"/>
      <dgm:spPr/>
    </dgm:pt>
    <dgm:pt modelId="{C29E9760-706E-439E-87A7-D8C877C20DB5}" type="pres">
      <dgm:prSet presAssocID="{584EBDF0-0A69-449A-9C85-185D8FB3343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E9229F-E17B-4D4C-A08E-1702F126B48D}" type="presOf" srcId="{584EBDF0-0A69-449A-9C85-185D8FB33438}" destId="{C29E9760-706E-439E-87A7-D8C877C20DB5}" srcOrd="0" destOrd="0" presId="urn:microsoft.com/office/officeart/2005/8/layout/vList2"/>
    <dgm:cxn modelId="{569969D5-6891-489C-9CAA-9DAFCEC28840}" type="presOf" srcId="{4CBC7934-0551-4A6D-8457-44D7CCF4DEA4}" destId="{BCF949F8-56E1-49C6-AD4E-4ED507BCE0BB}" srcOrd="0" destOrd="0" presId="urn:microsoft.com/office/officeart/2005/8/layout/vList2"/>
    <dgm:cxn modelId="{657EAA0F-7B84-445C-941A-B67EB8183D17}" type="presOf" srcId="{F2A78073-A494-4239-A63F-2864C6FDEB95}" destId="{AC0A1C41-0C36-410F-B9DE-75312646AB5E}" srcOrd="0" destOrd="0" presId="urn:microsoft.com/office/officeart/2005/8/layout/vList2"/>
    <dgm:cxn modelId="{C76F6BAF-9840-4DA8-86D0-1C4C788C0E1C}" srcId="{B788A3B1-64A6-4DA7-9C36-BF5B3D28C38E}" destId="{F2A78073-A494-4239-A63F-2864C6FDEB95}" srcOrd="2" destOrd="0" parTransId="{6E6FAF84-BE2D-41FC-B662-560E858AD5FC}" sibTransId="{61DF9607-1ABA-4EA0-AA39-34DC906F60EE}"/>
    <dgm:cxn modelId="{3B793A30-525A-4C08-8DAE-45BCCF36F071}" srcId="{B788A3B1-64A6-4DA7-9C36-BF5B3D28C38E}" destId="{4CBC7934-0551-4A6D-8457-44D7CCF4DEA4}" srcOrd="0" destOrd="0" parTransId="{15E6118A-946F-4907-A2ED-322A4CD86DD3}" sibTransId="{75C8F2EB-5227-42BB-BD6F-EB6FEA011C45}"/>
    <dgm:cxn modelId="{5F92B396-B76F-4C3E-A482-243BFDF89679}" srcId="{B788A3B1-64A6-4DA7-9C36-BF5B3D28C38E}" destId="{360B9EFD-3FB8-44D5-AF91-1E70A864597A}" srcOrd="1" destOrd="0" parTransId="{3F39F37F-C32B-445F-9F5E-BCD874AAB08F}" sibTransId="{D19B8F87-4180-4396-960F-53AA6CE5B367}"/>
    <dgm:cxn modelId="{ECDD4114-95DF-4BEB-BCB6-8727D6C9D95E}" type="presOf" srcId="{B788A3B1-64A6-4DA7-9C36-BF5B3D28C38E}" destId="{10597BB1-04FB-4054-9C0A-0BCE5B36D769}" srcOrd="0" destOrd="0" presId="urn:microsoft.com/office/officeart/2005/8/layout/vList2"/>
    <dgm:cxn modelId="{A4944439-024A-4651-A929-3C86315965D4}" type="presOf" srcId="{360B9EFD-3FB8-44D5-AF91-1E70A864597A}" destId="{31824DC4-0C06-4C45-98BF-1BB8A1C313B0}" srcOrd="0" destOrd="0" presId="urn:microsoft.com/office/officeart/2005/8/layout/vList2"/>
    <dgm:cxn modelId="{E514A402-1791-49A8-AB6E-9B7D0445845C}" srcId="{B788A3B1-64A6-4DA7-9C36-BF5B3D28C38E}" destId="{584EBDF0-0A69-449A-9C85-185D8FB33438}" srcOrd="3" destOrd="0" parTransId="{C5D7BB90-3109-4172-AE3D-F9249D9476EF}" sibTransId="{4E216F31-F61A-48A7-B048-62615DFBEDD3}"/>
    <dgm:cxn modelId="{0A646624-CE1E-40AF-B556-ADDED501988E}" type="presParOf" srcId="{10597BB1-04FB-4054-9C0A-0BCE5B36D769}" destId="{BCF949F8-56E1-49C6-AD4E-4ED507BCE0BB}" srcOrd="0" destOrd="0" presId="urn:microsoft.com/office/officeart/2005/8/layout/vList2"/>
    <dgm:cxn modelId="{E1BCE11F-DF75-4896-830E-6C1266DE2360}" type="presParOf" srcId="{10597BB1-04FB-4054-9C0A-0BCE5B36D769}" destId="{2AB66BDE-3DAF-426D-A1DA-E3252DDD9BA9}" srcOrd="1" destOrd="0" presId="urn:microsoft.com/office/officeart/2005/8/layout/vList2"/>
    <dgm:cxn modelId="{D46C3B49-6374-4DEB-9617-9AA7C06011C6}" type="presParOf" srcId="{10597BB1-04FB-4054-9C0A-0BCE5B36D769}" destId="{31824DC4-0C06-4C45-98BF-1BB8A1C313B0}" srcOrd="2" destOrd="0" presId="urn:microsoft.com/office/officeart/2005/8/layout/vList2"/>
    <dgm:cxn modelId="{EFF957AB-E098-4025-BA91-0C70B0CE61B3}" type="presParOf" srcId="{10597BB1-04FB-4054-9C0A-0BCE5B36D769}" destId="{60D46AC6-5291-4155-924B-28C768EB769C}" srcOrd="3" destOrd="0" presId="urn:microsoft.com/office/officeart/2005/8/layout/vList2"/>
    <dgm:cxn modelId="{E3E16FED-9CC6-40E7-8EE4-C6ECD98A3130}" type="presParOf" srcId="{10597BB1-04FB-4054-9C0A-0BCE5B36D769}" destId="{AC0A1C41-0C36-410F-B9DE-75312646AB5E}" srcOrd="4" destOrd="0" presId="urn:microsoft.com/office/officeart/2005/8/layout/vList2"/>
    <dgm:cxn modelId="{6244E7CC-A131-4F24-95A0-C4406B2B3B87}" type="presParOf" srcId="{10597BB1-04FB-4054-9C0A-0BCE5B36D769}" destId="{4A210C9B-3330-475F-9CFA-1CDB146CB1F8}" srcOrd="5" destOrd="0" presId="urn:microsoft.com/office/officeart/2005/8/layout/vList2"/>
    <dgm:cxn modelId="{2AC575F5-555D-4401-A0DB-EE3EB7C731FC}" type="presParOf" srcId="{10597BB1-04FB-4054-9C0A-0BCE5B36D769}" destId="{C29E9760-706E-439E-87A7-D8C877C20DB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№ 519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эффективная </a:t>
          </a:r>
          <a:r>
            <a:rPr lang="ru-RU" sz="1600" dirty="0" err="1" smtClean="0">
              <a:latin typeface="Calibri" panose="020F0502020204030204" pitchFamily="34" charset="0"/>
              <a:cs typeface="Calibri" panose="020F0502020204030204" pitchFamily="34" charset="0"/>
            </a:rPr>
            <a:t>пациентоориентированная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система здравоохранения 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</a:t>
          </a:r>
        </a:p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от 31.10.2019 № 522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повышение доступности, качества и уровня образования с учетом потребностей граждан, общества, государства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</a:t>
          </a:r>
        </a:p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№ 517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повышение социальной защищенности граждан в Республике Коми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</a:t>
          </a:r>
        </a:p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№ 520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увеличение объемов строительства и повышение комфортности проживания граждан в Республике Коми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30.10.2019 </a:t>
          </a:r>
        </a:p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№ 512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развитие рынка труда и обеспечение занятости населения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</a:t>
          </a:r>
        </a:p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№ 518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обеспечение эффективного функционирования и совершенствования Коми республиканской подсистемы единой гос. системы предупреждения и ликвидации ЧС и системы предупреждения терроризма и экстремизма в РК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</a:t>
          </a:r>
        </a:p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от 31.10.2019 № 524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развитие культурного потенциала РК как духовно-нравственного основания для формирования гармонично развитой личности, единства социокультурного пространства РК, а также развитие внутреннего и въездного туризма на территории РК и приобщение граждан к культурному и природному наследию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30.10.2019 № 513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высокий уровень физической культуры населения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A3B84C-12D9-4FDA-B7AF-10F7395C8C09}" type="doc">
      <dgm:prSet loTypeId="urn:microsoft.com/office/officeart/2005/8/layout/target3" loCatId="relationship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C68D7F0-3C87-4050-9662-9810BBAFF1C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ОБЕСПЕЧЕНИЕ ВЫПОЛНЕНИЯ СОЦИАЛЬНЫХ ОБЯЗАТЕЛЬСТВ </a:t>
          </a:r>
        </a:p>
        <a:p>
          <a:pPr>
            <a:spcAft>
              <a:spcPts val="0"/>
            </a:spcAft>
          </a:pP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ПЕРЕД НАСЕЛЕНИЕМ</a:t>
          </a:r>
          <a:endParaRPr lang="ru-RU" sz="1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020B3-6F0A-4C02-9D24-0ADA8207C3E9}" type="sibTrans" cxnId="{8CB4A18E-F554-43F4-9DF2-1948FEE30F2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500DBA-3558-4A8A-896F-FD24BB4EBF9C}" type="parTrans" cxnId="{8CB4A18E-F554-43F4-9DF2-1948FEE30F2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984A4D-DC3B-405D-9792-D5833ABD3E4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РЕАЛИЗАЦИЯ РЕГИОНАЛЬНЫХ ПРОЕКТОВ В РАМКАХ ПОСТАВЛЕННЫХ ПРЕЗИДЕНТОМ РФ НАЦИОНАЛЬНЫХ ЦЕЛЕЙ РАЗВИТИЯ 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НА БЛИЖАЙШИЕ 6 ЛЕТ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1121F9-78B2-4C98-BC9C-3D0C39D8AB28}" type="sibTrans" cxnId="{E7DC69E1-0EEA-4C98-95A4-F24FBB5B100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548D82-8CC9-4A2F-9BD4-86CA2EBFF05C}" type="parTrans" cxnId="{E7DC69E1-0EEA-4C98-95A4-F24FBB5B100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46805C-05B1-44E0-892A-C7D3F52DF4D5}" type="pres">
      <dgm:prSet presAssocID="{20A3B84C-12D9-4FDA-B7AF-10F7395C8C0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42EA5C-782C-429E-B750-6214739CFEF7}" type="pres">
      <dgm:prSet presAssocID="{2C68D7F0-3C87-4050-9662-9810BBAFF1CC}" presName="circle1" presStyleLbl="node1" presStyleIdx="0" presStyleCnt="2"/>
      <dgm:spPr/>
      <dgm:t>
        <a:bodyPr/>
        <a:lstStyle/>
        <a:p>
          <a:endParaRPr lang="ru-RU"/>
        </a:p>
      </dgm:t>
    </dgm:pt>
    <dgm:pt modelId="{E30E0C4B-DAEE-4836-8EA7-B1555E95C712}" type="pres">
      <dgm:prSet presAssocID="{2C68D7F0-3C87-4050-9662-9810BBAFF1CC}" presName="space" presStyleCnt="0"/>
      <dgm:spPr/>
      <dgm:t>
        <a:bodyPr/>
        <a:lstStyle/>
        <a:p>
          <a:endParaRPr lang="ru-RU"/>
        </a:p>
      </dgm:t>
    </dgm:pt>
    <dgm:pt modelId="{6403A756-B240-4252-98BF-6C41CD0F6832}" type="pres">
      <dgm:prSet presAssocID="{2C68D7F0-3C87-4050-9662-9810BBAFF1CC}" presName="rect1" presStyleLbl="alignAcc1" presStyleIdx="0" presStyleCnt="2"/>
      <dgm:spPr/>
      <dgm:t>
        <a:bodyPr/>
        <a:lstStyle/>
        <a:p>
          <a:endParaRPr lang="ru-RU"/>
        </a:p>
      </dgm:t>
    </dgm:pt>
    <dgm:pt modelId="{CBFEB733-937E-4E4E-A94A-ED74C151B680}" type="pres">
      <dgm:prSet presAssocID="{C0984A4D-DC3B-405D-9792-D5833ABD3E4C}" presName="vertSpace2" presStyleLbl="node1" presStyleIdx="0" presStyleCnt="2"/>
      <dgm:spPr/>
      <dgm:t>
        <a:bodyPr/>
        <a:lstStyle/>
        <a:p>
          <a:endParaRPr lang="ru-RU"/>
        </a:p>
      </dgm:t>
    </dgm:pt>
    <dgm:pt modelId="{E78C0A1D-EA9C-40D3-B52F-028D353DFEC5}" type="pres">
      <dgm:prSet presAssocID="{C0984A4D-DC3B-405D-9792-D5833ABD3E4C}" presName="circle2" presStyleLbl="node1" presStyleIdx="1" presStyleCnt="2"/>
      <dgm:spPr/>
      <dgm:t>
        <a:bodyPr/>
        <a:lstStyle/>
        <a:p>
          <a:endParaRPr lang="ru-RU"/>
        </a:p>
      </dgm:t>
    </dgm:pt>
    <dgm:pt modelId="{0FE3FC10-FD17-49F2-8E13-A6BB89FA78FD}" type="pres">
      <dgm:prSet presAssocID="{C0984A4D-DC3B-405D-9792-D5833ABD3E4C}" presName="rect2" presStyleLbl="alignAcc1" presStyleIdx="1" presStyleCnt="2" custScaleY="106560" custLinFactNeighborY="2708"/>
      <dgm:spPr/>
      <dgm:t>
        <a:bodyPr/>
        <a:lstStyle/>
        <a:p>
          <a:endParaRPr lang="ru-RU"/>
        </a:p>
      </dgm:t>
    </dgm:pt>
    <dgm:pt modelId="{6C5A275A-49A7-4632-8398-52DC534F042A}" type="pres">
      <dgm:prSet presAssocID="{2C68D7F0-3C87-4050-9662-9810BBAFF1C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29A0B-F33B-4755-B4B7-D53A57940C8C}" type="pres">
      <dgm:prSet presAssocID="{C0984A4D-DC3B-405D-9792-D5833ABD3E4C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6C9ACC-9B38-405B-83B8-EB02E2437510}" type="presOf" srcId="{2C68D7F0-3C87-4050-9662-9810BBAFF1CC}" destId="{6C5A275A-49A7-4632-8398-52DC534F042A}" srcOrd="1" destOrd="0" presId="urn:microsoft.com/office/officeart/2005/8/layout/target3"/>
    <dgm:cxn modelId="{6609DAE3-7AA6-497A-9825-D51F64D179F8}" type="presOf" srcId="{20A3B84C-12D9-4FDA-B7AF-10F7395C8C09}" destId="{B746805C-05B1-44E0-892A-C7D3F52DF4D5}" srcOrd="0" destOrd="0" presId="urn:microsoft.com/office/officeart/2005/8/layout/target3"/>
    <dgm:cxn modelId="{716F3007-447D-4DF0-869F-4638CABA1FC2}" type="presOf" srcId="{C0984A4D-DC3B-405D-9792-D5833ABD3E4C}" destId="{FEE29A0B-F33B-4755-B4B7-D53A57940C8C}" srcOrd="1" destOrd="0" presId="urn:microsoft.com/office/officeart/2005/8/layout/target3"/>
    <dgm:cxn modelId="{E7DC69E1-0EEA-4C98-95A4-F24FBB5B1007}" srcId="{20A3B84C-12D9-4FDA-B7AF-10F7395C8C09}" destId="{C0984A4D-DC3B-405D-9792-D5833ABD3E4C}" srcOrd="1" destOrd="0" parTransId="{8B548D82-8CC9-4A2F-9BD4-86CA2EBFF05C}" sibTransId="{4A1121F9-78B2-4C98-BC9C-3D0C39D8AB28}"/>
    <dgm:cxn modelId="{8CB4A18E-F554-43F4-9DF2-1948FEE30F2F}" srcId="{20A3B84C-12D9-4FDA-B7AF-10F7395C8C09}" destId="{2C68D7F0-3C87-4050-9662-9810BBAFF1CC}" srcOrd="0" destOrd="0" parTransId="{5C500DBA-3558-4A8A-896F-FD24BB4EBF9C}" sibTransId="{664020B3-6F0A-4C02-9D24-0ADA8207C3E9}"/>
    <dgm:cxn modelId="{470207F4-62DB-4DD3-9136-F87EE3FF3444}" type="presOf" srcId="{2C68D7F0-3C87-4050-9662-9810BBAFF1CC}" destId="{6403A756-B240-4252-98BF-6C41CD0F6832}" srcOrd="0" destOrd="0" presId="urn:microsoft.com/office/officeart/2005/8/layout/target3"/>
    <dgm:cxn modelId="{C5C8E3A9-49CF-42CA-A7DC-2660929513FD}" type="presOf" srcId="{C0984A4D-DC3B-405D-9792-D5833ABD3E4C}" destId="{0FE3FC10-FD17-49F2-8E13-A6BB89FA78FD}" srcOrd="0" destOrd="0" presId="urn:microsoft.com/office/officeart/2005/8/layout/target3"/>
    <dgm:cxn modelId="{AFF0AFB2-8C90-48B6-9B59-21272AF5C9D2}" type="presParOf" srcId="{B746805C-05B1-44E0-892A-C7D3F52DF4D5}" destId="{4542EA5C-782C-429E-B750-6214739CFEF7}" srcOrd="0" destOrd="0" presId="urn:microsoft.com/office/officeart/2005/8/layout/target3"/>
    <dgm:cxn modelId="{B2B436C9-0EFB-4A64-AC28-314EED6F737E}" type="presParOf" srcId="{B746805C-05B1-44E0-892A-C7D3F52DF4D5}" destId="{E30E0C4B-DAEE-4836-8EA7-B1555E95C712}" srcOrd="1" destOrd="0" presId="urn:microsoft.com/office/officeart/2005/8/layout/target3"/>
    <dgm:cxn modelId="{49347EDE-9F4E-43B7-BEEE-A16ED9FFD165}" type="presParOf" srcId="{B746805C-05B1-44E0-892A-C7D3F52DF4D5}" destId="{6403A756-B240-4252-98BF-6C41CD0F6832}" srcOrd="2" destOrd="0" presId="urn:microsoft.com/office/officeart/2005/8/layout/target3"/>
    <dgm:cxn modelId="{962A4106-0DE6-4566-93DB-363D66E137AD}" type="presParOf" srcId="{B746805C-05B1-44E0-892A-C7D3F52DF4D5}" destId="{CBFEB733-937E-4E4E-A94A-ED74C151B680}" srcOrd="3" destOrd="0" presId="urn:microsoft.com/office/officeart/2005/8/layout/target3"/>
    <dgm:cxn modelId="{D12214A9-5F4B-450F-9ABD-18A96C849FF2}" type="presParOf" srcId="{B746805C-05B1-44E0-892A-C7D3F52DF4D5}" destId="{E78C0A1D-EA9C-40D3-B52F-028D353DFEC5}" srcOrd="4" destOrd="0" presId="urn:microsoft.com/office/officeart/2005/8/layout/target3"/>
    <dgm:cxn modelId="{370CEF5F-C739-4D8E-83CC-AB7248A0E610}" type="presParOf" srcId="{B746805C-05B1-44E0-892A-C7D3F52DF4D5}" destId="{0FE3FC10-FD17-49F2-8E13-A6BB89FA78FD}" srcOrd="5" destOrd="0" presId="urn:microsoft.com/office/officeart/2005/8/layout/target3"/>
    <dgm:cxn modelId="{33378359-EF2A-4B54-92F5-E0C7819F9E4B}" type="presParOf" srcId="{B746805C-05B1-44E0-892A-C7D3F52DF4D5}" destId="{6C5A275A-49A7-4632-8398-52DC534F042A}" srcOrd="6" destOrd="0" presId="urn:microsoft.com/office/officeart/2005/8/layout/target3"/>
    <dgm:cxn modelId="{60EF6AD7-4AE5-4352-BF9F-098B301C27CA}" type="presParOf" srcId="{B746805C-05B1-44E0-892A-C7D3F52DF4D5}" destId="{FEE29A0B-F33B-4755-B4B7-D53A57940C8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№ 527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обеспечение общественного порядка и общественной безопасности, повышение уровня правовой защищенности населения в РК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№ 521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сильная экономика с привлекательным инвестиционным климатом и развитым промышленным комплексом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№ 525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обеспечение устойчивого развития агропромышленного, </a:t>
          </a:r>
          <a:r>
            <a:rPr lang="ru-RU" sz="1600" dirty="0" err="1" smtClean="0">
              <a:latin typeface="Calibri" panose="020F0502020204030204" pitchFamily="34" charset="0"/>
              <a:cs typeface="Calibri" panose="020F0502020204030204" pitchFamily="34" charset="0"/>
            </a:rPr>
            <a:t>рыбохозяйственного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комплексов и сельских территорий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29.10.2019 № 506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экологически привлекательный регион с рациональным использованием природных ресурсов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30.10.2019 № 509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повышение доходности от использования лесов при сохранении их экологической, социальной и экономической ценности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№ 523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формирование транспортной системы, соответствующей запросам населения и экономики РК в качественных, доступных и безопасных услугах на автомобильном, железнодорожном, воздушном и водном видах транспорта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29.10.2019 № 507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внедрение современных информационных и телекоммуникационных технологий, направленных на развитие информационного общества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31.10.2019 № 516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эффективное управление государственным имуществом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C6D64C53-9C5D-4551-BD30-F31DE44502D0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3442F7E-EEC9-45EA-AFF3-8CA6AA34035B}">
      <dgm:prSet custT="1"/>
      <dgm:spPr>
        <a:solidFill>
          <a:srgbClr val="43AFC0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Утверждена постановлением Правительства РК от 30.10.2019 № 511</a:t>
          </a:r>
        </a:p>
      </dgm:t>
    </dgm:pt>
    <dgm:pt modelId="{8CB782B1-8288-4E99-A49F-07BD0AE207DF}" type="par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4E577-EC01-4828-9E18-EFCAE43E79BE}" type="sibTrans" cxnId="{6F3465DE-5004-4CEE-9424-768E851BCE83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E46B19-168B-4E59-B64C-A96F89F0A7B5}">
      <dgm:prSet custT="1"/>
      <dgm:spPr>
        <a:solidFill>
          <a:srgbClr val="45B451"/>
        </a:solidFill>
      </dgm:spPr>
      <dgm:t>
        <a:bodyPr/>
        <a:lstStyle/>
        <a:p>
          <a:pPr rtl="0"/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ЦЕЛЬ</a:t>
          </a:r>
          <a:r>
            <a:rPr lang="ru-RU" sz="1600" dirty="0" smtClean="0">
              <a:latin typeface="Calibri" panose="020F0502020204030204" pitchFamily="34" charset="0"/>
              <a:cs typeface="Calibri" panose="020F0502020204030204" pitchFamily="34" charset="0"/>
            </a:rPr>
            <a:t> – сбалансированная и устойчивая бюджетная система</a:t>
          </a:r>
        </a:p>
      </dgm:t>
    </dgm:pt>
    <dgm:pt modelId="{850F47C4-F0F9-441E-AB82-F4812E18A59A}" type="par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9EE4BA-5319-4FC0-AE32-DA75A6E99CBA}" type="sibTrans" cxnId="{32B12A4C-7DD3-41BD-B82F-5EDE874848B4}">
      <dgm:prSet/>
      <dgm:spPr/>
      <dgm:t>
        <a:bodyPr/>
        <a:lstStyle/>
        <a:p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9C479D-B2D8-44E8-A85B-F3B3195BAE9A}" type="pres">
      <dgm:prSet presAssocID="{C6D64C53-9C5D-4551-BD30-F31DE44502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0685A5-9445-471C-88D4-BD7C5320D4E9}" type="pres">
      <dgm:prSet presAssocID="{63442F7E-EEC9-45EA-AFF3-8CA6AA34035B}" presName="vertOne" presStyleCnt="0"/>
      <dgm:spPr/>
      <dgm:t>
        <a:bodyPr/>
        <a:lstStyle/>
        <a:p>
          <a:endParaRPr lang="ru-RU"/>
        </a:p>
      </dgm:t>
    </dgm:pt>
    <dgm:pt modelId="{A1CE6B6B-77EA-485D-9D25-410FE54CA17C}" type="pres">
      <dgm:prSet presAssocID="{63442F7E-EEC9-45EA-AFF3-8CA6AA34035B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2F16EC-5FA6-4E7E-B05D-DF5DEC5F89E3}" type="pres">
      <dgm:prSet presAssocID="{63442F7E-EEC9-45EA-AFF3-8CA6AA34035B}" presName="horzOne" presStyleCnt="0"/>
      <dgm:spPr/>
      <dgm:t>
        <a:bodyPr/>
        <a:lstStyle/>
        <a:p>
          <a:endParaRPr lang="ru-RU"/>
        </a:p>
      </dgm:t>
    </dgm:pt>
    <dgm:pt modelId="{2B133B07-31F7-484A-9598-D406768DB187}" type="pres">
      <dgm:prSet presAssocID="{B1D4E577-EC01-4828-9E18-EFCAE43E79BE}" presName="sibSpaceOne" presStyleCnt="0"/>
      <dgm:spPr/>
      <dgm:t>
        <a:bodyPr/>
        <a:lstStyle/>
        <a:p>
          <a:endParaRPr lang="ru-RU"/>
        </a:p>
      </dgm:t>
    </dgm:pt>
    <dgm:pt modelId="{EB83F8C8-D6AA-401B-A728-82E7ADEF14B6}" type="pres">
      <dgm:prSet presAssocID="{6BE46B19-168B-4E59-B64C-A96F89F0A7B5}" presName="vertOne" presStyleCnt="0"/>
      <dgm:spPr/>
      <dgm:t>
        <a:bodyPr/>
        <a:lstStyle/>
        <a:p>
          <a:endParaRPr lang="ru-RU"/>
        </a:p>
      </dgm:t>
    </dgm:pt>
    <dgm:pt modelId="{EE978BE9-4319-49A1-AF58-2AA424F3E786}" type="pres">
      <dgm:prSet presAssocID="{6BE46B19-168B-4E59-B64C-A96F89F0A7B5}" presName="txOne" presStyleLbl="node0" presStyleIdx="1" presStyleCnt="2" custScaleX="20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74E1B-3716-4582-9199-9EB35249D358}" type="pres">
      <dgm:prSet presAssocID="{6BE46B19-168B-4E59-B64C-A96F89F0A7B5}" presName="horzOne" presStyleCnt="0"/>
      <dgm:spPr/>
      <dgm:t>
        <a:bodyPr/>
        <a:lstStyle/>
        <a:p>
          <a:endParaRPr lang="ru-RU"/>
        </a:p>
      </dgm:t>
    </dgm:pt>
  </dgm:ptLst>
  <dgm:cxnLst>
    <dgm:cxn modelId="{32B12A4C-7DD3-41BD-B82F-5EDE874848B4}" srcId="{C6D64C53-9C5D-4551-BD30-F31DE44502D0}" destId="{6BE46B19-168B-4E59-B64C-A96F89F0A7B5}" srcOrd="1" destOrd="0" parTransId="{850F47C4-F0F9-441E-AB82-F4812E18A59A}" sibTransId="{7B9EE4BA-5319-4FC0-AE32-DA75A6E99CBA}"/>
    <dgm:cxn modelId="{100F2310-BFC1-4978-8CB0-6D2558C39E08}" type="presOf" srcId="{C6D64C53-9C5D-4551-BD30-F31DE44502D0}" destId="{759C479D-B2D8-44E8-A85B-F3B3195BAE9A}" srcOrd="0" destOrd="0" presId="urn:microsoft.com/office/officeart/2005/8/layout/hierarchy4"/>
    <dgm:cxn modelId="{6F3465DE-5004-4CEE-9424-768E851BCE83}" srcId="{C6D64C53-9C5D-4551-BD30-F31DE44502D0}" destId="{63442F7E-EEC9-45EA-AFF3-8CA6AA34035B}" srcOrd="0" destOrd="0" parTransId="{8CB782B1-8288-4E99-A49F-07BD0AE207DF}" sibTransId="{B1D4E577-EC01-4828-9E18-EFCAE43E79BE}"/>
    <dgm:cxn modelId="{4FC1FE8A-7AAE-499E-A15F-4A44ECD3D8C5}" type="presOf" srcId="{63442F7E-EEC9-45EA-AFF3-8CA6AA34035B}" destId="{A1CE6B6B-77EA-485D-9D25-410FE54CA17C}" srcOrd="0" destOrd="0" presId="urn:microsoft.com/office/officeart/2005/8/layout/hierarchy4"/>
    <dgm:cxn modelId="{675E1770-87D7-476D-990D-B7FF7AB10E75}" type="presOf" srcId="{6BE46B19-168B-4E59-B64C-A96F89F0A7B5}" destId="{EE978BE9-4319-49A1-AF58-2AA424F3E786}" srcOrd="0" destOrd="0" presId="urn:microsoft.com/office/officeart/2005/8/layout/hierarchy4"/>
    <dgm:cxn modelId="{5D8B2F03-5344-45C9-945B-77747868C27E}" type="presParOf" srcId="{759C479D-B2D8-44E8-A85B-F3B3195BAE9A}" destId="{CD0685A5-9445-471C-88D4-BD7C5320D4E9}" srcOrd="0" destOrd="0" presId="urn:microsoft.com/office/officeart/2005/8/layout/hierarchy4"/>
    <dgm:cxn modelId="{BEC39F74-9F54-443A-9F82-ACCA54B425BC}" type="presParOf" srcId="{CD0685A5-9445-471C-88D4-BD7C5320D4E9}" destId="{A1CE6B6B-77EA-485D-9D25-410FE54CA17C}" srcOrd="0" destOrd="0" presId="urn:microsoft.com/office/officeart/2005/8/layout/hierarchy4"/>
    <dgm:cxn modelId="{C9B74826-F293-4E8B-BAE7-882A62D71989}" type="presParOf" srcId="{CD0685A5-9445-471C-88D4-BD7C5320D4E9}" destId="{462F16EC-5FA6-4E7E-B05D-DF5DEC5F89E3}" srcOrd="1" destOrd="0" presId="urn:microsoft.com/office/officeart/2005/8/layout/hierarchy4"/>
    <dgm:cxn modelId="{6A0132C3-AD3F-4581-8DAC-580312281842}" type="presParOf" srcId="{759C479D-B2D8-44E8-A85B-F3B3195BAE9A}" destId="{2B133B07-31F7-484A-9598-D406768DB187}" srcOrd="1" destOrd="0" presId="urn:microsoft.com/office/officeart/2005/8/layout/hierarchy4"/>
    <dgm:cxn modelId="{7C096D7B-1D05-4716-A2D4-8DAEC1E7C95F}" type="presParOf" srcId="{759C479D-B2D8-44E8-A85B-F3B3195BAE9A}" destId="{EB83F8C8-D6AA-401B-A728-82E7ADEF14B6}" srcOrd="2" destOrd="0" presId="urn:microsoft.com/office/officeart/2005/8/layout/hierarchy4"/>
    <dgm:cxn modelId="{F0D0A2E6-D551-4133-978C-16D7972F1D54}" type="presParOf" srcId="{EB83F8C8-D6AA-401B-A728-82E7ADEF14B6}" destId="{EE978BE9-4319-49A1-AF58-2AA424F3E786}" srcOrd="0" destOrd="0" presId="urn:microsoft.com/office/officeart/2005/8/layout/hierarchy4"/>
    <dgm:cxn modelId="{DA9F2071-CCDC-457E-8503-F8AD0CE4D574}" type="presParOf" srcId="{EB83F8C8-D6AA-401B-A728-82E7ADEF14B6}" destId="{31D74E1B-3716-4582-9199-9EB35249D3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Указ Главы РК от 13 мая 2016 г.  № 66 «О проекте «Народный бюджет» в Республике Коми»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70AE7B4A-5DFF-49B2-95DB-CF20F251F445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20.05.2016 № 252  «О мерах по реализации Указа Главы РК от 13 мая 2016  г. № 66 </a:t>
          </a:r>
        </a:p>
        <a:p>
          <a:pPr algn="ctr" rtl="0"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«О проекте «Народный бюджет» в Республике Коми»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624515-B73F-4307-8265-D8AFABEB6676}" type="parTrans" cxnId="{776941BA-47C1-4D20-B0B1-38BB90BDA0B8}">
      <dgm:prSet/>
      <dgm:spPr/>
      <dgm:t>
        <a:bodyPr/>
        <a:lstStyle/>
        <a:p>
          <a:pPr algn="ctr"/>
          <a:endParaRPr lang="ru-RU" sz="900"/>
        </a:p>
      </dgm:t>
    </dgm:pt>
    <dgm:pt modelId="{7D6706C3-3152-47BF-B1FA-3BF2F892442A}" type="sibTrans" cxnId="{776941BA-47C1-4D20-B0B1-38BB90BDA0B8}">
      <dgm:prSet/>
      <dgm:spPr/>
      <dgm:t>
        <a:bodyPr/>
        <a:lstStyle/>
        <a:p>
          <a:pPr algn="ctr"/>
          <a:endParaRPr lang="ru-RU" sz="900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B6CA1E50-C91D-45B9-9F62-F115E4FBC01B}" type="pres">
      <dgm:prSet presAssocID="{70AE7B4A-5DFF-49B2-95DB-CF20F251F445}" presName="parentText" presStyleLbl="node1" presStyleIdx="1" presStyleCnt="2" custScaleY="91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D1801483-3358-4A9B-B1EF-BFC02509AD1A}" type="presOf" srcId="{70AE7B4A-5DFF-49B2-95DB-CF20F251F445}" destId="{B6CA1E50-C91D-45B9-9F62-F115E4FBC01B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776941BA-47C1-4D20-B0B1-38BB90BDA0B8}" srcId="{65828CE7-271C-4861-AF7B-E11743871C45}" destId="{70AE7B4A-5DFF-49B2-95DB-CF20F251F445}" srcOrd="1" destOrd="0" parTransId="{74624515-B73F-4307-8265-D8AFABEB6676}" sibTransId="{7D6706C3-3152-47BF-B1FA-3BF2F892442A}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3D4BE38A-E039-429C-89D8-2223E0D5AE2A}" type="presParOf" srcId="{E8570D1C-2B0B-4C08-A8B7-BD53952BE696}" destId="{B6CA1E50-C91D-45B9-9F62-F115E4FBC01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3BEB9"/>
        </a:solidFill>
      </dgm:spPr>
      <dgm:t>
        <a:bodyPr/>
        <a:lstStyle/>
        <a:p>
          <a:pPr rtl="0"/>
          <a:r>
            <a:rPr lang="ru-RU" sz="1800" b="1" dirty="0" smtClean="0"/>
            <a:t>СУБСИДИИ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22.06.2020 № 313  «О грантах на поощрение муниципальных МО, ГО и МР в РК по результатам оценки эффективности деятельности </a:t>
          </a:r>
          <a:r>
            <a:rPr lang="ru-RU" sz="1400" dirty="0" err="1" smtClean="0">
              <a:latin typeface="Calibri" panose="020F0502020204030204" pitchFamily="34" charset="0"/>
              <a:cs typeface="Calibri" panose="020F0502020204030204" pitchFamily="34" charset="0"/>
            </a:rPr>
            <a:t>ОМСу</a:t>
          </a: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 и глав (руководителей) администраций МО, ГО и МР в РК за отчетный год»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r>
            <a:rPr lang="ru-RU" sz="1400" dirty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23.04.2021 №211 «О грантах на поощрение МО МР в РК за участие в проекте «Народный бюджет» и реализацию народных проектов в рамках проекта «Народный бюджет», а также на развитие народных инициатив в МО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ст. 26.1. 131-ФЗ «Об общих принципах организации МСУ в РФ»</a:t>
          </a: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pPr algn="ctr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ст. 11.2 Закона РК от 09.12.2014 №153-РЗ  «О некоторых вопросах местного самоуправления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F853A3DA-E66C-4A72-9D01-55362E75ACA9}">
      <dgm:prSet custT="1"/>
      <dgm:spPr/>
      <dgm:t>
        <a:bodyPr/>
        <a:lstStyle/>
        <a:p>
          <a:pPr algn="ctr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Проект постановления Правительства РК «Об инициативных проектах в РК, выдвигаемых для получения финансовой поддержки за счет иных МБТ из республиканского бюджета РК»</a:t>
          </a:r>
        </a:p>
      </dgm:t>
    </dgm:pt>
    <dgm:pt modelId="{29E74D4F-FC15-4DAB-A5AC-9EF0B12F5B89}" type="parTrans" cxnId="{43570358-F390-4929-B727-E571479815E8}">
      <dgm:prSet/>
      <dgm:spPr/>
      <dgm:t>
        <a:bodyPr/>
        <a:lstStyle/>
        <a:p>
          <a:endParaRPr lang="ru-RU"/>
        </a:p>
      </dgm:t>
    </dgm:pt>
    <dgm:pt modelId="{507ED4EE-155F-4949-9135-F3A905FE2A82}" type="sibTrans" cxnId="{43570358-F390-4929-B727-E571479815E8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86712-2E7C-4CFA-92F2-539803F7A615}" type="pres">
      <dgm:prSet presAssocID="{7893E047-485E-4FF9-9ADA-8E7A4EA40014}" presName="spacer" presStyleCnt="0"/>
      <dgm:spPr/>
    </dgm:pt>
    <dgm:pt modelId="{EADEACB8-9C19-46F4-BCC5-477260FF19F4}" type="pres">
      <dgm:prSet presAssocID="{F853A3DA-E66C-4A72-9D01-55362E75ACA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CC7AA502-55B6-470B-BAAE-1A42AC38BF64}" type="presOf" srcId="{F853A3DA-E66C-4A72-9D01-55362E75ACA9}" destId="{EADEACB8-9C19-46F4-BCC5-477260FF19F4}" srcOrd="0" destOrd="0" presId="urn:microsoft.com/office/officeart/2005/8/layout/vList2"/>
    <dgm:cxn modelId="{43570358-F390-4929-B727-E571479815E8}" srcId="{65828CE7-271C-4861-AF7B-E11743871C45}" destId="{F853A3DA-E66C-4A72-9D01-55362E75ACA9}" srcOrd="2" destOrd="0" parTransId="{29E74D4F-FC15-4DAB-A5AC-9EF0B12F5B89}" sibTransId="{507ED4EE-155F-4949-9135-F3A905FE2A82}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  <dgm:cxn modelId="{00886628-96C2-48F2-A9BA-0D4C37F1F594}" type="presParOf" srcId="{E8570D1C-2B0B-4C08-A8B7-BD53952BE696}" destId="{64286712-2E7C-4CFA-92F2-539803F7A615}" srcOrd="3" destOrd="0" presId="urn:microsoft.com/office/officeart/2005/8/layout/vList2"/>
    <dgm:cxn modelId="{1D5CA871-F0C8-4C15-8391-22B4FC989B18}" type="presParOf" srcId="{E8570D1C-2B0B-4C08-A8B7-BD53952BE696}" destId="{EADEACB8-9C19-46F4-BCC5-477260FF19F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22.06.2020 № 313  «О грантах на поощрение муниципальных МО, ГО и МР в РК по результатам оценки эффективности деятельности </a:t>
          </a:r>
          <a:r>
            <a:rPr lang="ru-RU" sz="1400" dirty="0" err="1" smtClean="0">
              <a:latin typeface="Calibri" panose="020F0502020204030204" pitchFamily="34" charset="0"/>
              <a:cs typeface="Calibri" panose="020F0502020204030204" pitchFamily="34" charset="0"/>
            </a:rPr>
            <a:t>ОМСу</a:t>
          </a: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 и глав (руководителей) администраций МО, ГО и МР в РК за отчетный год»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r>
            <a:rPr lang="ru-RU" sz="1400" dirty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23.04.2021 №211 «О грантах на поощрение МО МР в РК за участие в проекте «Народный бюджет» и реализацию народных проектов в рамках проекта «Народный бюджет», а также на развитие народных инициатив в МО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B459C03-BD57-45DA-9F4F-54EB657008A7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78917B-DE9D-4BDB-B9A4-A4F8AFCEF8D3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364BE1-0997-4444-972E-A9078E8C66D7}" type="parTrans" cxnId="{9AD47A21-AF73-4EC7-95FD-FB139CE89A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A087DA-8ADE-4490-A919-B92F9C82133B}" type="sibTrans" cxnId="{9AD47A21-AF73-4EC7-95FD-FB139CE89A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FEB776-B124-486E-A61D-4D5F1ECBD7DD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78ADF6-1478-4DE6-B636-74DB89E9FF96}" type="parTrans" cxnId="{098922BB-B032-452D-AE52-E1CE4997CA4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C26F18-6EEB-4732-8479-27D2149AE52C}" type="sibTrans" cxnId="{098922BB-B032-452D-AE52-E1CE4997CA4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E6300B-F8D4-4672-AAF4-099B2EE3C13F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III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A3ACA2-6141-4D40-A847-20C57D43E726}" type="parTrans" cxnId="{056050B9-9C36-4265-AD64-377D116569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9DA54-4B2B-4F99-8ECD-782DB359C2DC}" type="sibTrans" cxnId="{056050B9-9C36-4265-AD64-377D116569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157FDA-03DD-48AA-BB2E-1BB411964E82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IV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BDAE38-1104-4508-BAC5-DF21FC96008E}" type="parTrans" cxnId="{EA9612B4-CCFD-494B-BCA8-74D15AF701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D5AD3-4D14-46B5-A81F-CC713DCB83AD}" type="sibTrans" cxnId="{EA9612B4-CCFD-494B-BCA8-74D15AF701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BEDE2-EB30-428E-8F08-5AEE582872CF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D14891-23EF-446D-AE1B-4D48ED7AAD26}" type="parTrans" cxnId="{EBA33F25-4892-45CB-BB08-645636BBF4F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79E2D-32E5-470F-8092-A3E33780E206}" type="sibTrans" cxnId="{EBA33F25-4892-45CB-BB08-645636BBF4F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9FFEE-AABD-4EFD-B647-F2C87B2C2DDE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VI 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950D48-F665-4CB7-8A50-2B3DE2D2581F}" type="parTrans" cxnId="{F1A89E7D-E136-4980-B5F4-A06762CBDC13}">
      <dgm:prSet/>
      <dgm:spPr/>
      <dgm:t>
        <a:bodyPr/>
        <a:lstStyle/>
        <a:p>
          <a:endParaRPr lang="ru-RU"/>
        </a:p>
      </dgm:t>
    </dgm:pt>
    <dgm:pt modelId="{1C7F1354-459E-4CFA-954C-D4CCD928819E}" type="sibTrans" cxnId="{F1A89E7D-E136-4980-B5F4-A06762CBDC13}">
      <dgm:prSet/>
      <dgm:spPr/>
      <dgm:t>
        <a:bodyPr/>
        <a:lstStyle/>
        <a:p>
          <a:endParaRPr lang="ru-RU"/>
        </a:p>
      </dgm:t>
    </dgm:pt>
    <dgm:pt modelId="{5D71AC0E-782A-409D-B7DE-F09A85A47015}" type="pres">
      <dgm:prSet presAssocID="{2B459C03-BD57-45DA-9F4F-54EB657008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54C9C35-A146-4EFA-80F6-46358E9E8192}" type="pres">
      <dgm:prSet presAssocID="{3178917B-DE9D-4BDB-B9A4-A4F8AFCEF8D3}" presName="composite" presStyleCnt="0"/>
      <dgm:spPr/>
      <dgm:t>
        <a:bodyPr/>
        <a:lstStyle/>
        <a:p>
          <a:endParaRPr lang="ru-RU"/>
        </a:p>
      </dgm:t>
    </dgm:pt>
    <dgm:pt modelId="{EC138241-64C6-429E-B35C-B416AD6DE41B}" type="pres">
      <dgm:prSet presAssocID="{3178917B-DE9D-4BDB-B9A4-A4F8AFCEF8D3}" presName="bentUpArrow1" presStyleLbl="alignImgPlace1" presStyleIdx="0" presStyleCnt="5"/>
      <dgm:spPr/>
      <dgm:t>
        <a:bodyPr/>
        <a:lstStyle/>
        <a:p>
          <a:endParaRPr lang="ru-RU"/>
        </a:p>
      </dgm:t>
    </dgm:pt>
    <dgm:pt modelId="{20C5E63F-0925-49EB-BAD1-635C7E1CF240}" type="pres">
      <dgm:prSet presAssocID="{3178917B-DE9D-4BDB-B9A4-A4F8AFCEF8D3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B899F-B3B6-40AD-857D-4D08EDEBF90D}" type="pres">
      <dgm:prSet presAssocID="{3178917B-DE9D-4BDB-B9A4-A4F8AFCEF8D3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A2A86-8C21-4B1F-8E5D-12FE359CC2DF}" type="pres">
      <dgm:prSet presAssocID="{8CA087DA-8ADE-4490-A919-B92F9C82133B}" presName="sibTrans" presStyleCnt="0"/>
      <dgm:spPr/>
      <dgm:t>
        <a:bodyPr/>
        <a:lstStyle/>
        <a:p>
          <a:endParaRPr lang="ru-RU"/>
        </a:p>
      </dgm:t>
    </dgm:pt>
    <dgm:pt modelId="{F7A04A82-BCF5-40A9-834B-F694A45896D8}" type="pres">
      <dgm:prSet presAssocID="{D7FEB776-B124-486E-A61D-4D5F1ECBD7DD}" presName="composite" presStyleCnt="0"/>
      <dgm:spPr/>
      <dgm:t>
        <a:bodyPr/>
        <a:lstStyle/>
        <a:p>
          <a:endParaRPr lang="ru-RU"/>
        </a:p>
      </dgm:t>
    </dgm:pt>
    <dgm:pt modelId="{94E23CFE-CF6B-4B54-A4B7-FA8E3A5B6356}" type="pres">
      <dgm:prSet presAssocID="{D7FEB776-B124-486E-A61D-4D5F1ECBD7DD}" presName="bentUpArrow1" presStyleLbl="alignImgPlace1" presStyleIdx="1" presStyleCnt="5"/>
      <dgm:spPr/>
      <dgm:t>
        <a:bodyPr/>
        <a:lstStyle/>
        <a:p>
          <a:endParaRPr lang="ru-RU"/>
        </a:p>
      </dgm:t>
    </dgm:pt>
    <dgm:pt modelId="{72E7B4A3-CB9C-40C2-BBB6-36249ED363FD}" type="pres">
      <dgm:prSet presAssocID="{D7FEB776-B124-486E-A61D-4D5F1ECBD7DD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D9D7A-BBB1-4FDD-9217-39D33AFEC7ED}" type="pres">
      <dgm:prSet presAssocID="{D7FEB776-B124-486E-A61D-4D5F1ECBD7DD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2785B-588D-4F46-8CBA-51B3367AFA6C}" type="pres">
      <dgm:prSet presAssocID="{66C26F18-6EEB-4732-8479-27D2149AE52C}" presName="sibTrans" presStyleCnt="0"/>
      <dgm:spPr/>
      <dgm:t>
        <a:bodyPr/>
        <a:lstStyle/>
        <a:p>
          <a:endParaRPr lang="ru-RU"/>
        </a:p>
      </dgm:t>
    </dgm:pt>
    <dgm:pt modelId="{81CDA278-309B-4332-8712-CA92F27CD7C9}" type="pres">
      <dgm:prSet presAssocID="{35E6300B-F8D4-4672-AAF4-099B2EE3C13F}" presName="composite" presStyleCnt="0"/>
      <dgm:spPr/>
      <dgm:t>
        <a:bodyPr/>
        <a:lstStyle/>
        <a:p>
          <a:endParaRPr lang="ru-RU"/>
        </a:p>
      </dgm:t>
    </dgm:pt>
    <dgm:pt modelId="{535B7C6A-EF2E-497D-9C9C-F28C174E4B32}" type="pres">
      <dgm:prSet presAssocID="{35E6300B-F8D4-4672-AAF4-099B2EE3C13F}" presName="bentUpArrow1" presStyleLbl="alignImgPlace1" presStyleIdx="2" presStyleCnt="5"/>
      <dgm:spPr/>
      <dgm:t>
        <a:bodyPr/>
        <a:lstStyle/>
        <a:p>
          <a:endParaRPr lang="ru-RU"/>
        </a:p>
      </dgm:t>
    </dgm:pt>
    <dgm:pt modelId="{D9BAEF4E-60D2-4520-B72E-3BDA7DF18EB6}" type="pres">
      <dgm:prSet presAssocID="{35E6300B-F8D4-4672-AAF4-099B2EE3C13F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C7783-40D2-4703-A6AB-BAD6717171B5}" type="pres">
      <dgm:prSet presAssocID="{35E6300B-F8D4-4672-AAF4-099B2EE3C13F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7B84E-3501-4E7B-893B-956BDD1DC21D}" type="pres">
      <dgm:prSet presAssocID="{A699DA54-4B2B-4F99-8ECD-782DB359C2DC}" presName="sibTrans" presStyleCnt="0"/>
      <dgm:spPr/>
      <dgm:t>
        <a:bodyPr/>
        <a:lstStyle/>
        <a:p>
          <a:endParaRPr lang="ru-RU"/>
        </a:p>
      </dgm:t>
    </dgm:pt>
    <dgm:pt modelId="{31C15388-4C6B-4514-AA67-2163A707C010}" type="pres">
      <dgm:prSet presAssocID="{82157FDA-03DD-48AA-BB2E-1BB411964E82}" presName="composite" presStyleCnt="0"/>
      <dgm:spPr/>
      <dgm:t>
        <a:bodyPr/>
        <a:lstStyle/>
        <a:p>
          <a:endParaRPr lang="ru-RU"/>
        </a:p>
      </dgm:t>
    </dgm:pt>
    <dgm:pt modelId="{BEA5B29E-F9CD-45A5-9187-A591D172D572}" type="pres">
      <dgm:prSet presAssocID="{82157FDA-03DD-48AA-BB2E-1BB411964E82}" presName="bentUpArrow1" presStyleLbl="alignImgPlace1" presStyleIdx="3" presStyleCnt="5"/>
      <dgm:spPr/>
      <dgm:t>
        <a:bodyPr/>
        <a:lstStyle/>
        <a:p>
          <a:endParaRPr lang="ru-RU"/>
        </a:p>
      </dgm:t>
    </dgm:pt>
    <dgm:pt modelId="{DD04FBA7-1496-488A-9464-161C10A735AF}" type="pres">
      <dgm:prSet presAssocID="{82157FDA-03DD-48AA-BB2E-1BB411964E82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EF468-A62B-4368-9803-028826E8FD4F}" type="pres">
      <dgm:prSet presAssocID="{82157FDA-03DD-48AA-BB2E-1BB411964E82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914B8-AD06-4674-B1A2-BEA2C405A0D3}" type="pres">
      <dgm:prSet presAssocID="{D5AD5AD3-4D14-46B5-A81F-CC713DCB83AD}" presName="sibTrans" presStyleCnt="0"/>
      <dgm:spPr/>
      <dgm:t>
        <a:bodyPr/>
        <a:lstStyle/>
        <a:p>
          <a:endParaRPr lang="ru-RU"/>
        </a:p>
      </dgm:t>
    </dgm:pt>
    <dgm:pt modelId="{B697A7ED-732F-428C-95FE-CC53BFA71856}" type="pres">
      <dgm:prSet presAssocID="{911BEDE2-EB30-428E-8F08-5AEE582872CF}" presName="composite" presStyleCnt="0"/>
      <dgm:spPr/>
      <dgm:t>
        <a:bodyPr/>
        <a:lstStyle/>
        <a:p>
          <a:endParaRPr lang="ru-RU"/>
        </a:p>
      </dgm:t>
    </dgm:pt>
    <dgm:pt modelId="{0D271949-D322-4993-9D15-27AA4AFAA6AE}" type="pres">
      <dgm:prSet presAssocID="{911BEDE2-EB30-428E-8F08-5AEE582872CF}" presName="bentUpArrow1" presStyleLbl="alignImgPlace1" presStyleIdx="4" presStyleCnt="5"/>
      <dgm:spPr/>
      <dgm:t>
        <a:bodyPr/>
        <a:lstStyle/>
        <a:p>
          <a:endParaRPr lang="ru-RU"/>
        </a:p>
      </dgm:t>
    </dgm:pt>
    <dgm:pt modelId="{9E0CDE56-D5EE-42AE-BD08-DE9142F17F07}" type="pres">
      <dgm:prSet presAssocID="{911BEDE2-EB30-428E-8F08-5AEE582872CF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4147D-B643-4713-85F0-909D73FE027F}" type="pres">
      <dgm:prSet presAssocID="{911BEDE2-EB30-428E-8F08-5AEE582872CF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26A2F-E2D9-46B5-87F4-46CB6E771AD9}" type="pres">
      <dgm:prSet presAssocID="{A4F79E2D-32E5-470F-8092-A3E33780E206}" presName="sibTrans" presStyleCnt="0"/>
      <dgm:spPr/>
      <dgm:t>
        <a:bodyPr/>
        <a:lstStyle/>
        <a:p>
          <a:endParaRPr lang="ru-RU"/>
        </a:p>
      </dgm:t>
    </dgm:pt>
    <dgm:pt modelId="{9FACF630-A83C-4F28-81F9-F02A55475590}" type="pres">
      <dgm:prSet presAssocID="{1109FFEE-AABD-4EFD-B647-F2C87B2C2DDE}" presName="composite" presStyleCnt="0"/>
      <dgm:spPr/>
      <dgm:t>
        <a:bodyPr/>
        <a:lstStyle/>
        <a:p>
          <a:endParaRPr lang="ru-RU"/>
        </a:p>
      </dgm:t>
    </dgm:pt>
    <dgm:pt modelId="{45CDBA65-9353-4EF7-B18E-D1F11FBBE885}" type="pres">
      <dgm:prSet presAssocID="{1109FFEE-AABD-4EFD-B647-F2C87B2C2DDE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9D7918-576C-47E7-BCA8-5DEB930E8C3A}" type="presOf" srcId="{35E6300B-F8D4-4672-AAF4-099B2EE3C13F}" destId="{D9BAEF4E-60D2-4520-B72E-3BDA7DF18EB6}" srcOrd="0" destOrd="0" presId="urn:microsoft.com/office/officeart/2005/8/layout/StepDownProcess"/>
    <dgm:cxn modelId="{9AD47A21-AF73-4EC7-95FD-FB139CE89A16}" srcId="{2B459C03-BD57-45DA-9F4F-54EB657008A7}" destId="{3178917B-DE9D-4BDB-B9A4-A4F8AFCEF8D3}" srcOrd="0" destOrd="0" parTransId="{FE364BE1-0997-4444-972E-A9078E8C66D7}" sibTransId="{8CA087DA-8ADE-4490-A919-B92F9C82133B}"/>
    <dgm:cxn modelId="{89141C88-32C8-4764-A3B7-6712C4E0D5FB}" type="presOf" srcId="{911BEDE2-EB30-428E-8F08-5AEE582872CF}" destId="{9E0CDE56-D5EE-42AE-BD08-DE9142F17F07}" srcOrd="0" destOrd="0" presId="urn:microsoft.com/office/officeart/2005/8/layout/StepDownProcess"/>
    <dgm:cxn modelId="{F1A89E7D-E136-4980-B5F4-A06762CBDC13}" srcId="{2B459C03-BD57-45DA-9F4F-54EB657008A7}" destId="{1109FFEE-AABD-4EFD-B647-F2C87B2C2DDE}" srcOrd="5" destOrd="0" parTransId="{DF950D48-F665-4CB7-8A50-2B3DE2D2581F}" sibTransId="{1C7F1354-459E-4CFA-954C-D4CCD928819E}"/>
    <dgm:cxn modelId="{EBA33F25-4892-45CB-BB08-645636BBF4FA}" srcId="{2B459C03-BD57-45DA-9F4F-54EB657008A7}" destId="{911BEDE2-EB30-428E-8F08-5AEE582872CF}" srcOrd="4" destOrd="0" parTransId="{17D14891-23EF-446D-AE1B-4D48ED7AAD26}" sibTransId="{A4F79E2D-32E5-470F-8092-A3E33780E206}"/>
    <dgm:cxn modelId="{8E7532B9-F773-4A23-A742-54798AA84746}" type="presOf" srcId="{82157FDA-03DD-48AA-BB2E-1BB411964E82}" destId="{DD04FBA7-1496-488A-9464-161C10A735AF}" srcOrd="0" destOrd="0" presId="urn:microsoft.com/office/officeart/2005/8/layout/StepDownProcess"/>
    <dgm:cxn modelId="{B3C2B6B6-2E37-4DFF-A883-16F14FBEF29E}" type="presOf" srcId="{2B459C03-BD57-45DA-9F4F-54EB657008A7}" destId="{5D71AC0E-782A-409D-B7DE-F09A85A47015}" srcOrd="0" destOrd="0" presId="urn:microsoft.com/office/officeart/2005/8/layout/StepDownProcess"/>
    <dgm:cxn modelId="{C5F472FB-782F-412B-AC86-0DCA1F4BE409}" type="presOf" srcId="{D7FEB776-B124-486E-A61D-4D5F1ECBD7DD}" destId="{72E7B4A3-CB9C-40C2-BBB6-36249ED363FD}" srcOrd="0" destOrd="0" presId="urn:microsoft.com/office/officeart/2005/8/layout/StepDownProcess"/>
    <dgm:cxn modelId="{056050B9-9C36-4265-AD64-377D116569C3}" srcId="{2B459C03-BD57-45DA-9F4F-54EB657008A7}" destId="{35E6300B-F8D4-4672-AAF4-099B2EE3C13F}" srcOrd="2" destOrd="0" parTransId="{74A3ACA2-6141-4D40-A847-20C57D43E726}" sibTransId="{A699DA54-4B2B-4F99-8ECD-782DB359C2DC}"/>
    <dgm:cxn modelId="{D5754AA7-429C-4979-A87B-8441A141B005}" type="presOf" srcId="{3178917B-DE9D-4BDB-B9A4-A4F8AFCEF8D3}" destId="{20C5E63F-0925-49EB-BAD1-635C7E1CF240}" srcOrd="0" destOrd="0" presId="urn:microsoft.com/office/officeart/2005/8/layout/StepDownProcess"/>
    <dgm:cxn modelId="{EA9612B4-CCFD-494B-BCA8-74D15AF70139}" srcId="{2B459C03-BD57-45DA-9F4F-54EB657008A7}" destId="{82157FDA-03DD-48AA-BB2E-1BB411964E82}" srcOrd="3" destOrd="0" parTransId="{54BDAE38-1104-4508-BAC5-DF21FC96008E}" sibTransId="{D5AD5AD3-4D14-46B5-A81F-CC713DCB83AD}"/>
    <dgm:cxn modelId="{098922BB-B032-452D-AE52-E1CE4997CA46}" srcId="{2B459C03-BD57-45DA-9F4F-54EB657008A7}" destId="{D7FEB776-B124-486E-A61D-4D5F1ECBD7DD}" srcOrd="1" destOrd="0" parTransId="{1778ADF6-1478-4DE6-B636-74DB89E9FF96}" sibTransId="{66C26F18-6EEB-4732-8479-27D2149AE52C}"/>
    <dgm:cxn modelId="{8CFBF90B-C4A9-407D-8DCC-0DA67A8E2F88}" type="presOf" srcId="{1109FFEE-AABD-4EFD-B647-F2C87B2C2DDE}" destId="{45CDBA65-9353-4EF7-B18E-D1F11FBBE885}" srcOrd="0" destOrd="0" presId="urn:microsoft.com/office/officeart/2005/8/layout/StepDownProcess"/>
    <dgm:cxn modelId="{286A0544-5D19-4A69-9E87-C9850148F9DD}" type="presParOf" srcId="{5D71AC0E-782A-409D-B7DE-F09A85A47015}" destId="{254C9C35-A146-4EFA-80F6-46358E9E8192}" srcOrd="0" destOrd="0" presId="urn:microsoft.com/office/officeart/2005/8/layout/StepDownProcess"/>
    <dgm:cxn modelId="{D806ED31-E555-43A0-8908-68222667BC9E}" type="presParOf" srcId="{254C9C35-A146-4EFA-80F6-46358E9E8192}" destId="{EC138241-64C6-429E-B35C-B416AD6DE41B}" srcOrd="0" destOrd="0" presId="urn:microsoft.com/office/officeart/2005/8/layout/StepDownProcess"/>
    <dgm:cxn modelId="{561FB5B0-8CF6-4EFE-AAEC-F560E21776FE}" type="presParOf" srcId="{254C9C35-A146-4EFA-80F6-46358E9E8192}" destId="{20C5E63F-0925-49EB-BAD1-635C7E1CF240}" srcOrd="1" destOrd="0" presId="urn:microsoft.com/office/officeart/2005/8/layout/StepDownProcess"/>
    <dgm:cxn modelId="{55631BA8-CCCA-4C6C-A00B-739AFC468EE6}" type="presParOf" srcId="{254C9C35-A146-4EFA-80F6-46358E9E8192}" destId="{8E6B899F-B3B6-40AD-857D-4D08EDEBF90D}" srcOrd="2" destOrd="0" presId="urn:microsoft.com/office/officeart/2005/8/layout/StepDownProcess"/>
    <dgm:cxn modelId="{3793D737-75AB-4BD3-B72E-8CCD277EAFE6}" type="presParOf" srcId="{5D71AC0E-782A-409D-B7DE-F09A85A47015}" destId="{B65A2A86-8C21-4B1F-8E5D-12FE359CC2DF}" srcOrd="1" destOrd="0" presId="urn:microsoft.com/office/officeart/2005/8/layout/StepDownProcess"/>
    <dgm:cxn modelId="{E808A908-95C8-4AC4-B0EB-F4D2A284B6CA}" type="presParOf" srcId="{5D71AC0E-782A-409D-B7DE-F09A85A47015}" destId="{F7A04A82-BCF5-40A9-834B-F694A45896D8}" srcOrd="2" destOrd="0" presId="urn:microsoft.com/office/officeart/2005/8/layout/StepDownProcess"/>
    <dgm:cxn modelId="{733F65A9-A8E6-4776-AD76-CDB337847CFA}" type="presParOf" srcId="{F7A04A82-BCF5-40A9-834B-F694A45896D8}" destId="{94E23CFE-CF6B-4B54-A4B7-FA8E3A5B6356}" srcOrd="0" destOrd="0" presId="urn:microsoft.com/office/officeart/2005/8/layout/StepDownProcess"/>
    <dgm:cxn modelId="{89337995-2B85-4585-8B32-85BBD2E177D4}" type="presParOf" srcId="{F7A04A82-BCF5-40A9-834B-F694A45896D8}" destId="{72E7B4A3-CB9C-40C2-BBB6-36249ED363FD}" srcOrd="1" destOrd="0" presId="urn:microsoft.com/office/officeart/2005/8/layout/StepDownProcess"/>
    <dgm:cxn modelId="{C33BFCA4-F602-49A6-934D-437D1FDE53E8}" type="presParOf" srcId="{F7A04A82-BCF5-40A9-834B-F694A45896D8}" destId="{762D9D7A-BBB1-4FDD-9217-39D33AFEC7ED}" srcOrd="2" destOrd="0" presId="urn:microsoft.com/office/officeart/2005/8/layout/StepDownProcess"/>
    <dgm:cxn modelId="{79A2A3BC-475D-4D7E-B2A5-7FB1D98E5A8C}" type="presParOf" srcId="{5D71AC0E-782A-409D-B7DE-F09A85A47015}" destId="{3552785B-588D-4F46-8CBA-51B3367AFA6C}" srcOrd="3" destOrd="0" presId="urn:microsoft.com/office/officeart/2005/8/layout/StepDownProcess"/>
    <dgm:cxn modelId="{AB74E5B7-A7D8-4962-B423-0794978C6F92}" type="presParOf" srcId="{5D71AC0E-782A-409D-B7DE-F09A85A47015}" destId="{81CDA278-309B-4332-8712-CA92F27CD7C9}" srcOrd="4" destOrd="0" presId="urn:microsoft.com/office/officeart/2005/8/layout/StepDownProcess"/>
    <dgm:cxn modelId="{25325CC9-6FDD-4AEE-B337-A9930B685B21}" type="presParOf" srcId="{81CDA278-309B-4332-8712-CA92F27CD7C9}" destId="{535B7C6A-EF2E-497D-9C9C-F28C174E4B32}" srcOrd="0" destOrd="0" presId="urn:microsoft.com/office/officeart/2005/8/layout/StepDownProcess"/>
    <dgm:cxn modelId="{44A72B7D-EF88-4835-BBA1-5F06A4985202}" type="presParOf" srcId="{81CDA278-309B-4332-8712-CA92F27CD7C9}" destId="{D9BAEF4E-60D2-4520-B72E-3BDA7DF18EB6}" srcOrd="1" destOrd="0" presId="urn:microsoft.com/office/officeart/2005/8/layout/StepDownProcess"/>
    <dgm:cxn modelId="{CF872437-3958-4670-863A-4A7CE5A4140E}" type="presParOf" srcId="{81CDA278-309B-4332-8712-CA92F27CD7C9}" destId="{D05C7783-40D2-4703-A6AB-BAD6717171B5}" srcOrd="2" destOrd="0" presId="urn:microsoft.com/office/officeart/2005/8/layout/StepDownProcess"/>
    <dgm:cxn modelId="{052625F3-86BE-44C7-AFCA-B9659B0BDCFE}" type="presParOf" srcId="{5D71AC0E-782A-409D-B7DE-F09A85A47015}" destId="{2B67B84E-3501-4E7B-893B-956BDD1DC21D}" srcOrd="5" destOrd="0" presId="urn:microsoft.com/office/officeart/2005/8/layout/StepDownProcess"/>
    <dgm:cxn modelId="{F6D6F777-D5CC-413D-9A11-89E50662411F}" type="presParOf" srcId="{5D71AC0E-782A-409D-B7DE-F09A85A47015}" destId="{31C15388-4C6B-4514-AA67-2163A707C010}" srcOrd="6" destOrd="0" presId="urn:microsoft.com/office/officeart/2005/8/layout/StepDownProcess"/>
    <dgm:cxn modelId="{78E9C785-5557-43B3-908C-6B5ADAD9CA96}" type="presParOf" srcId="{31C15388-4C6B-4514-AA67-2163A707C010}" destId="{BEA5B29E-F9CD-45A5-9187-A591D172D572}" srcOrd="0" destOrd="0" presId="urn:microsoft.com/office/officeart/2005/8/layout/StepDownProcess"/>
    <dgm:cxn modelId="{508717FF-491C-4D4A-9301-64B456544CD4}" type="presParOf" srcId="{31C15388-4C6B-4514-AA67-2163A707C010}" destId="{DD04FBA7-1496-488A-9464-161C10A735AF}" srcOrd="1" destOrd="0" presId="urn:microsoft.com/office/officeart/2005/8/layout/StepDownProcess"/>
    <dgm:cxn modelId="{2F3ED82E-F9A4-4F94-8DBB-6BB457D6D5C7}" type="presParOf" srcId="{31C15388-4C6B-4514-AA67-2163A707C010}" destId="{48BEF468-A62B-4368-9803-028826E8FD4F}" srcOrd="2" destOrd="0" presId="urn:microsoft.com/office/officeart/2005/8/layout/StepDownProcess"/>
    <dgm:cxn modelId="{256C46A6-BC3A-42BD-A78D-0726E6DC7ACC}" type="presParOf" srcId="{5D71AC0E-782A-409D-B7DE-F09A85A47015}" destId="{FCD914B8-AD06-4674-B1A2-BEA2C405A0D3}" srcOrd="7" destOrd="0" presId="urn:microsoft.com/office/officeart/2005/8/layout/StepDownProcess"/>
    <dgm:cxn modelId="{F11DA54F-FAD5-43DE-AF60-1084FD9692E1}" type="presParOf" srcId="{5D71AC0E-782A-409D-B7DE-F09A85A47015}" destId="{B697A7ED-732F-428C-95FE-CC53BFA71856}" srcOrd="8" destOrd="0" presId="urn:microsoft.com/office/officeart/2005/8/layout/StepDownProcess"/>
    <dgm:cxn modelId="{7488716D-9838-416C-8B3F-A34EC1ED7EDA}" type="presParOf" srcId="{B697A7ED-732F-428C-95FE-CC53BFA71856}" destId="{0D271949-D322-4993-9D15-27AA4AFAA6AE}" srcOrd="0" destOrd="0" presId="urn:microsoft.com/office/officeart/2005/8/layout/StepDownProcess"/>
    <dgm:cxn modelId="{337069E5-4E54-4262-AAD0-2C6E469DEBAE}" type="presParOf" srcId="{B697A7ED-732F-428C-95FE-CC53BFA71856}" destId="{9E0CDE56-D5EE-42AE-BD08-DE9142F17F07}" srcOrd="1" destOrd="0" presId="urn:microsoft.com/office/officeart/2005/8/layout/StepDownProcess"/>
    <dgm:cxn modelId="{C4231581-85C5-4341-B1CA-FF77E1214F6D}" type="presParOf" srcId="{B697A7ED-732F-428C-95FE-CC53BFA71856}" destId="{1D94147D-B643-4713-85F0-909D73FE027F}" srcOrd="2" destOrd="0" presId="urn:microsoft.com/office/officeart/2005/8/layout/StepDownProcess"/>
    <dgm:cxn modelId="{F8E0AF9C-1676-4119-8AFE-38360FCEFFF2}" type="presParOf" srcId="{5D71AC0E-782A-409D-B7DE-F09A85A47015}" destId="{F9726A2F-E2D9-46B5-87F4-46CB6E771AD9}" srcOrd="9" destOrd="0" presId="urn:microsoft.com/office/officeart/2005/8/layout/StepDownProcess"/>
    <dgm:cxn modelId="{04982F79-2A06-45E2-A1C9-727326BC1DC0}" type="presParOf" srcId="{5D71AC0E-782A-409D-B7DE-F09A85A47015}" destId="{9FACF630-A83C-4F28-81F9-F02A55475590}" srcOrd="10" destOrd="0" presId="urn:microsoft.com/office/officeart/2005/8/layout/StepDownProcess"/>
    <dgm:cxn modelId="{3BB63E29-15A0-4F38-98AB-609B359BAEA8}" type="presParOf" srcId="{9FACF630-A83C-4F28-81F9-F02A55475590}" destId="{45CDBA65-9353-4EF7-B18E-D1F11FBBE88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BB0BED26-1E2F-403D-92B5-3A770547ACC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862B8B-A6B8-4DC6-818F-048EC2CBB9D4}">
      <dgm:prSet/>
      <dgm:spPr>
        <a:solidFill>
          <a:srgbClr val="05319A"/>
        </a:solidFill>
      </dgm:spPr>
      <dgm:t>
        <a:bodyPr/>
        <a:lstStyle/>
        <a:p>
          <a:pPr rtl="0"/>
          <a:r>
            <a:rPr lang="ru-RU" dirty="0" smtClean="0"/>
            <a:t>«НАРОДНЫЙ БЮДЖЕТ» </a:t>
          </a:r>
          <a:endParaRPr lang="ru-RU" dirty="0"/>
        </a:p>
      </dgm:t>
    </dgm:pt>
    <dgm:pt modelId="{A89420AB-07BA-4683-BA8C-18C300F27F98}" type="parTrans" cxnId="{7DAAEEF8-438E-4EC9-82AB-BB353AD35222}">
      <dgm:prSet/>
      <dgm:spPr/>
      <dgm:t>
        <a:bodyPr/>
        <a:lstStyle/>
        <a:p>
          <a:endParaRPr lang="ru-RU"/>
        </a:p>
      </dgm:t>
    </dgm:pt>
    <dgm:pt modelId="{BEF63C42-8FB0-43A8-8ABD-F478EA065978}" type="sibTrans" cxnId="{7DAAEEF8-438E-4EC9-82AB-BB353AD35222}">
      <dgm:prSet/>
      <dgm:spPr/>
      <dgm:t>
        <a:bodyPr/>
        <a:lstStyle/>
        <a:p>
          <a:endParaRPr lang="ru-RU"/>
        </a:p>
      </dgm:t>
    </dgm:pt>
    <dgm:pt modelId="{D32B8722-6E2B-455E-98C1-143956565F07}">
      <dgm:prSet/>
      <dgm:spPr>
        <a:solidFill>
          <a:srgbClr val="0A9A39"/>
        </a:solidFill>
      </dgm:spPr>
      <dgm:t>
        <a:bodyPr/>
        <a:lstStyle/>
        <a:p>
          <a:pPr rtl="0"/>
          <a:r>
            <a:rPr lang="ru-RU" dirty="0" smtClean="0"/>
            <a:t>«НАРОДНЫЙ БЮДЖЕТ В ШКОЛЕ»</a:t>
          </a:r>
          <a:endParaRPr lang="ru-RU" dirty="0"/>
        </a:p>
      </dgm:t>
    </dgm:pt>
    <dgm:pt modelId="{735C2ABA-F381-44BE-B5F9-2C4BB49BFAAB}" type="parTrans" cxnId="{80C96185-5CF2-49DB-85AA-C0F28E7DDAE8}">
      <dgm:prSet/>
      <dgm:spPr/>
      <dgm:t>
        <a:bodyPr/>
        <a:lstStyle/>
        <a:p>
          <a:endParaRPr lang="ru-RU"/>
        </a:p>
      </dgm:t>
    </dgm:pt>
    <dgm:pt modelId="{F8E9D161-4B2B-4F21-81C4-ADB46E171708}" type="sibTrans" cxnId="{80C96185-5CF2-49DB-85AA-C0F28E7DDAE8}">
      <dgm:prSet/>
      <dgm:spPr>
        <a:solidFill>
          <a:srgbClr val="0A9A39"/>
        </a:solidFill>
        <a:ln>
          <a:solidFill>
            <a:srgbClr val="0A9A39"/>
          </a:solidFill>
        </a:ln>
      </dgm:spPr>
      <dgm:t>
        <a:bodyPr/>
        <a:lstStyle/>
        <a:p>
          <a:endParaRPr lang="ru-RU"/>
        </a:p>
      </dgm:t>
    </dgm:pt>
    <dgm:pt modelId="{5A70BAA8-8569-4C46-9E80-EC60CF8F6DC4}">
      <dgm:prSet/>
      <dgm:spPr>
        <a:solidFill>
          <a:srgbClr val="0A9A39"/>
        </a:solidFill>
      </dgm:spPr>
      <dgm:t>
        <a:bodyPr/>
        <a:lstStyle/>
        <a:p>
          <a:pPr rtl="0"/>
          <a:r>
            <a:rPr lang="ru-RU" dirty="0" smtClean="0"/>
            <a:t>«БЮДЖЕТ И МЫ!»</a:t>
          </a:r>
          <a:endParaRPr lang="ru-RU" dirty="0"/>
        </a:p>
      </dgm:t>
    </dgm:pt>
    <dgm:pt modelId="{1368B7E0-D9BC-47B0-8485-F986DA1FD59D}" type="parTrans" cxnId="{E8E90057-6429-4DD9-A721-733704D06521}">
      <dgm:prSet/>
      <dgm:spPr/>
      <dgm:t>
        <a:bodyPr/>
        <a:lstStyle/>
        <a:p>
          <a:endParaRPr lang="ru-RU"/>
        </a:p>
      </dgm:t>
    </dgm:pt>
    <dgm:pt modelId="{381EB498-3A2E-452F-B3C0-6F14564579E1}" type="sibTrans" cxnId="{E8E90057-6429-4DD9-A721-733704D06521}">
      <dgm:prSet/>
      <dgm:spPr/>
      <dgm:t>
        <a:bodyPr/>
        <a:lstStyle/>
        <a:p>
          <a:endParaRPr lang="ru-RU"/>
        </a:p>
      </dgm:t>
    </dgm:pt>
    <dgm:pt modelId="{3F50A93E-055D-485B-AA2F-8F51AF03A0B3}" type="pres">
      <dgm:prSet presAssocID="{BB0BED26-1E2F-403D-92B5-3A770547ACC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93B732-B6D8-4A5A-8559-69F8F1B7358A}" type="pres">
      <dgm:prSet presAssocID="{6A862B8B-A6B8-4DC6-818F-048EC2CBB9D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15D7FA-0860-451E-A1DE-CCA1B38FEB68}" type="pres">
      <dgm:prSet presAssocID="{6A862B8B-A6B8-4DC6-818F-048EC2CBB9D4}" presName="spNode" presStyleCnt="0"/>
      <dgm:spPr/>
    </dgm:pt>
    <dgm:pt modelId="{1DD8F454-AD9B-40F3-90F8-5B7F7443885E}" type="pres">
      <dgm:prSet presAssocID="{BEF63C42-8FB0-43A8-8ABD-F478EA065978}" presName="sibTrans" presStyleLbl="sibTrans1D1" presStyleIdx="0" presStyleCnt="3"/>
      <dgm:spPr/>
      <dgm:t>
        <a:bodyPr/>
        <a:lstStyle/>
        <a:p>
          <a:endParaRPr lang="ru-RU"/>
        </a:p>
      </dgm:t>
    </dgm:pt>
    <dgm:pt modelId="{B4E0019C-4F7D-4790-B6BB-8A5BA0B6DD1B}" type="pres">
      <dgm:prSet presAssocID="{D32B8722-6E2B-455E-98C1-143956565F0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D268D-8066-4780-94C9-1EF6F655A5ED}" type="pres">
      <dgm:prSet presAssocID="{D32B8722-6E2B-455E-98C1-143956565F07}" presName="spNode" presStyleCnt="0"/>
      <dgm:spPr/>
    </dgm:pt>
    <dgm:pt modelId="{816CF45E-24FD-4B89-839F-83657385A651}" type="pres">
      <dgm:prSet presAssocID="{F8E9D161-4B2B-4F21-81C4-ADB46E171708}" presName="sibTrans" presStyleLbl="sibTrans1D1" presStyleIdx="1" presStyleCnt="3"/>
      <dgm:spPr/>
      <dgm:t>
        <a:bodyPr/>
        <a:lstStyle/>
        <a:p>
          <a:endParaRPr lang="ru-RU"/>
        </a:p>
      </dgm:t>
    </dgm:pt>
    <dgm:pt modelId="{117376F2-C059-4ECC-A9B3-1BD0118EDDF9}" type="pres">
      <dgm:prSet presAssocID="{5A70BAA8-8569-4C46-9E80-EC60CF8F6DC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B20BB-AA85-4E52-972F-9EFE1AE753C4}" type="pres">
      <dgm:prSet presAssocID="{5A70BAA8-8569-4C46-9E80-EC60CF8F6DC4}" presName="spNode" presStyleCnt="0"/>
      <dgm:spPr/>
    </dgm:pt>
    <dgm:pt modelId="{26B196CC-AC57-4961-8A06-F344FE05D2AE}" type="pres">
      <dgm:prSet presAssocID="{381EB498-3A2E-452F-B3C0-6F14564579E1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7DAAEEF8-438E-4EC9-82AB-BB353AD35222}" srcId="{BB0BED26-1E2F-403D-92B5-3A770547ACC5}" destId="{6A862B8B-A6B8-4DC6-818F-048EC2CBB9D4}" srcOrd="0" destOrd="0" parTransId="{A89420AB-07BA-4683-BA8C-18C300F27F98}" sibTransId="{BEF63C42-8FB0-43A8-8ABD-F478EA065978}"/>
    <dgm:cxn modelId="{5A58B535-1EA9-4A17-8C0E-30C2FB1D0FA1}" type="presOf" srcId="{BB0BED26-1E2F-403D-92B5-3A770547ACC5}" destId="{3F50A93E-055D-485B-AA2F-8F51AF03A0B3}" srcOrd="0" destOrd="0" presId="urn:microsoft.com/office/officeart/2005/8/layout/cycle6"/>
    <dgm:cxn modelId="{C6457C47-FFD6-48C4-A883-29FD9CD51149}" type="presOf" srcId="{BEF63C42-8FB0-43A8-8ABD-F478EA065978}" destId="{1DD8F454-AD9B-40F3-90F8-5B7F7443885E}" srcOrd="0" destOrd="0" presId="urn:microsoft.com/office/officeart/2005/8/layout/cycle6"/>
    <dgm:cxn modelId="{80C96185-5CF2-49DB-85AA-C0F28E7DDAE8}" srcId="{BB0BED26-1E2F-403D-92B5-3A770547ACC5}" destId="{D32B8722-6E2B-455E-98C1-143956565F07}" srcOrd="1" destOrd="0" parTransId="{735C2ABA-F381-44BE-B5F9-2C4BB49BFAAB}" sibTransId="{F8E9D161-4B2B-4F21-81C4-ADB46E171708}"/>
    <dgm:cxn modelId="{E8E90057-6429-4DD9-A721-733704D06521}" srcId="{BB0BED26-1E2F-403D-92B5-3A770547ACC5}" destId="{5A70BAA8-8569-4C46-9E80-EC60CF8F6DC4}" srcOrd="2" destOrd="0" parTransId="{1368B7E0-D9BC-47B0-8485-F986DA1FD59D}" sibTransId="{381EB498-3A2E-452F-B3C0-6F14564579E1}"/>
    <dgm:cxn modelId="{745379E1-3AF5-4356-A454-FA2C06EEE70E}" type="presOf" srcId="{F8E9D161-4B2B-4F21-81C4-ADB46E171708}" destId="{816CF45E-24FD-4B89-839F-83657385A651}" srcOrd="0" destOrd="0" presId="urn:microsoft.com/office/officeart/2005/8/layout/cycle6"/>
    <dgm:cxn modelId="{121E2BE5-937E-4254-BBDD-591B6D661398}" type="presOf" srcId="{6A862B8B-A6B8-4DC6-818F-048EC2CBB9D4}" destId="{D793B732-B6D8-4A5A-8559-69F8F1B7358A}" srcOrd="0" destOrd="0" presId="urn:microsoft.com/office/officeart/2005/8/layout/cycle6"/>
    <dgm:cxn modelId="{5A9FD39C-5FE6-4CB5-8DC5-B4203ED00052}" type="presOf" srcId="{381EB498-3A2E-452F-B3C0-6F14564579E1}" destId="{26B196CC-AC57-4961-8A06-F344FE05D2AE}" srcOrd="0" destOrd="0" presId="urn:microsoft.com/office/officeart/2005/8/layout/cycle6"/>
    <dgm:cxn modelId="{02DCB6E1-0719-4D84-A3C1-C59E11FABC43}" type="presOf" srcId="{5A70BAA8-8569-4C46-9E80-EC60CF8F6DC4}" destId="{117376F2-C059-4ECC-A9B3-1BD0118EDDF9}" srcOrd="0" destOrd="0" presId="urn:microsoft.com/office/officeart/2005/8/layout/cycle6"/>
    <dgm:cxn modelId="{77B0322D-1AB7-4846-82C6-B45505B4E574}" type="presOf" srcId="{D32B8722-6E2B-455E-98C1-143956565F07}" destId="{B4E0019C-4F7D-4790-B6BB-8A5BA0B6DD1B}" srcOrd="0" destOrd="0" presId="urn:microsoft.com/office/officeart/2005/8/layout/cycle6"/>
    <dgm:cxn modelId="{75D535A8-2574-4D5D-ADC5-14F92969FED5}" type="presParOf" srcId="{3F50A93E-055D-485B-AA2F-8F51AF03A0B3}" destId="{D793B732-B6D8-4A5A-8559-69F8F1B7358A}" srcOrd="0" destOrd="0" presId="urn:microsoft.com/office/officeart/2005/8/layout/cycle6"/>
    <dgm:cxn modelId="{9486E2E4-D597-49F2-B87C-5E8DC72E017D}" type="presParOf" srcId="{3F50A93E-055D-485B-AA2F-8F51AF03A0B3}" destId="{9215D7FA-0860-451E-A1DE-CCA1B38FEB68}" srcOrd="1" destOrd="0" presId="urn:microsoft.com/office/officeart/2005/8/layout/cycle6"/>
    <dgm:cxn modelId="{F42F0EDB-F1DE-4712-BE0E-2BFCF25F8616}" type="presParOf" srcId="{3F50A93E-055D-485B-AA2F-8F51AF03A0B3}" destId="{1DD8F454-AD9B-40F3-90F8-5B7F7443885E}" srcOrd="2" destOrd="0" presId="urn:microsoft.com/office/officeart/2005/8/layout/cycle6"/>
    <dgm:cxn modelId="{D4BC1E7E-67A1-45E7-9D7F-C1A95CC12127}" type="presParOf" srcId="{3F50A93E-055D-485B-AA2F-8F51AF03A0B3}" destId="{B4E0019C-4F7D-4790-B6BB-8A5BA0B6DD1B}" srcOrd="3" destOrd="0" presId="urn:microsoft.com/office/officeart/2005/8/layout/cycle6"/>
    <dgm:cxn modelId="{F44A4648-CB7E-4324-A5B2-E668685A7D96}" type="presParOf" srcId="{3F50A93E-055D-485B-AA2F-8F51AF03A0B3}" destId="{FC9D268D-8066-4780-94C9-1EF6F655A5ED}" srcOrd="4" destOrd="0" presId="urn:microsoft.com/office/officeart/2005/8/layout/cycle6"/>
    <dgm:cxn modelId="{F7C51AA0-CFC8-42FF-B1EF-7DD62766062A}" type="presParOf" srcId="{3F50A93E-055D-485B-AA2F-8F51AF03A0B3}" destId="{816CF45E-24FD-4B89-839F-83657385A651}" srcOrd="5" destOrd="0" presId="urn:microsoft.com/office/officeart/2005/8/layout/cycle6"/>
    <dgm:cxn modelId="{F86F0B6F-5BC6-4791-B203-C588A40F8315}" type="presParOf" srcId="{3F50A93E-055D-485B-AA2F-8F51AF03A0B3}" destId="{117376F2-C059-4ECC-A9B3-1BD0118EDDF9}" srcOrd="6" destOrd="0" presId="urn:microsoft.com/office/officeart/2005/8/layout/cycle6"/>
    <dgm:cxn modelId="{57123FCF-989B-4500-BD0F-19C55E9CEC23}" type="presParOf" srcId="{3F50A93E-055D-485B-AA2F-8F51AF03A0B3}" destId="{306B20BB-AA85-4E52-972F-9EFE1AE753C4}" srcOrd="7" destOrd="0" presId="urn:microsoft.com/office/officeart/2005/8/layout/cycle6"/>
    <dgm:cxn modelId="{BEFEB4F6-C265-4601-9B14-8ACD79171E0A}" type="presParOf" srcId="{3F50A93E-055D-485B-AA2F-8F51AF03A0B3}" destId="{26B196CC-AC57-4961-8A06-F344FE05D2A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CDC1A98-27F9-4237-86F3-37A3E2015F9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5816642-728B-46FF-BE5A-DFCF03B71185}">
      <dgm:prSet custT="1"/>
      <dgm:spPr>
        <a:solidFill>
          <a:srgbClr val="70AD47"/>
        </a:solidFill>
      </dgm:spPr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СОЦИАЛЬНЫЕ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7C9160-A9E2-44BD-832F-DF5A8D011C65}" type="parTrans" cxnId="{E028C5D6-A682-4ECE-8D1F-867FDBC19450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7B0579-4BD8-4AE6-91FC-DD8A01036952}" type="sibTrans" cxnId="{E028C5D6-A682-4ECE-8D1F-867FDBC19450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9C24B0-8DF3-46B8-AD83-27340A5416EF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Рост вовлеченности граждан в бюджетный процесс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D98A82-FBC7-48BD-9F91-A12E19F39EA2}" type="parTrans" cxnId="{0D4A6A3A-166F-43B5-8CE6-9CB3E352431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E05C75-80D6-4D85-B583-CD641018581D}" type="sibTrans" cxnId="{0D4A6A3A-166F-43B5-8CE6-9CB3E352431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F98947-0A3A-4C43-A4B0-446EC3DD7E6A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уровня доверия к власти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010632-DCCC-4F70-9150-9E7CCAA70E44}" type="parTrans" cxnId="{B08121A5-881F-493E-AE4C-4EB651E5FCE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1492BC-4086-4B2E-82CE-CACC93C86076}" type="sibTrans" cxnId="{B08121A5-881F-493E-AE4C-4EB651E5FCE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2023BA-AFD2-433E-A5F1-28941827A24D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бюджетной грамотности населения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C76CB1-CF62-4372-931F-78EA32C649A0}" type="parTrans" cxnId="{8A8D033D-3D16-45BA-8B3A-4A2FB0A073C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23C213-95DB-4E38-BD23-7648347E0CBC}" type="sibTrans" cxnId="{8A8D033D-3D16-45BA-8B3A-4A2FB0A073C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30F3C0-8364-47BE-AA84-2B9FF02966BC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Снижение иждивенческих настроений со стороны населения и активизация его участия в территориальном развитии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4658CF-765C-42D1-9536-8DCD0FAD6768}" type="parTrans" cxnId="{F6E6F865-B4B2-49A9-BB02-E6A749EBB00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4C4C9B-9CA1-464A-A6F2-B0E9AE8328D9}" type="sibTrans" cxnId="{F6E6F865-B4B2-49A9-BB02-E6A749EBB00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EA68EC-9957-45AC-8820-1A24E95C39CE}" type="pres">
      <dgm:prSet presAssocID="{CCDC1A98-27F9-4237-86F3-37A3E2015F96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CF75D1-E610-4FA9-A9E1-6DBD8B11384B}" type="pres">
      <dgm:prSet presAssocID="{D5816642-728B-46FF-BE5A-DFCF03B71185}" presName="root" presStyleCnt="0"/>
      <dgm:spPr/>
    </dgm:pt>
    <dgm:pt modelId="{DE64D2FE-96ED-4E6B-AE55-B580E191514D}" type="pres">
      <dgm:prSet presAssocID="{D5816642-728B-46FF-BE5A-DFCF03B71185}" presName="rootComposite" presStyleCnt="0"/>
      <dgm:spPr/>
    </dgm:pt>
    <dgm:pt modelId="{3427B898-D374-4093-8CA0-018FF87A2592}" type="pres">
      <dgm:prSet presAssocID="{D5816642-728B-46FF-BE5A-DFCF03B71185}" presName="rootText" presStyleLbl="node1" presStyleIdx="0" presStyleCnt="1" custScaleX="202761" custScaleY="66916"/>
      <dgm:spPr/>
      <dgm:t>
        <a:bodyPr/>
        <a:lstStyle/>
        <a:p>
          <a:endParaRPr lang="ru-RU"/>
        </a:p>
      </dgm:t>
    </dgm:pt>
    <dgm:pt modelId="{AC9FD5CA-4692-4A79-AD69-5035E3191D67}" type="pres">
      <dgm:prSet presAssocID="{D5816642-728B-46FF-BE5A-DFCF03B71185}" presName="rootConnector" presStyleLbl="node1" presStyleIdx="0" presStyleCnt="1"/>
      <dgm:spPr/>
      <dgm:t>
        <a:bodyPr/>
        <a:lstStyle/>
        <a:p>
          <a:endParaRPr lang="ru-RU"/>
        </a:p>
      </dgm:t>
    </dgm:pt>
    <dgm:pt modelId="{DBEF0A9C-95C5-4621-9ECE-10B6F2CEB02B}" type="pres">
      <dgm:prSet presAssocID="{D5816642-728B-46FF-BE5A-DFCF03B71185}" presName="childShape" presStyleCnt="0"/>
      <dgm:spPr/>
    </dgm:pt>
    <dgm:pt modelId="{E6AA40E1-864B-4305-B54F-409BD8BD97B2}" type="pres">
      <dgm:prSet presAssocID="{0BD98A82-FBC7-48BD-9F91-A12E19F39E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6BB85CA7-0AE7-4D3A-BA22-BD0E4D0511F1}" type="pres">
      <dgm:prSet presAssocID="{919C24B0-8DF3-46B8-AD83-27340A5416EF}" presName="childText" presStyleLbl="bgAcc1" presStyleIdx="0" presStyleCnt="4" custScaleX="202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07AB9-163B-4426-8C8C-52C60A487B15}" type="pres">
      <dgm:prSet presAssocID="{83010632-DCCC-4F70-9150-9E7CCAA70E4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CF892BF-30A9-4370-BBC6-E993BBAC50F2}" type="pres">
      <dgm:prSet presAssocID="{C2F98947-0A3A-4C43-A4B0-446EC3DD7E6A}" presName="childText" presStyleLbl="bgAcc1" presStyleIdx="1" presStyleCnt="4" custScaleX="20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A7798-4495-4D9B-B4C6-04CF9B0F80E7}" type="pres">
      <dgm:prSet presAssocID="{F6C76CB1-CF62-4372-931F-78EA32C649A0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14669B6-C8C4-4BFB-97B1-7D1FF24D1978}" type="pres">
      <dgm:prSet presAssocID="{442023BA-AFD2-433E-A5F1-28941827A24D}" presName="childText" presStyleLbl="bgAcc1" presStyleIdx="2" presStyleCnt="4" custScaleX="20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7BB2F-42A9-4CB9-B50D-377B0CF1E769}" type="pres">
      <dgm:prSet presAssocID="{D24658CF-765C-42D1-9536-8DCD0FAD6768}" presName="Name13" presStyleLbl="parChTrans1D2" presStyleIdx="3" presStyleCnt="4"/>
      <dgm:spPr/>
      <dgm:t>
        <a:bodyPr/>
        <a:lstStyle/>
        <a:p>
          <a:endParaRPr lang="ru-RU"/>
        </a:p>
      </dgm:t>
    </dgm:pt>
    <dgm:pt modelId="{8A2A632F-27BF-49F0-9FF6-AD03332F2CFE}" type="pres">
      <dgm:prSet presAssocID="{5030F3C0-8364-47BE-AA84-2B9FF02966BC}" presName="childText" presStyleLbl="bgAcc1" presStyleIdx="3" presStyleCnt="4" custScaleX="207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C21717-5EA4-4020-B066-4E4B483A6ABE}" type="presOf" srcId="{919C24B0-8DF3-46B8-AD83-27340A5416EF}" destId="{6BB85CA7-0AE7-4D3A-BA22-BD0E4D0511F1}" srcOrd="0" destOrd="0" presId="urn:microsoft.com/office/officeart/2005/8/layout/hierarchy3"/>
    <dgm:cxn modelId="{41D6311A-6BF4-4E69-A9A2-4E5DED5ACF76}" type="presOf" srcId="{C2F98947-0A3A-4C43-A4B0-446EC3DD7E6A}" destId="{BCF892BF-30A9-4370-BBC6-E993BBAC50F2}" srcOrd="0" destOrd="0" presId="urn:microsoft.com/office/officeart/2005/8/layout/hierarchy3"/>
    <dgm:cxn modelId="{06E97605-5E89-4C11-AD0D-CCD3F1245CB5}" type="presOf" srcId="{CCDC1A98-27F9-4237-86F3-37A3E2015F96}" destId="{6CEA68EC-9957-45AC-8820-1A24E95C39CE}" srcOrd="0" destOrd="0" presId="urn:microsoft.com/office/officeart/2005/8/layout/hierarchy3"/>
    <dgm:cxn modelId="{0787A0EB-AA11-4FD4-88CC-AF43E0CF95CC}" type="presOf" srcId="{D24658CF-765C-42D1-9536-8DCD0FAD6768}" destId="{B487BB2F-42A9-4CB9-B50D-377B0CF1E769}" srcOrd="0" destOrd="0" presId="urn:microsoft.com/office/officeart/2005/8/layout/hierarchy3"/>
    <dgm:cxn modelId="{F6E6F865-B4B2-49A9-BB02-E6A749EBB001}" srcId="{D5816642-728B-46FF-BE5A-DFCF03B71185}" destId="{5030F3C0-8364-47BE-AA84-2B9FF02966BC}" srcOrd="3" destOrd="0" parTransId="{D24658CF-765C-42D1-9536-8DCD0FAD6768}" sibTransId="{B14C4C9B-9CA1-464A-A6F2-B0E9AE8328D9}"/>
    <dgm:cxn modelId="{4BA82B23-DABC-4E66-869C-6F8FF6733959}" type="presOf" srcId="{442023BA-AFD2-433E-A5F1-28941827A24D}" destId="{814669B6-C8C4-4BFB-97B1-7D1FF24D1978}" srcOrd="0" destOrd="0" presId="urn:microsoft.com/office/officeart/2005/8/layout/hierarchy3"/>
    <dgm:cxn modelId="{3B2016C3-6FE9-4647-A0D1-F68ED8DDC4CA}" type="presOf" srcId="{D5816642-728B-46FF-BE5A-DFCF03B71185}" destId="{3427B898-D374-4093-8CA0-018FF87A2592}" srcOrd="0" destOrd="0" presId="urn:microsoft.com/office/officeart/2005/8/layout/hierarchy3"/>
    <dgm:cxn modelId="{99CB2D60-0BDD-4202-8086-F530112B51D8}" type="presOf" srcId="{0BD98A82-FBC7-48BD-9F91-A12E19F39EA2}" destId="{E6AA40E1-864B-4305-B54F-409BD8BD97B2}" srcOrd="0" destOrd="0" presId="urn:microsoft.com/office/officeart/2005/8/layout/hierarchy3"/>
    <dgm:cxn modelId="{B08121A5-881F-493E-AE4C-4EB651E5FCE6}" srcId="{D5816642-728B-46FF-BE5A-DFCF03B71185}" destId="{C2F98947-0A3A-4C43-A4B0-446EC3DD7E6A}" srcOrd="1" destOrd="0" parTransId="{83010632-DCCC-4F70-9150-9E7CCAA70E44}" sibTransId="{A11492BC-4086-4B2E-82CE-CACC93C86076}"/>
    <dgm:cxn modelId="{BA26EE20-FCD5-414B-9903-CC3A8CBC201C}" type="presOf" srcId="{83010632-DCCC-4F70-9150-9E7CCAA70E44}" destId="{95A07AB9-163B-4426-8C8C-52C60A487B15}" srcOrd="0" destOrd="0" presId="urn:microsoft.com/office/officeart/2005/8/layout/hierarchy3"/>
    <dgm:cxn modelId="{8A8D033D-3D16-45BA-8B3A-4A2FB0A073CF}" srcId="{D5816642-728B-46FF-BE5A-DFCF03B71185}" destId="{442023BA-AFD2-433E-A5F1-28941827A24D}" srcOrd="2" destOrd="0" parTransId="{F6C76CB1-CF62-4372-931F-78EA32C649A0}" sibTransId="{8123C213-95DB-4E38-BD23-7648347E0CBC}"/>
    <dgm:cxn modelId="{48E3517C-159C-4C89-B4B5-6B82F97D7975}" type="presOf" srcId="{D5816642-728B-46FF-BE5A-DFCF03B71185}" destId="{AC9FD5CA-4692-4A79-AD69-5035E3191D67}" srcOrd="1" destOrd="0" presId="urn:microsoft.com/office/officeart/2005/8/layout/hierarchy3"/>
    <dgm:cxn modelId="{E028C5D6-A682-4ECE-8D1F-867FDBC19450}" srcId="{CCDC1A98-27F9-4237-86F3-37A3E2015F96}" destId="{D5816642-728B-46FF-BE5A-DFCF03B71185}" srcOrd="0" destOrd="0" parTransId="{0E7C9160-A9E2-44BD-832F-DF5A8D011C65}" sibTransId="{C87B0579-4BD8-4AE6-91FC-DD8A01036952}"/>
    <dgm:cxn modelId="{0D4A6A3A-166F-43B5-8CE6-9CB3E3524318}" srcId="{D5816642-728B-46FF-BE5A-DFCF03B71185}" destId="{919C24B0-8DF3-46B8-AD83-27340A5416EF}" srcOrd="0" destOrd="0" parTransId="{0BD98A82-FBC7-48BD-9F91-A12E19F39EA2}" sibTransId="{72E05C75-80D6-4D85-B583-CD641018581D}"/>
    <dgm:cxn modelId="{5B6E5F03-9D2F-4E0E-848C-4F9F95619D8F}" type="presOf" srcId="{5030F3C0-8364-47BE-AA84-2B9FF02966BC}" destId="{8A2A632F-27BF-49F0-9FF6-AD03332F2CFE}" srcOrd="0" destOrd="0" presId="urn:microsoft.com/office/officeart/2005/8/layout/hierarchy3"/>
    <dgm:cxn modelId="{417B2B9C-5D99-40E2-9D65-2FE15CBEAF34}" type="presOf" srcId="{F6C76CB1-CF62-4372-931F-78EA32C649A0}" destId="{347A7798-4495-4D9B-B4C6-04CF9B0F80E7}" srcOrd="0" destOrd="0" presId="urn:microsoft.com/office/officeart/2005/8/layout/hierarchy3"/>
    <dgm:cxn modelId="{89918FB0-6BB3-4385-B475-E61796CE25B9}" type="presParOf" srcId="{6CEA68EC-9957-45AC-8820-1A24E95C39CE}" destId="{93CF75D1-E610-4FA9-A9E1-6DBD8B11384B}" srcOrd="0" destOrd="0" presId="urn:microsoft.com/office/officeart/2005/8/layout/hierarchy3"/>
    <dgm:cxn modelId="{45C1CB63-035F-4E04-80F6-3BC21EE9E829}" type="presParOf" srcId="{93CF75D1-E610-4FA9-A9E1-6DBD8B11384B}" destId="{DE64D2FE-96ED-4E6B-AE55-B580E191514D}" srcOrd="0" destOrd="0" presId="urn:microsoft.com/office/officeart/2005/8/layout/hierarchy3"/>
    <dgm:cxn modelId="{D47F7548-2B9C-418C-9293-E558BF888EDB}" type="presParOf" srcId="{DE64D2FE-96ED-4E6B-AE55-B580E191514D}" destId="{3427B898-D374-4093-8CA0-018FF87A2592}" srcOrd="0" destOrd="0" presId="urn:microsoft.com/office/officeart/2005/8/layout/hierarchy3"/>
    <dgm:cxn modelId="{26440802-ADA3-4D04-8107-E52F10EDF49C}" type="presParOf" srcId="{DE64D2FE-96ED-4E6B-AE55-B580E191514D}" destId="{AC9FD5CA-4692-4A79-AD69-5035E3191D67}" srcOrd="1" destOrd="0" presId="urn:microsoft.com/office/officeart/2005/8/layout/hierarchy3"/>
    <dgm:cxn modelId="{E50A0D34-EA5A-4992-989F-B1A69CE57D3A}" type="presParOf" srcId="{93CF75D1-E610-4FA9-A9E1-6DBD8B11384B}" destId="{DBEF0A9C-95C5-4621-9ECE-10B6F2CEB02B}" srcOrd="1" destOrd="0" presId="urn:microsoft.com/office/officeart/2005/8/layout/hierarchy3"/>
    <dgm:cxn modelId="{5869A237-6869-4ED3-AA1C-9A14152DB8B3}" type="presParOf" srcId="{DBEF0A9C-95C5-4621-9ECE-10B6F2CEB02B}" destId="{E6AA40E1-864B-4305-B54F-409BD8BD97B2}" srcOrd="0" destOrd="0" presId="urn:microsoft.com/office/officeart/2005/8/layout/hierarchy3"/>
    <dgm:cxn modelId="{A538D285-C66B-4305-A263-EF37B2BFDD2F}" type="presParOf" srcId="{DBEF0A9C-95C5-4621-9ECE-10B6F2CEB02B}" destId="{6BB85CA7-0AE7-4D3A-BA22-BD0E4D0511F1}" srcOrd="1" destOrd="0" presId="urn:microsoft.com/office/officeart/2005/8/layout/hierarchy3"/>
    <dgm:cxn modelId="{21A55FB9-468B-4586-A75B-4B26647A1D58}" type="presParOf" srcId="{DBEF0A9C-95C5-4621-9ECE-10B6F2CEB02B}" destId="{95A07AB9-163B-4426-8C8C-52C60A487B15}" srcOrd="2" destOrd="0" presId="urn:microsoft.com/office/officeart/2005/8/layout/hierarchy3"/>
    <dgm:cxn modelId="{CDFD4B91-1FFA-4B4F-8D6F-602F9E4E2F1F}" type="presParOf" srcId="{DBEF0A9C-95C5-4621-9ECE-10B6F2CEB02B}" destId="{BCF892BF-30A9-4370-BBC6-E993BBAC50F2}" srcOrd="3" destOrd="0" presId="urn:microsoft.com/office/officeart/2005/8/layout/hierarchy3"/>
    <dgm:cxn modelId="{2D6A1557-ECDF-40F7-9A6B-367A85B6F257}" type="presParOf" srcId="{DBEF0A9C-95C5-4621-9ECE-10B6F2CEB02B}" destId="{347A7798-4495-4D9B-B4C6-04CF9B0F80E7}" srcOrd="4" destOrd="0" presId="urn:microsoft.com/office/officeart/2005/8/layout/hierarchy3"/>
    <dgm:cxn modelId="{BE3E75FA-AEA9-4A4F-9285-15682FA04A5B}" type="presParOf" srcId="{DBEF0A9C-95C5-4621-9ECE-10B6F2CEB02B}" destId="{814669B6-C8C4-4BFB-97B1-7D1FF24D1978}" srcOrd="5" destOrd="0" presId="urn:microsoft.com/office/officeart/2005/8/layout/hierarchy3"/>
    <dgm:cxn modelId="{4C83963D-767E-44CB-A3C0-EB1A61931B5E}" type="presParOf" srcId="{DBEF0A9C-95C5-4621-9ECE-10B6F2CEB02B}" destId="{B487BB2F-42A9-4CB9-B50D-377B0CF1E769}" srcOrd="6" destOrd="0" presId="urn:microsoft.com/office/officeart/2005/8/layout/hierarchy3"/>
    <dgm:cxn modelId="{53B0EA31-F14E-4164-B943-18B79ACD88FA}" type="presParOf" srcId="{DBEF0A9C-95C5-4621-9ECE-10B6F2CEB02B}" destId="{8A2A632F-27BF-49F0-9FF6-AD03332F2CF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FABE83FC-A958-4A08-A42E-05A807491F0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042FE28-B573-4811-A262-75815FCC16F3}">
      <dgm:prSet custT="1"/>
      <dgm:spPr>
        <a:solidFill>
          <a:srgbClr val="4472C4"/>
        </a:solidFill>
      </dgm:spPr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ЭКОНОМИЧЕСКИЕ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CA62CD-8950-400F-864F-4BD10F88D1A7}" type="parTrans" cxnId="{831C29FA-AC35-462B-B6AE-DD3467C8E9B5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F8F93C-F166-485E-A489-C825B5DD9762}" type="sibTrans" cxnId="{831C29FA-AC35-462B-B6AE-DD3467C8E9B5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DAB98C-29C3-46D9-B231-7CD5866CF7F6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эффективности расходования бюджетных средств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9BE302-0325-4013-95DD-137CF97E2292}" type="parTrans" cxnId="{F604249D-B9B8-4C45-8D30-4D2DCA52889D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352D9A-1B54-477E-892F-DC8BF5FD6C6F}" type="sibTrans" cxnId="{F604249D-B9B8-4C45-8D30-4D2DCA52889D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A36C32-DA59-456E-ACBA-E3E0E0102EB9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сохранности реализованных проектов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2B7847-E9B0-419A-A510-2D1E754B965E}" type="parTrans" cxnId="{6E48D551-69C3-4BD1-970C-E118CD22B8C3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13E621-F4BC-40AC-A6F8-9E3D2E345B89}" type="sibTrans" cxnId="{6E48D551-69C3-4BD1-970C-E118CD22B8C3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0278EA-2F76-4D03-A3B2-E7BFD6FD6F4A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Привлечение дополнительного финансирования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7824D9-9C28-45C7-BBAF-C4EA6B79ACD7}" type="parTrans" cxnId="{DFFC5124-CF56-40F0-9C4B-E939A381B53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F2B22A-9619-45D7-B3D4-A8D4FF87E8CA}" type="sibTrans" cxnId="{DFFC5124-CF56-40F0-9C4B-E939A381B53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92EBFB-73E1-4086-9CAB-F4F4C0F7D61D}" type="pres">
      <dgm:prSet presAssocID="{FABE83FC-A958-4A08-A42E-05A807491F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867134-604E-49C8-AC86-B1A9A3A9C4C0}" type="pres">
      <dgm:prSet presAssocID="{5042FE28-B573-4811-A262-75815FCC16F3}" presName="root" presStyleCnt="0"/>
      <dgm:spPr/>
    </dgm:pt>
    <dgm:pt modelId="{6D3980ED-EB7A-4E1B-8DBF-33086767ACB5}" type="pres">
      <dgm:prSet presAssocID="{5042FE28-B573-4811-A262-75815FCC16F3}" presName="rootComposite" presStyleCnt="0"/>
      <dgm:spPr/>
    </dgm:pt>
    <dgm:pt modelId="{13962FEE-4382-4DD7-944F-510BA9EDFF5B}" type="pres">
      <dgm:prSet presAssocID="{5042FE28-B573-4811-A262-75815FCC16F3}" presName="rootText" presStyleLbl="node1" presStyleIdx="0" presStyleCnt="1" custScaleX="179658" custScaleY="56867" custLinFactNeighborX="9739" custLinFactNeighborY="-106"/>
      <dgm:spPr/>
      <dgm:t>
        <a:bodyPr/>
        <a:lstStyle/>
        <a:p>
          <a:endParaRPr lang="ru-RU"/>
        </a:p>
      </dgm:t>
    </dgm:pt>
    <dgm:pt modelId="{2378813F-B3AB-46BC-A22A-33A68E8BA8E5}" type="pres">
      <dgm:prSet presAssocID="{5042FE28-B573-4811-A262-75815FCC16F3}" presName="rootConnector" presStyleLbl="node1" presStyleIdx="0" presStyleCnt="1"/>
      <dgm:spPr/>
      <dgm:t>
        <a:bodyPr/>
        <a:lstStyle/>
        <a:p>
          <a:endParaRPr lang="ru-RU"/>
        </a:p>
      </dgm:t>
    </dgm:pt>
    <dgm:pt modelId="{7C357087-BB0F-4D1C-AAE9-F0F55EB29928}" type="pres">
      <dgm:prSet presAssocID="{5042FE28-B573-4811-A262-75815FCC16F3}" presName="childShape" presStyleCnt="0"/>
      <dgm:spPr/>
    </dgm:pt>
    <dgm:pt modelId="{88948499-C82A-4B55-B17E-419A6541E60B}" type="pres">
      <dgm:prSet presAssocID="{809BE302-0325-4013-95DD-137CF97E229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CF154D58-FB26-493B-9907-825BB2B4D112}" type="pres">
      <dgm:prSet presAssocID="{24DAB98C-29C3-46D9-B231-7CD5866CF7F6}" presName="childText" presStyleLbl="bgAcc1" presStyleIdx="0" presStyleCnt="3" custScaleX="171245" custScaleY="81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7B4CE-18D9-48DC-81F9-293F60F2F323}" type="pres">
      <dgm:prSet presAssocID="{422B7847-E9B0-419A-A510-2D1E754B965E}" presName="Name13" presStyleLbl="parChTrans1D2" presStyleIdx="1" presStyleCnt="3"/>
      <dgm:spPr/>
      <dgm:t>
        <a:bodyPr/>
        <a:lstStyle/>
        <a:p>
          <a:endParaRPr lang="ru-RU"/>
        </a:p>
      </dgm:t>
    </dgm:pt>
    <dgm:pt modelId="{EAA5B920-381F-4AB9-91DC-B93BFA5B9C3A}" type="pres">
      <dgm:prSet presAssocID="{D7A36C32-DA59-456E-ACBA-E3E0E0102EB9}" presName="childText" presStyleLbl="bgAcc1" presStyleIdx="1" presStyleCnt="3" custScaleX="170047" custScaleY="78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3FFD2-6240-4F31-B0F6-F2D9AD47110D}" type="pres">
      <dgm:prSet presAssocID="{E67824D9-9C28-45C7-BBAF-C4EA6B79ACD7}" presName="Name13" presStyleLbl="parChTrans1D2" presStyleIdx="2" presStyleCnt="3"/>
      <dgm:spPr/>
      <dgm:t>
        <a:bodyPr/>
        <a:lstStyle/>
        <a:p>
          <a:endParaRPr lang="ru-RU"/>
        </a:p>
      </dgm:t>
    </dgm:pt>
    <dgm:pt modelId="{15CE41F7-1187-4491-975E-EDA062FD488C}" type="pres">
      <dgm:prSet presAssocID="{F30278EA-2F76-4D03-A3B2-E7BFD6FD6F4A}" presName="childText" presStyleLbl="bgAcc1" presStyleIdx="2" presStyleCnt="3" custScaleX="173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48D551-69C3-4BD1-970C-E118CD22B8C3}" srcId="{5042FE28-B573-4811-A262-75815FCC16F3}" destId="{D7A36C32-DA59-456E-ACBA-E3E0E0102EB9}" srcOrd="1" destOrd="0" parTransId="{422B7847-E9B0-419A-A510-2D1E754B965E}" sibTransId="{7313E621-F4BC-40AC-A6F8-9E3D2E345B89}"/>
    <dgm:cxn modelId="{831C29FA-AC35-462B-B6AE-DD3467C8E9B5}" srcId="{FABE83FC-A958-4A08-A42E-05A807491F0B}" destId="{5042FE28-B573-4811-A262-75815FCC16F3}" srcOrd="0" destOrd="0" parTransId="{55CA62CD-8950-400F-864F-4BD10F88D1A7}" sibTransId="{F6F8F93C-F166-485E-A489-C825B5DD9762}"/>
    <dgm:cxn modelId="{84ECB99F-475F-4448-8AEF-67575BA828AE}" type="presOf" srcId="{422B7847-E9B0-419A-A510-2D1E754B965E}" destId="{8D27B4CE-18D9-48DC-81F9-293F60F2F323}" srcOrd="0" destOrd="0" presId="urn:microsoft.com/office/officeart/2005/8/layout/hierarchy3"/>
    <dgm:cxn modelId="{4F328995-FF48-4C3A-9DB4-0CDAE61A0135}" type="presOf" srcId="{5042FE28-B573-4811-A262-75815FCC16F3}" destId="{2378813F-B3AB-46BC-A22A-33A68E8BA8E5}" srcOrd="1" destOrd="0" presId="urn:microsoft.com/office/officeart/2005/8/layout/hierarchy3"/>
    <dgm:cxn modelId="{A9563F62-0435-43BB-AD42-CD9D9E2ADE08}" type="presOf" srcId="{5042FE28-B573-4811-A262-75815FCC16F3}" destId="{13962FEE-4382-4DD7-944F-510BA9EDFF5B}" srcOrd="0" destOrd="0" presId="urn:microsoft.com/office/officeart/2005/8/layout/hierarchy3"/>
    <dgm:cxn modelId="{A6058B7F-8894-4860-A656-A252E1573218}" type="presOf" srcId="{FABE83FC-A958-4A08-A42E-05A807491F0B}" destId="{6992EBFB-73E1-4086-9CAB-F4F4C0F7D61D}" srcOrd="0" destOrd="0" presId="urn:microsoft.com/office/officeart/2005/8/layout/hierarchy3"/>
    <dgm:cxn modelId="{F604249D-B9B8-4C45-8D30-4D2DCA52889D}" srcId="{5042FE28-B573-4811-A262-75815FCC16F3}" destId="{24DAB98C-29C3-46D9-B231-7CD5866CF7F6}" srcOrd="0" destOrd="0" parTransId="{809BE302-0325-4013-95DD-137CF97E2292}" sibTransId="{C3352D9A-1B54-477E-892F-DC8BF5FD6C6F}"/>
    <dgm:cxn modelId="{32CBEC49-1D12-450C-8724-5CB73CBE3DC4}" type="presOf" srcId="{809BE302-0325-4013-95DD-137CF97E2292}" destId="{88948499-C82A-4B55-B17E-419A6541E60B}" srcOrd="0" destOrd="0" presId="urn:microsoft.com/office/officeart/2005/8/layout/hierarchy3"/>
    <dgm:cxn modelId="{DFFC5124-CF56-40F0-9C4B-E939A381B53A}" srcId="{5042FE28-B573-4811-A262-75815FCC16F3}" destId="{F30278EA-2F76-4D03-A3B2-E7BFD6FD6F4A}" srcOrd="2" destOrd="0" parTransId="{E67824D9-9C28-45C7-BBAF-C4EA6B79ACD7}" sibTransId="{91F2B22A-9619-45D7-B3D4-A8D4FF87E8CA}"/>
    <dgm:cxn modelId="{10579E2D-81F0-4F03-ACB2-2FD09859BAB2}" type="presOf" srcId="{E67824D9-9C28-45C7-BBAF-C4EA6B79ACD7}" destId="{7423FFD2-6240-4F31-B0F6-F2D9AD47110D}" srcOrd="0" destOrd="0" presId="urn:microsoft.com/office/officeart/2005/8/layout/hierarchy3"/>
    <dgm:cxn modelId="{E70C6F56-9D22-4A3B-80D1-40663FC7030A}" type="presOf" srcId="{F30278EA-2F76-4D03-A3B2-E7BFD6FD6F4A}" destId="{15CE41F7-1187-4491-975E-EDA062FD488C}" srcOrd="0" destOrd="0" presId="urn:microsoft.com/office/officeart/2005/8/layout/hierarchy3"/>
    <dgm:cxn modelId="{5EEBA56D-278A-41A9-8415-C4C568D90CD6}" type="presOf" srcId="{24DAB98C-29C3-46D9-B231-7CD5866CF7F6}" destId="{CF154D58-FB26-493B-9907-825BB2B4D112}" srcOrd="0" destOrd="0" presId="urn:microsoft.com/office/officeart/2005/8/layout/hierarchy3"/>
    <dgm:cxn modelId="{6CC753AF-309F-4B80-AA36-55F162315D24}" type="presOf" srcId="{D7A36C32-DA59-456E-ACBA-E3E0E0102EB9}" destId="{EAA5B920-381F-4AB9-91DC-B93BFA5B9C3A}" srcOrd="0" destOrd="0" presId="urn:microsoft.com/office/officeart/2005/8/layout/hierarchy3"/>
    <dgm:cxn modelId="{E28B7D42-017D-405C-BFED-BC9F6C911CF0}" type="presParOf" srcId="{6992EBFB-73E1-4086-9CAB-F4F4C0F7D61D}" destId="{47867134-604E-49C8-AC86-B1A9A3A9C4C0}" srcOrd="0" destOrd="0" presId="urn:microsoft.com/office/officeart/2005/8/layout/hierarchy3"/>
    <dgm:cxn modelId="{135A6C67-53F6-43AC-9C98-BAED2BE79E8E}" type="presParOf" srcId="{47867134-604E-49C8-AC86-B1A9A3A9C4C0}" destId="{6D3980ED-EB7A-4E1B-8DBF-33086767ACB5}" srcOrd="0" destOrd="0" presId="urn:microsoft.com/office/officeart/2005/8/layout/hierarchy3"/>
    <dgm:cxn modelId="{77212F0F-29AA-4862-A2CC-C3A15464CE2A}" type="presParOf" srcId="{6D3980ED-EB7A-4E1B-8DBF-33086767ACB5}" destId="{13962FEE-4382-4DD7-944F-510BA9EDFF5B}" srcOrd="0" destOrd="0" presId="urn:microsoft.com/office/officeart/2005/8/layout/hierarchy3"/>
    <dgm:cxn modelId="{D7993454-16F7-4FB2-92C6-AEDB55232613}" type="presParOf" srcId="{6D3980ED-EB7A-4E1B-8DBF-33086767ACB5}" destId="{2378813F-B3AB-46BC-A22A-33A68E8BA8E5}" srcOrd="1" destOrd="0" presId="urn:microsoft.com/office/officeart/2005/8/layout/hierarchy3"/>
    <dgm:cxn modelId="{56E1CBFD-F27C-4BEC-89CA-5A50A787D0A5}" type="presParOf" srcId="{47867134-604E-49C8-AC86-B1A9A3A9C4C0}" destId="{7C357087-BB0F-4D1C-AAE9-F0F55EB29928}" srcOrd="1" destOrd="0" presId="urn:microsoft.com/office/officeart/2005/8/layout/hierarchy3"/>
    <dgm:cxn modelId="{B8A16DC1-6B55-4621-A5DB-35BF9DEE7326}" type="presParOf" srcId="{7C357087-BB0F-4D1C-AAE9-F0F55EB29928}" destId="{88948499-C82A-4B55-B17E-419A6541E60B}" srcOrd="0" destOrd="0" presId="urn:microsoft.com/office/officeart/2005/8/layout/hierarchy3"/>
    <dgm:cxn modelId="{B280C1EA-3B5E-4C26-A4CD-29FA7A8DEAF8}" type="presParOf" srcId="{7C357087-BB0F-4D1C-AAE9-F0F55EB29928}" destId="{CF154D58-FB26-493B-9907-825BB2B4D112}" srcOrd="1" destOrd="0" presId="urn:microsoft.com/office/officeart/2005/8/layout/hierarchy3"/>
    <dgm:cxn modelId="{D9EC1A1A-8ECD-4BC1-8982-1F1D3BB2A6CD}" type="presParOf" srcId="{7C357087-BB0F-4D1C-AAE9-F0F55EB29928}" destId="{8D27B4CE-18D9-48DC-81F9-293F60F2F323}" srcOrd="2" destOrd="0" presId="urn:microsoft.com/office/officeart/2005/8/layout/hierarchy3"/>
    <dgm:cxn modelId="{480AEC26-ADE7-440C-AFC5-936E0C2FC6A1}" type="presParOf" srcId="{7C357087-BB0F-4D1C-AAE9-F0F55EB29928}" destId="{EAA5B920-381F-4AB9-91DC-B93BFA5B9C3A}" srcOrd="3" destOrd="0" presId="urn:microsoft.com/office/officeart/2005/8/layout/hierarchy3"/>
    <dgm:cxn modelId="{9CF8163E-C806-4A2C-8724-ABD072EE0E33}" type="presParOf" srcId="{7C357087-BB0F-4D1C-AAE9-F0F55EB29928}" destId="{7423FFD2-6240-4F31-B0F6-F2D9AD47110D}" srcOrd="4" destOrd="0" presId="urn:microsoft.com/office/officeart/2005/8/layout/hierarchy3"/>
    <dgm:cxn modelId="{A7C4F56E-F88A-4E2A-B1B6-ACECFF036D58}" type="presParOf" srcId="{7C357087-BB0F-4D1C-AAE9-F0F55EB29928}" destId="{15CE41F7-1187-4491-975E-EDA062FD488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algn="r" rtl="0"/>
          <a:r>
            <a:rPr lang="ru-RU" sz="1400" b="1" dirty="0" smtClean="0"/>
            <a:t>УЧРЕДИТЕЛЬ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 при содействии Министерства финансов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algn="r"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algn="just" rtl="0"/>
          <a:r>
            <a:rPr lang="ru-RU" sz="1400" dirty="0" smtClean="0"/>
            <a:t>формирование навыков мотивации управления личными финансами, понимания необходимости бережного потребления, повышения уровня финансовой культуры и грамотности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algn="r" rtl="0"/>
          <a:r>
            <a:rPr lang="ru-RU" sz="1400" b="1" dirty="0" smtClean="0"/>
            <a:t>УЧРЕДИТЕЛЬ:</a:t>
          </a:r>
          <a:r>
            <a:rPr lang="ru-RU" sz="1400" dirty="0" smtClean="0"/>
            <a:t>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algn="just" rtl="0"/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 при содействии Министерства финансов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algn="r"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algn="just" rtl="0"/>
          <a:r>
            <a:rPr lang="ru-RU" sz="1400" dirty="0" smtClean="0"/>
            <a:t>создание, выявление и распространение лучшей практики формирования бюджета публично-правового образования в формате, обеспечивающем открытость и доступность для граждан. Обеспечение полного, понятного и доступного информирования граждан об управлении общественными финансами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algn="r" rtl="0"/>
          <a:r>
            <a:rPr lang="ru-RU" sz="1400" b="1" dirty="0" smtClean="0"/>
            <a:t>УЧРЕДИТЕЛЬ:</a:t>
          </a:r>
          <a:r>
            <a:rPr lang="ru-RU" sz="1400" dirty="0" smtClean="0"/>
            <a:t>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algn="just" rtl="0"/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algn="r"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algn="just" rtl="0"/>
          <a:r>
            <a:rPr lang="ru-RU" sz="1400" dirty="0" smtClean="0"/>
            <a:t>выявление и поддержка инновационных образовательных практик педагогических работников организаций, реализующих программы начального, основного и среднего общего образования, доп. образования, направленных на повышение финансовой грамотности обучающихся в РК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 custScaleY="106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472C4"/>
        </a:solidFill>
      </dgm:spPr>
      <dgm:t>
        <a:bodyPr/>
        <a:lstStyle/>
        <a:p>
          <a:pPr rtl="0"/>
          <a:r>
            <a:rPr lang="ru-RU" sz="1800" b="1" dirty="0" smtClean="0"/>
            <a:t>СУБВЕНЦИИ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90C3F5F9-941A-4C55-9016-5F55A2131E83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01577D-8760-426B-B55A-6BD81B9A8172}">
      <dgm:prSet custT="1"/>
      <dgm:spPr>
        <a:solidFill>
          <a:srgbClr val="44A3C0"/>
        </a:solidFill>
      </dgm:spPr>
      <dgm:t>
        <a:bodyPr/>
        <a:lstStyle/>
        <a:p>
          <a:pPr rtl="0"/>
          <a:r>
            <a:rPr lang="ru-RU" sz="1400" dirty="0" smtClean="0"/>
            <a:t>ПЕРЕЧЕНЬ ПРАВОВЫХ АКТОВ, ПРИНЯТЫХ ОРГАНАМИ ГОСУДАРСТВЕННОЙ ВЛАСТИ РЕСПУБЛИКИ КОМИ, ИНОЙ ОФИЦИАЛЬНОЙ ИНФОРМАЦИИ: </a:t>
          </a:r>
          <a:r>
            <a:rPr lang="en-US" sz="1400" dirty="0" smtClean="0">
              <a:hlinkClick xmlns:r="http://schemas.openxmlformats.org/officeDocument/2006/relationships" r:id="rId1"/>
            </a:rPr>
            <a:t>https://law.rkomi.ru/</a:t>
          </a:r>
          <a:endParaRPr lang="ru-RU" sz="1400" dirty="0"/>
        </a:p>
      </dgm:t>
    </dgm:pt>
    <dgm:pt modelId="{745EC48D-FFCA-4938-98DB-4B75FA43924C}" type="parTrans" cxnId="{9B216F5F-BD82-45ED-9FFF-258B21EA66F4}">
      <dgm:prSet/>
      <dgm:spPr/>
      <dgm:t>
        <a:bodyPr/>
        <a:lstStyle/>
        <a:p>
          <a:endParaRPr lang="ru-RU" sz="1400"/>
        </a:p>
      </dgm:t>
    </dgm:pt>
    <dgm:pt modelId="{2CD1098D-54B8-427C-BA90-00404901D78E}" type="sibTrans" cxnId="{9B216F5F-BD82-45ED-9FFF-258B21EA66F4}">
      <dgm:prSet/>
      <dgm:spPr/>
      <dgm:t>
        <a:bodyPr/>
        <a:lstStyle/>
        <a:p>
          <a:endParaRPr lang="ru-RU" sz="1400"/>
        </a:p>
      </dgm:t>
    </dgm:pt>
    <dgm:pt modelId="{35AA141B-FA9D-4792-86C4-27F5A52F8AA1}">
      <dgm:prSet custT="1"/>
      <dgm:spPr/>
      <dgm:t>
        <a:bodyPr/>
        <a:lstStyle/>
        <a:p>
          <a:pPr rtl="0"/>
          <a:r>
            <a:rPr lang="ru-RU" sz="1400" dirty="0" smtClean="0"/>
            <a:t>НАРОДНЫЙ БЮДЖЕТ РК: </a:t>
          </a:r>
          <a:r>
            <a:rPr lang="en-US" sz="1400" dirty="0" smtClean="0">
              <a:hlinkClick xmlns:r="http://schemas.openxmlformats.org/officeDocument/2006/relationships" r:id="rId2"/>
            </a:rPr>
            <a:t>https://signal.rkomi.ru/budzhet</a:t>
          </a:r>
          <a:r>
            <a:rPr lang="ru-RU" sz="1400" dirty="0" smtClean="0"/>
            <a:t>; </a:t>
          </a:r>
          <a:r>
            <a:rPr lang="en-US" sz="1400" dirty="0" smtClean="0">
              <a:hlinkClick xmlns:r="http://schemas.openxmlformats.org/officeDocument/2006/relationships" r:id="rId3"/>
            </a:rPr>
            <a:t>https://vk.com/nb_rk</a:t>
          </a:r>
          <a:r>
            <a:rPr lang="ru-RU" sz="1400" dirty="0" smtClean="0"/>
            <a:t>  </a:t>
          </a:r>
          <a:endParaRPr lang="ru-RU" sz="1400" dirty="0"/>
        </a:p>
      </dgm:t>
    </dgm:pt>
    <dgm:pt modelId="{1E22F8F6-10E1-4714-BB18-CEEFBF1022E1}" type="parTrans" cxnId="{C295B1C5-6FCF-478B-92DD-CD440C9E25D1}">
      <dgm:prSet/>
      <dgm:spPr/>
      <dgm:t>
        <a:bodyPr/>
        <a:lstStyle/>
        <a:p>
          <a:endParaRPr lang="ru-RU" sz="1400"/>
        </a:p>
      </dgm:t>
    </dgm:pt>
    <dgm:pt modelId="{5E26352D-AFDA-4795-B83F-8E14632A558F}" type="sibTrans" cxnId="{C295B1C5-6FCF-478B-92DD-CD440C9E25D1}">
      <dgm:prSet/>
      <dgm:spPr/>
      <dgm:t>
        <a:bodyPr/>
        <a:lstStyle/>
        <a:p>
          <a:endParaRPr lang="ru-RU" sz="1400"/>
        </a:p>
      </dgm:t>
    </dgm:pt>
    <dgm:pt modelId="{90766379-2859-4E5D-A827-A2810717DB1C}">
      <dgm:prSet custT="1"/>
      <dgm:spPr/>
      <dgm:t>
        <a:bodyPr/>
        <a:lstStyle/>
        <a:p>
          <a:pPr rtl="0"/>
          <a:r>
            <a:rPr lang="ru-RU" sz="1400" dirty="0" smtClean="0"/>
            <a:t>САЙТ МИНИСТЕРСТВА ФИНАНСОВ РЕСПУБЛИКИ КОМИ: </a:t>
          </a:r>
          <a:r>
            <a:rPr lang="en-US" sz="1400" dirty="0" smtClean="0">
              <a:hlinkClick xmlns:r="http://schemas.openxmlformats.org/officeDocument/2006/relationships" r:id="rId4"/>
            </a:rPr>
            <a:t>https://minfin.rkomi.ru/dokumenty</a:t>
          </a:r>
          <a:endParaRPr lang="ru-RU" sz="1400" dirty="0"/>
        </a:p>
      </dgm:t>
    </dgm:pt>
    <dgm:pt modelId="{1731A8E7-236A-492D-A567-9CC76D1291B8}" type="parTrans" cxnId="{9D34ED74-2F57-4633-B8A2-ECD0868ACD68}">
      <dgm:prSet/>
      <dgm:spPr/>
      <dgm:t>
        <a:bodyPr/>
        <a:lstStyle/>
        <a:p>
          <a:endParaRPr lang="ru-RU" sz="1400"/>
        </a:p>
      </dgm:t>
    </dgm:pt>
    <dgm:pt modelId="{8B9796AF-3B72-4CDD-9B46-F4A8E6A7547C}" type="sibTrans" cxnId="{9D34ED74-2F57-4633-B8A2-ECD0868ACD68}">
      <dgm:prSet/>
      <dgm:spPr/>
      <dgm:t>
        <a:bodyPr/>
        <a:lstStyle/>
        <a:p>
          <a:endParaRPr lang="ru-RU" sz="1400"/>
        </a:p>
      </dgm:t>
    </dgm:pt>
    <dgm:pt modelId="{4D477CF9-529B-4217-A145-5584EE48F86B}" type="pres">
      <dgm:prSet presAssocID="{90C3F5F9-941A-4C55-9016-5F55A2131E8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D390A6-474F-4D30-92B0-BAA4668027C4}" type="pres">
      <dgm:prSet presAssocID="{8301577D-8760-426B-B55A-6BD81B9A8172}" presName="comp" presStyleCnt="0"/>
      <dgm:spPr/>
    </dgm:pt>
    <dgm:pt modelId="{CF85BE28-28A6-480D-8E2C-F0E078AD9653}" type="pres">
      <dgm:prSet presAssocID="{8301577D-8760-426B-B55A-6BD81B9A8172}" presName="rect2" presStyleLbl="node1" presStyleIdx="0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939A-2A68-4DD7-A412-C177883CB545}" type="pres">
      <dgm:prSet presAssocID="{8301577D-8760-426B-B55A-6BD81B9A8172}" presName="rect1" presStyleLbl="lnNode1" presStyleIdx="0" presStyleCnt="3"/>
      <dgm:spPr>
        <a:solidFill>
          <a:srgbClr val="44A3C0"/>
        </a:solidFill>
      </dgm:spPr>
    </dgm:pt>
    <dgm:pt modelId="{73910FC3-010C-4023-9154-6174C67EEFAC}" type="pres">
      <dgm:prSet presAssocID="{2CD1098D-54B8-427C-BA90-00404901D78E}" presName="sibTrans" presStyleCnt="0"/>
      <dgm:spPr/>
    </dgm:pt>
    <dgm:pt modelId="{74F02801-774F-4318-AB72-8F531EC96D84}" type="pres">
      <dgm:prSet presAssocID="{35AA141B-FA9D-4792-86C4-27F5A52F8AA1}" presName="comp" presStyleCnt="0"/>
      <dgm:spPr/>
    </dgm:pt>
    <dgm:pt modelId="{8D31CFC4-FEEF-486C-AE41-C39C61A8D7EC}" type="pres">
      <dgm:prSet presAssocID="{35AA141B-FA9D-4792-86C4-27F5A52F8AA1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7F5C-2428-45D7-A126-CF503550A356}" type="pres">
      <dgm:prSet presAssocID="{35AA141B-FA9D-4792-86C4-27F5A52F8AA1}" presName="rect1" presStyleLbl="lnNode1" presStyleIdx="1" presStyleCnt="3"/>
      <dgm:spPr/>
    </dgm:pt>
    <dgm:pt modelId="{D77E1802-C3B2-4CAA-9DA3-1B23B278C632}" type="pres">
      <dgm:prSet presAssocID="{5E26352D-AFDA-4795-B83F-8E14632A558F}" presName="sibTrans" presStyleCnt="0"/>
      <dgm:spPr/>
    </dgm:pt>
    <dgm:pt modelId="{6722B8E6-FD8D-45DA-BEBA-34B9DD8A7A06}" type="pres">
      <dgm:prSet presAssocID="{90766379-2859-4E5D-A827-A2810717DB1C}" presName="comp" presStyleCnt="0"/>
      <dgm:spPr/>
    </dgm:pt>
    <dgm:pt modelId="{F74688E5-FE07-44D6-B0E8-D8AF7ED65766}" type="pres">
      <dgm:prSet presAssocID="{90766379-2859-4E5D-A827-A2810717DB1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A2893-812F-4AAF-9B27-4F954A1B8AA8}" type="pres">
      <dgm:prSet presAssocID="{90766379-2859-4E5D-A827-A2810717DB1C}" presName="rect1" presStyleLbl="lnNode1" presStyleIdx="2" presStyleCnt="3"/>
      <dgm:spPr/>
    </dgm:pt>
  </dgm:ptLst>
  <dgm:cxnLst>
    <dgm:cxn modelId="{7AFB294D-6C60-48E6-A4E7-1A44CF3FDF77}" type="presOf" srcId="{8301577D-8760-426B-B55A-6BD81B9A8172}" destId="{CF85BE28-28A6-480D-8E2C-F0E078AD9653}" srcOrd="0" destOrd="0" presId="urn:microsoft.com/office/officeart/2008/layout/AlternatingPictureBlocks"/>
    <dgm:cxn modelId="{9D34ED74-2F57-4633-B8A2-ECD0868ACD68}" srcId="{90C3F5F9-941A-4C55-9016-5F55A2131E83}" destId="{90766379-2859-4E5D-A827-A2810717DB1C}" srcOrd="2" destOrd="0" parTransId="{1731A8E7-236A-492D-A567-9CC76D1291B8}" sibTransId="{8B9796AF-3B72-4CDD-9B46-F4A8E6A7547C}"/>
    <dgm:cxn modelId="{4F1DBBCB-4A47-4320-9D09-E9CBF7A7FA3B}" type="presOf" srcId="{90766379-2859-4E5D-A827-A2810717DB1C}" destId="{F74688E5-FE07-44D6-B0E8-D8AF7ED65766}" srcOrd="0" destOrd="0" presId="urn:microsoft.com/office/officeart/2008/layout/AlternatingPictureBlocks"/>
    <dgm:cxn modelId="{9E7FE684-D6D6-405F-B8CF-8A89DE93BC34}" type="presOf" srcId="{90C3F5F9-941A-4C55-9016-5F55A2131E83}" destId="{4D477CF9-529B-4217-A145-5584EE48F86B}" srcOrd="0" destOrd="0" presId="urn:microsoft.com/office/officeart/2008/layout/AlternatingPictureBlocks"/>
    <dgm:cxn modelId="{9B216F5F-BD82-45ED-9FFF-258B21EA66F4}" srcId="{90C3F5F9-941A-4C55-9016-5F55A2131E83}" destId="{8301577D-8760-426B-B55A-6BD81B9A8172}" srcOrd="0" destOrd="0" parTransId="{745EC48D-FFCA-4938-98DB-4B75FA43924C}" sibTransId="{2CD1098D-54B8-427C-BA90-00404901D78E}"/>
    <dgm:cxn modelId="{EC9EBC72-5A99-49D7-98E3-59ABA5D0D37F}" type="presOf" srcId="{35AA141B-FA9D-4792-86C4-27F5A52F8AA1}" destId="{8D31CFC4-FEEF-486C-AE41-C39C61A8D7EC}" srcOrd="0" destOrd="0" presId="urn:microsoft.com/office/officeart/2008/layout/AlternatingPictureBlocks"/>
    <dgm:cxn modelId="{C295B1C5-6FCF-478B-92DD-CD440C9E25D1}" srcId="{90C3F5F9-941A-4C55-9016-5F55A2131E83}" destId="{35AA141B-FA9D-4792-86C4-27F5A52F8AA1}" srcOrd="1" destOrd="0" parTransId="{1E22F8F6-10E1-4714-BB18-CEEFBF1022E1}" sibTransId="{5E26352D-AFDA-4795-B83F-8E14632A558F}"/>
    <dgm:cxn modelId="{83A7A94B-4372-4500-95A2-3DD55BD57B5F}" type="presParOf" srcId="{4D477CF9-529B-4217-A145-5584EE48F86B}" destId="{61D390A6-474F-4D30-92B0-BAA4668027C4}" srcOrd="0" destOrd="0" presId="urn:microsoft.com/office/officeart/2008/layout/AlternatingPictureBlocks"/>
    <dgm:cxn modelId="{AAF6C449-315D-444F-845B-49BA676A69BF}" type="presParOf" srcId="{61D390A6-474F-4D30-92B0-BAA4668027C4}" destId="{CF85BE28-28A6-480D-8E2C-F0E078AD9653}" srcOrd="0" destOrd="0" presId="urn:microsoft.com/office/officeart/2008/layout/AlternatingPictureBlocks"/>
    <dgm:cxn modelId="{CE9D7D2F-AF42-4412-9602-08DFA3B4D8A3}" type="presParOf" srcId="{61D390A6-474F-4D30-92B0-BAA4668027C4}" destId="{FC44939A-2A68-4DD7-A412-C177883CB545}" srcOrd="1" destOrd="0" presId="urn:microsoft.com/office/officeart/2008/layout/AlternatingPictureBlocks"/>
    <dgm:cxn modelId="{1C18862C-64BD-4180-9232-6DBB429BC106}" type="presParOf" srcId="{4D477CF9-529B-4217-A145-5584EE48F86B}" destId="{73910FC3-010C-4023-9154-6174C67EEFAC}" srcOrd="1" destOrd="0" presId="urn:microsoft.com/office/officeart/2008/layout/AlternatingPictureBlocks"/>
    <dgm:cxn modelId="{F4B0A227-11B6-432D-9E44-FCF3ED4F6F66}" type="presParOf" srcId="{4D477CF9-529B-4217-A145-5584EE48F86B}" destId="{74F02801-774F-4318-AB72-8F531EC96D84}" srcOrd="2" destOrd="0" presId="urn:microsoft.com/office/officeart/2008/layout/AlternatingPictureBlocks"/>
    <dgm:cxn modelId="{067210D6-73C8-4A5A-B602-AFF9299769EF}" type="presParOf" srcId="{74F02801-774F-4318-AB72-8F531EC96D84}" destId="{8D31CFC4-FEEF-486C-AE41-C39C61A8D7EC}" srcOrd="0" destOrd="0" presId="urn:microsoft.com/office/officeart/2008/layout/AlternatingPictureBlocks"/>
    <dgm:cxn modelId="{B2674452-DB05-4161-80E0-F89C05A30087}" type="presParOf" srcId="{74F02801-774F-4318-AB72-8F531EC96D84}" destId="{B4E87F5C-2428-45D7-A126-CF503550A356}" srcOrd="1" destOrd="0" presId="urn:microsoft.com/office/officeart/2008/layout/AlternatingPictureBlocks"/>
    <dgm:cxn modelId="{77056CEF-2C2A-4503-9A08-A6CE7E45DA70}" type="presParOf" srcId="{4D477CF9-529B-4217-A145-5584EE48F86B}" destId="{D77E1802-C3B2-4CAA-9DA3-1B23B278C632}" srcOrd="3" destOrd="0" presId="urn:microsoft.com/office/officeart/2008/layout/AlternatingPictureBlocks"/>
    <dgm:cxn modelId="{8E5F1B6B-7C61-4735-8117-4AA1A58D882F}" type="presParOf" srcId="{4D477CF9-529B-4217-A145-5584EE48F86B}" destId="{6722B8E6-FD8D-45DA-BEBA-34B9DD8A7A06}" srcOrd="4" destOrd="0" presId="urn:microsoft.com/office/officeart/2008/layout/AlternatingPictureBlocks"/>
    <dgm:cxn modelId="{6B41A3AB-B246-4EB6-952D-BC91DC5FFAEF}" type="presParOf" srcId="{6722B8E6-FD8D-45DA-BEBA-34B9DD8A7A06}" destId="{F74688E5-FE07-44D6-B0E8-D8AF7ED65766}" srcOrd="0" destOrd="0" presId="urn:microsoft.com/office/officeart/2008/layout/AlternatingPictureBlocks"/>
    <dgm:cxn modelId="{29992A36-9565-4F31-9295-7EBAB2FC1DCC}" type="presParOf" srcId="{6722B8E6-FD8D-45DA-BEBA-34B9DD8A7A06}" destId="{AE0A2893-812F-4AAF-9B27-4F954A1B8AA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90C3F5F9-941A-4C55-9016-5F55A2131E83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72E6DF-A2E9-4982-AEA0-02C31DB0F363}">
      <dgm:prSet custT="1"/>
      <dgm:spPr>
        <a:solidFill>
          <a:srgbClr val="44A3C0"/>
        </a:solidFill>
      </dgm:spPr>
      <dgm:t>
        <a:bodyPr/>
        <a:lstStyle/>
        <a:p>
          <a:pPr rtl="0"/>
          <a:r>
            <a:rPr lang="ru-RU" sz="1400" dirty="0" smtClean="0"/>
            <a:t>ОФИЦИАЛЬНЫЙ САЙТ ДЛЯ РАЗМЕЩЕНИЯ ИНФОРМАЦИИ О ГОСУДАРСТВЕННЫХ (МУНИЦИПАЛЬНЫХ) УЧРЕЖДЕНИЯХ: </a:t>
          </a:r>
          <a:r>
            <a:rPr lang="en-US" sz="1400" dirty="0" smtClean="0">
              <a:hlinkClick xmlns:r="http://schemas.openxmlformats.org/officeDocument/2006/relationships" r:id="rId1"/>
            </a:rPr>
            <a:t>https://bus.gov.ru/</a:t>
          </a:r>
          <a:endParaRPr lang="ru-RU" sz="1400" dirty="0"/>
        </a:p>
      </dgm:t>
    </dgm:pt>
    <dgm:pt modelId="{68F5BF61-62E7-41CA-8837-8D2F9BE5B56A}" type="parTrans" cxnId="{FF6E2969-0E40-4EB0-BBB5-E568482C7196}">
      <dgm:prSet/>
      <dgm:spPr/>
      <dgm:t>
        <a:bodyPr/>
        <a:lstStyle/>
        <a:p>
          <a:endParaRPr lang="ru-RU" sz="1400"/>
        </a:p>
      </dgm:t>
    </dgm:pt>
    <dgm:pt modelId="{6F2D3C5C-65F0-4010-9090-480E38D60CA2}" type="sibTrans" cxnId="{FF6E2969-0E40-4EB0-BBB5-E568482C7196}">
      <dgm:prSet/>
      <dgm:spPr/>
      <dgm:t>
        <a:bodyPr/>
        <a:lstStyle/>
        <a:p>
          <a:endParaRPr lang="ru-RU" sz="1400"/>
        </a:p>
      </dgm:t>
    </dgm:pt>
    <dgm:pt modelId="{39197A23-3EC0-47B9-ABBD-878339C4841F}">
      <dgm:prSet custT="1"/>
      <dgm:spPr/>
      <dgm:t>
        <a:bodyPr/>
        <a:lstStyle/>
        <a:p>
          <a:pPr rtl="0"/>
          <a:r>
            <a:rPr lang="ru-RU" sz="1400" dirty="0" smtClean="0"/>
            <a:t>ОФИЦИАЛЬНЫЙ САЙТ НАУЧНО-ИССЛЕДОВАТЕЛЬСКОГО ФИНАНСОВОГО ИНСТИТУТА МИНИСТЕРСТВА ФИНАНСОВ РОССИЙСКОЙ ФЕДЕРАЦИИ: </a:t>
          </a:r>
          <a:r>
            <a:rPr lang="en-US" sz="1400" dirty="0" smtClean="0">
              <a:hlinkClick xmlns:r="http://schemas.openxmlformats.org/officeDocument/2006/relationships" r:id="rId2"/>
            </a:rPr>
            <a:t>https://www.nifi.ru/ru/</a:t>
          </a:r>
          <a:endParaRPr lang="ru-RU" sz="1400" dirty="0"/>
        </a:p>
      </dgm:t>
    </dgm:pt>
    <dgm:pt modelId="{599C7D83-4936-4B13-B47E-61DE8BE90C4F}" type="parTrans" cxnId="{09CE514B-B751-45A7-9398-B486D6213392}">
      <dgm:prSet/>
      <dgm:spPr/>
      <dgm:t>
        <a:bodyPr/>
        <a:lstStyle/>
        <a:p>
          <a:endParaRPr lang="ru-RU" sz="1400"/>
        </a:p>
      </dgm:t>
    </dgm:pt>
    <dgm:pt modelId="{C3A14901-10B1-4310-BEF9-93270697A9DE}" type="sibTrans" cxnId="{09CE514B-B751-45A7-9398-B486D6213392}">
      <dgm:prSet/>
      <dgm:spPr/>
      <dgm:t>
        <a:bodyPr/>
        <a:lstStyle/>
        <a:p>
          <a:endParaRPr lang="ru-RU" sz="1400"/>
        </a:p>
      </dgm:t>
    </dgm:pt>
    <dgm:pt modelId="{E7D2FAF3-7F97-4076-954A-F2E65C7DD27D}">
      <dgm:prSet custT="1"/>
      <dgm:spPr/>
      <dgm:t>
        <a:bodyPr/>
        <a:lstStyle/>
        <a:p>
          <a:pPr rtl="0"/>
          <a:r>
            <a:rPr lang="ru-RU" sz="1400" dirty="0" smtClean="0"/>
            <a:t>ПОРТАЛ ФИНАНСОВОЙ ГРАМОТНОСТИ В РЕСПУБЛИКЕ КОМИ: </a:t>
          </a:r>
          <a:r>
            <a:rPr lang="en-US" sz="1400" dirty="0" smtClean="0">
              <a:hlinkClick xmlns:r="http://schemas.openxmlformats.org/officeDocument/2006/relationships" r:id="rId3"/>
            </a:rPr>
            <a:t>https://fingram.rkomi.ru/</a:t>
          </a:r>
          <a:endParaRPr lang="ru-RU" sz="1400" dirty="0"/>
        </a:p>
      </dgm:t>
    </dgm:pt>
    <dgm:pt modelId="{2AE42ED8-646C-400D-A189-DEE8DDEBE672}" type="parTrans" cxnId="{DFFEA693-5F24-407A-BC87-0E0E3BC6CE74}">
      <dgm:prSet/>
      <dgm:spPr/>
      <dgm:t>
        <a:bodyPr/>
        <a:lstStyle/>
        <a:p>
          <a:endParaRPr lang="ru-RU" sz="1400"/>
        </a:p>
      </dgm:t>
    </dgm:pt>
    <dgm:pt modelId="{334D9432-5E77-4819-98B0-DCCC5D0BC30B}" type="sibTrans" cxnId="{DFFEA693-5F24-407A-BC87-0E0E3BC6CE74}">
      <dgm:prSet/>
      <dgm:spPr/>
      <dgm:t>
        <a:bodyPr/>
        <a:lstStyle/>
        <a:p>
          <a:endParaRPr lang="ru-RU" sz="1400"/>
        </a:p>
      </dgm:t>
    </dgm:pt>
    <dgm:pt modelId="{4D477CF9-529B-4217-A145-5584EE48F86B}" type="pres">
      <dgm:prSet presAssocID="{90C3F5F9-941A-4C55-9016-5F55A2131E8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8E0677-6030-4630-952B-806D6E9CCE89}" type="pres">
      <dgm:prSet presAssocID="{6F72E6DF-A2E9-4982-AEA0-02C31DB0F363}" presName="comp" presStyleCnt="0"/>
      <dgm:spPr/>
    </dgm:pt>
    <dgm:pt modelId="{B188D3F1-3E64-4007-8952-0F06589FA6C5}" type="pres">
      <dgm:prSet presAssocID="{6F72E6DF-A2E9-4982-AEA0-02C31DB0F363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D9512-D304-41D2-8065-83CB5BB1B385}" type="pres">
      <dgm:prSet presAssocID="{6F72E6DF-A2E9-4982-AEA0-02C31DB0F363}" presName="rect1" presStyleLbl="lnNode1" presStyleIdx="0" presStyleCnt="3"/>
      <dgm:spPr>
        <a:solidFill>
          <a:srgbClr val="44A3C0"/>
        </a:solidFill>
      </dgm:spPr>
    </dgm:pt>
    <dgm:pt modelId="{F081A276-6174-407E-AFF1-9E785F583D38}" type="pres">
      <dgm:prSet presAssocID="{6F2D3C5C-65F0-4010-9090-480E38D60CA2}" presName="sibTrans" presStyleCnt="0"/>
      <dgm:spPr/>
    </dgm:pt>
    <dgm:pt modelId="{1F7ADD5A-95AA-4996-A966-16099AE7B4FF}" type="pres">
      <dgm:prSet presAssocID="{39197A23-3EC0-47B9-ABBD-878339C4841F}" presName="comp" presStyleCnt="0"/>
      <dgm:spPr/>
    </dgm:pt>
    <dgm:pt modelId="{F9A2B9E1-3193-418C-AD1C-5C6B9A00FEC9}" type="pres">
      <dgm:prSet presAssocID="{39197A23-3EC0-47B9-ABBD-878339C4841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D219B-6695-439E-A5BF-F8438004F5B6}" type="pres">
      <dgm:prSet presAssocID="{39197A23-3EC0-47B9-ABBD-878339C4841F}" presName="rect1" presStyleLbl="lnNode1" presStyleIdx="1" presStyleCnt="3"/>
      <dgm:spPr>
        <a:solidFill>
          <a:srgbClr val="43BB8D"/>
        </a:solidFill>
      </dgm:spPr>
      <dgm:t>
        <a:bodyPr/>
        <a:lstStyle/>
        <a:p>
          <a:endParaRPr lang="ru-RU"/>
        </a:p>
      </dgm:t>
    </dgm:pt>
    <dgm:pt modelId="{F8B9B8FC-21C0-43B4-9F8B-BD9FFAB0EFFE}" type="pres">
      <dgm:prSet presAssocID="{C3A14901-10B1-4310-BEF9-93270697A9DE}" presName="sibTrans" presStyleCnt="0"/>
      <dgm:spPr/>
    </dgm:pt>
    <dgm:pt modelId="{4E6C7732-567E-489E-B744-1C3D0B6C3FF1}" type="pres">
      <dgm:prSet presAssocID="{E7D2FAF3-7F97-4076-954A-F2E65C7DD27D}" presName="comp" presStyleCnt="0"/>
      <dgm:spPr/>
    </dgm:pt>
    <dgm:pt modelId="{E82FFE13-6FC9-47B3-8617-37A5DD13F4F7}" type="pres">
      <dgm:prSet presAssocID="{E7D2FAF3-7F97-4076-954A-F2E65C7DD27D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AD0CF-58BB-473F-9E7A-7400E6CEFE21}" type="pres">
      <dgm:prSet presAssocID="{E7D2FAF3-7F97-4076-954A-F2E65C7DD27D}" presName="rect1" presStyleLbl="lnNode1" presStyleIdx="2" presStyleCnt="3"/>
      <dgm:spPr>
        <a:solidFill>
          <a:srgbClr val="70AD47"/>
        </a:solidFill>
      </dgm:spPr>
      <dgm:t>
        <a:bodyPr/>
        <a:lstStyle/>
        <a:p>
          <a:endParaRPr lang="ru-RU"/>
        </a:p>
      </dgm:t>
    </dgm:pt>
  </dgm:ptLst>
  <dgm:cxnLst>
    <dgm:cxn modelId="{371BC155-1B15-4B68-ABE2-60FF413C41B1}" type="presOf" srcId="{E7D2FAF3-7F97-4076-954A-F2E65C7DD27D}" destId="{E82FFE13-6FC9-47B3-8617-37A5DD13F4F7}" srcOrd="0" destOrd="0" presId="urn:microsoft.com/office/officeart/2008/layout/AlternatingPictureBlocks"/>
    <dgm:cxn modelId="{FF6E2969-0E40-4EB0-BBB5-E568482C7196}" srcId="{90C3F5F9-941A-4C55-9016-5F55A2131E83}" destId="{6F72E6DF-A2E9-4982-AEA0-02C31DB0F363}" srcOrd="0" destOrd="0" parTransId="{68F5BF61-62E7-41CA-8837-8D2F9BE5B56A}" sibTransId="{6F2D3C5C-65F0-4010-9090-480E38D60CA2}"/>
    <dgm:cxn modelId="{2E901AFB-A168-4155-81A8-2A0596906641}" type="presOf" srcId="{6F72E6DF-A2E9-4982-AEA0-02C31DB0F363}" destId="{B188D3F1-3E64-4007-8952-0F06589FA6C5}" srcOrd="0" destOrd="0" presId="urn:microsoft.com/office/officeart/2008/layout/AlternatingPictureBlocks"/>
    <dgm:cxn modelId="{09CE514B-B751-45A7-9398-B486D6213392}" srcId="{90C3F5F9-941A-4C55-9016-5F55A2131E83}" destId="{39197A23-3EC0-47B9-ABBD-878339C4841F}" srcOrd="1" destOrd="0" parTransId="{599C7D83-4936-4B13-B47E-61DE8BE90C4F}" sibTransId="{C3A14901-10B1-4310-BEF9-93270697A9DE}"/>
    <dgm:cxn modelId="{9E7FE684-D6D6-405F-B8CF-8A89DE93BC34}" type="presOf" srcId="{90C3F5F9-941A-4C55-9016-5F55A2131E83}" destId="{4D477CF9-529B-4217-A145-5584EE48F86B}" srcOrd="0" destOrd="0" presId="urn:microsoft.com/office/officeart/2008/layout/AlternatingPictureBlocks"/>
    <dgm:cxn modelId="{AE7B4E90-0EB6-46BE-B617-F2721A7F7E84}" type="presOf" srcId="{39197A23-3EC0-47B9-ABBD-878339C4841F}" destId="{F9A2B9E1-3193-418C-AD1C-5C6B9A00FEC9}" srcOrd="0" destOrd="0" presId="urn:microsoft.com/office/officeart/2008/layout/AlternatingPictureBlocks"/>
    <dgm:cxn modelId="{DFFEA693-5F24-407A-BC87-0E0E3BC6CE74}" srcId="{90C3F5F9-941A-4C55-9016-5F55A2131E83}" destId="{E7D2FAF3-7F97-4076-954A-F2E65C7DD27D}" srcOrd="2" destOrd="0" parTransId="{2AE42ED8-646C-400D-A189-DEE8DDEBE672}" sibTransId="{334D9432-5E77-4819-98B0-DCCC5D0BC30B}"/>
    <dgm:cxn modelId="{F217CF19-5523-45C0-B97A-E507D5DA197A}" type="presParOf" srcId="{4D477CF9-529B-4217-A145-5584EE48F86B}" destId="{A48E0677-6030-4630-952B-806D6E9CCE89}" srcOrd="0" destOrd="0" presId="urn:microsoft.com/office/officeart/2008/layout/AlternatingPictureBlocks"/>
    <dgm:cxn modelId="{93F6073B-5D70-4A32-B1CC-FD74CCECCAF1}" type="presParOf" srcId="{A48E0677-6030-4630-952B-806D6E9CCE89}" destId="{B188D3F1-3E64-4007-8952-0F06589FA6C5}" srcOrd="0" destOrd="0" presId="urn:microsoft.com/office/officeart/2008/layout/AlternatingPictureBlocks"/>
    <dgm:cxn modelId="{52FD0746-CA66-4CD2-A482-CE8A2CDAD898}" type="presParOf" srcId="{A48E0677-6030-4630-952B-806D6E9CCE89}" destId="{E5DD9512-D304-41D2-8065-83CB5BB1B385}" srcOrd="1" destOrd="0" presId="urn:microsoft.com/office/officeart/2008/layout/AlternatingPictureBlocks"/>
    <dgm:cxn modelId="{058118C8-4AA5-48A9-8F8A-72FDA8684FA2}" type="presParOf" srcId="{4D477CF9-529B-4217-A145-5584EE48F86B}" destId="{F081A276-6174-407E-AFF1-9E785F583D38}" srcOrd="1" destOrd="0" presId="urn:microsoft.com/office/officeart/2008/layout/AlternatingPictureBlocks"/>
    <dgm:cxn modelId="{CE832614-61B4-4D2E-9A52-480883A6C754}" type="presParOf" srcId="{4D477CF9-529B-4217-A145-5584EE48F86B}" destId="{1F7ADD5A-95AA-4996-A966-16099AE7B4FF}" srcOrd="2" destOrd="0" presId="urn:microsoft.com/office/officeart/2008/layout/AlternatingPictureBlocks"/>
    <dgm:cxn modelId="{C2F14723-BEBD-465B-B75E-D5D4E31C748B}" type="presParOf" srcId="{1F7ADD5A-95AA-4996-A966-16099AE7B4FF}" destId="{F9A2B9E1-3193-418C-AD1C-5C6B9A00FEC9}" srcOrd="0" destOrd="0" presId="urn:microsoft.com/office/officeart/2008/layout/AlternatingPictureBlocks"/>
    <dgm:cxn modelId="{491C7D28-F021-4C0D-AAC4-1DB18150E138}" type="presParOf" srcId="{1F7ADD5A-95AA-4996-A966-16099AE7B4FF}" destId="{DABD219B-6695-439E-A5BF-F8438004F5B6}" srcOrd="1" destOrd="0" presId="urn:microsoft.com/office/officeart/2008/layout/AlternatingPictureBlocks"/>
    <dgm:cxn modelId="{7C649BC9-7F89-47D8-A8BA-3EB19781D2DE}" type="presParOf" srcId="{4D477CF9-529B-4217-A145-5584EE48F86B}" destId="{F8B9B8FC-21C0-43B4-9F8B-BD9FFAB0EFFE}" srcOrd="3" destOrd="0" presId="urn:microsoft.com/office/officeart/2008/layout/AlternatingPictureBlocks"/>
    <dgm:cxn modelId="{05C67F8D-F690-46BC-89EB-6CB5961D6EA2}" type="presParOf" srcId="{4D477CF9-529B-4217-A145-5584EE48F86B}" destId="{4E6C7732-567E-489E-B744-1C3D0B6C3FF1}" srcOrd="4" destOrd="0" presId="urn:microsoft.com/office/officeart/2008/layout/AlternatingPictureBlocks"/>
    <dgm:cxn modelId="{42669E44-A4AF-46E6-9532-9AAC7EBB11E5}" type="presParOf" srcId="{4E6C7732-567E-489E-B744-1C3D0B6C3FF1}" destId="{E82FFE13-6FC9-47B3-8617-37A5DD13F4F7}" srcOrd="0" destOrd="0" presId="urn:microsoft.com/office/officeart/2008/layout/AlternatingPictureBlocks"/>
    <dgm:cxn modelId="{4E271AD5-BED6-43AC-9749-65C5F0025A58}" type="presParOf" srcId="{4E6C7732-567E-489E-B744-1C3D0B6C3FF1}" destId="{A8DAD0CF-58BB-473F-9E7A-7400E6CEFE2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F8B81C1D-5B54-438C-A31F-03D75C2760AC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79B8D2-3AC6-4EE6-8522-B7A282866367}">
      <dgm:prSet phldrT="[Текст]" custT="1"/>
      <dgm:spPr/>
      <dgm:t>
        <a:bodyPr/>
        <a:lstStyle/>
        <a:p>
          <a:r>
            <a:rPr lang="ru-RU" sz="1400" dirty="0" smtClean="0"/>
            <a:t>АДРЕС</a:t>
          </a:r>
          <a:endParaRPr lang="ru-RU" sz="1400" dirty="0"/>
        </a:p>
      </dgm:t>
    </dgm:pt>
    <dgm:pt modelId="{A3E04BFD-E7A3-4BD2-B390-62AD4E2C783D}" type="parTrans" cxnId="{B8B99BA5-22BA-4218-9890-6B00B7CB8793}">
      <dgm:prSet/>
      <dgm:spPr/>
      <dgm:t>
        <a:bodyPr/>
        <a:lstStyle/>
        <a:p>
          <a:endParaRPr lang="ru-RU" sz="1400"/>
        </a:p>
      </dgm:t>
    </dgm:pt>
    <dgm:pt modelId="{0D9C06BB-4395-4722-81B7-A3A5C0F7C029}" type="sibTrans" cxnId="{B8B99BA5-22BA-4218-9890-6B00B7CB8793}">
      <dgm:prSet/>
      <dgm:spPr/>
      <dgm:t>
        <a:bodyPr/>
        <a:lstStyle/>
        <a:p>
          <a:endParaRPr lang="ru-RU" sz="1400"/>
        </a:p>
      </dgm:t>
    </dgm:pt>
    <dgm:pt modelId="{CDE7CC93-AFBD-455D-9FD5-DA7680413C27}">
      <dgm:prSet phldrT="[Текст]" custT="1"/>
      <dgm:spPr/>
      <dgm:t>
        <a:bodyPr/>
        <a:lstStyle/>
        <a:p>
          <a:r>
            <a:rPr lang="ru-RU" sz="1400" dirty="0" smtClean="0"/>
            <a:t>г. Сыктывкар, ул. Коммунистическая, 8</a:t>
          </a:r>
          <a:endParaRPr lang="ru-RU" sz="1400" dirty="0"/>
        </a:p>
      </dgm:t>
    </dgm:pt>
    <dgm:pt modelId="{A5B543A6-587E-4ED3-8664-30BF976A157F}" type="parTrans" cxnId="{36891015-8FA7-4E3E-AFD7-137DF35E6026}">
      <dgm:prSet/>
      <dgm:spPr/>
      <dgm:t>
        <a:bodyPr/>
        <a:lstStyle/>
        <a:p>
          <a:endParaRPr lang="ru-RU" sz="1400"/>
        </a:p>
      </dgm:t>
    </dgm:pt>
    <dgm:pt modelId="{3EDFFC50-D674-4387-9A78-7D2228AB017E}" type="sibTrans" cxnId="{36891015-8FA7-4E3E-AFD7-137DF35E6026}">
      <dgm:prSet/>
      <dgm:spPr/>
      <dgm:t>
        <a:bodyPr/>
        <a:lstStyle/>
        <a:p>
          <a:endParaRPr lang="ru-RU" sz="1400"/>
        </a:p>
      </dgm:t>
    </dgm:pt>
    <dgm:pt modelId="{BE63BBD0-BFE7-40B0-8A7E-8C134F661D3A}">
      <dgm:prSet phldrT="[Текст]" custT="1"/>
      <dgm:spPr/>
      <dgm:t>
        <a:bodyPr/>
        <a:lstStyle/>
        <a:p>
          <a:r>
            <a:rPr lang="ru-RU" sz="1400" dirty="0" smtClean="0"/>
            <a:t>СТРАНИЦА </a:t>
          </a:r>
          <a:r>
            <a:rPr lang="en-US" sz="1400" dirty="0" smtClean="0"/>
            <a:t>VK</a:t>
          </a:r>
          <a:endParaRPr lang="ru-RU" sz="1400" dirty="0"/>
        </a:p>
      </dgm:t>
    </dgm:pt>
    <dgm:pt modelId="{64C210B1-6673-4D7C-93BF-74E663DD5F66}" type="parTrans" cxnId="{79C508F7-4B94-4FA7-8CF1-2556FEE400F4}">
      <dgm:prSet/>
      <dgm:spPr/>
      <dgm:t>
        <a:bodyPr/>
        <a:lstStyle/>
        <a:p>
          <a:endParaRPr lang="ru-RU" sz="1400"/>
        </a:p>
      </dgm:t>
    </dgm:pt>
    <dgm:pt modelId="{A0FD93FD-D203-4AA1-BAF6-932B1803A4A6}" type="sibTrans" cxnId="{79C508F7-4B94-4FA7-8CF1-2556FEE400F4}">
      <dgm:prSet/>
      <dgm:spPr/>
      <dgm:t>
        <a:bodyPr/>
        <a:lstStyle/>
        <a:p>
          <a:endParaRPr lang="ru-RU" sz="1400"/>
        </a:p>
      </dgm:t>
    </dgm:pt>
    <dgm:pt modelId="{81E91242-BDDC-482D-AE02-5A3CB42BF1C7}">
      <dgm:prSet phldrT="[Текст]" custT="1"/>
      <dgm:spPr/>
      <dgm:t>
        <a:bodyPr/>
        <a:lstStyle/>
        <a:p>
          <a:r>
            <a:rPr lang="en-US" sz="1400" dirty="0" smtClean="0"/>
            <a:t>vk.com/</a:t>
          </a:r>
          <a:r>
            <a:rPr lang="en-US" sz="1400" dirty="0" err="1" smtClean="0"/>
            <a:t>minfinrk</a:t>
          </a:r>
          <a:endParaRPr lang="ru-RU" sz="1400" dirty="0"/>
        </a:p>
      </dgm:t>
    </dgm:pt>
    <dgm:pt modelId="{DF8B4B1D-3B19-4E91-97FF-19599634CF06}" type="parTrans" cxnId="{2793BE02-2FC7-422B-AA36-BFE0DE32643D}">
      <dgm:prSet/>
      <dgm:spPr/>
      <dgm:t>
        <a:bodyPr/>
        <a:lstStyle/>
        <a:p>
          <a:endParaRPr lang="ru-RU" sz="1400"/>
        </a:p>
      </dgm:t>
    </dgm:pt>
    <dgm:pt modelId="{706CF711-BD6F-4870-9488-965CED454373}" type="sibTrans" cxnId="{2793BE02-2FC7-422B-AA36-BFE0DE32643D}">
      <dgm:prSet/>
      <dgm:spPr/>
      <dgm:t>
        <a:bodyPr/>
        <a:lstStyle/>
        <a:p>
          <a:endParaRPr lang="ru-RU" sz="1400"/>
        </a:p>
      </dgm:t>
    </dgm:pt>
    <dgm:pt modelId="{588B7EDB-70AB-4B79-9F35-1BE8FD3FDF0F}">
      <dgm:prSet phldrT="[Текст]" custT="1"/>
      <dgm:spPr/>
      <dgm:t>
        <a:bodyPr/>
        <a:lstStyle/>
        <a:p>
          <a:r>
            <a:rPr lang="ru-RU" sz="1400" dirty="0" smtClean="0"/>
            <a:t>ЭЛ. АДРЕС</a:t>
          </a:r>
          <a:endParaRPr lang="ru-RU" sz="1400" dirty="0"/>
        </a:p>
      </dgm:t>
    </dgm:pt>
    <dgm:pt modelId="{098964BA-B126-41A7-A9F5-B9E9F979E22E}" type="parTrans" cxnId="{F9698793-BDC6-48ED-A083-5FBDF723B7AA}">
      <dgm:prSet/>
      <dgm:spPr/>
      <dgm:t>
        <a:bodyPr/>
        <a:lstStyle/>
        <a:p>
          <a:endParaRPr lang="ru-RU" sz="1400"/>
        </a:p>
      </dgm:t>
    </dgm:pt>
    <dgm:pt modelId="{32FC3A3A-14F2-467A-8B05-BC31F3279637}" type="sibTrans" cxnId="{F9698793-BDC6-48ED-A083-5FBDF723B7AA}">
      <dgm:prSet/>
      <dgm:spPr/>
      <dgm:t>
        <a:bodyPr/>
        <a:lstStyle/>
        <a:p>
          <a:endParaRPr lang="ru-RU" sz="1400"/>
        </a:p>
      </dgm:t>
    </dgm:pt>
    <dgm:pt modelId="{058F7DA7-74BF-4351-97DA-7E60E2C2E979}">
      <dgm:prSet phldrT="[Текст]" custT="1"/>
      <dgm:spPr/>
      <dgm:t>
        <a:bodyPr/>
        <a:lstStyle/>
        <a:p>
          <a:r>
            <a:rPr lang="en-US" sz="1400" dirty="0" smtClean="0"/>
            <a:t>minfin@minfin.rkomi.ru</a:t>
          </a:r>
          <a:endParaRPr lang="ru-RU" sz="1400" dirty="0"/>
        </a:p>
      </dgm:t>
    </dgm:pt>
    <dgm:pt modelId="{B81C52A4-067A-4C15-AA25-06B5670E19B0}" type="parTrans" cxnId="{F97E6967-F766-461E-8A32-4B6AF1724FAB}">
      <dgm:prSet/>
      <dgm:spPr/>
      <dgm:t>
        <a:bodyPr/>
        <a:lstStyle/>
        <a:p>
          <a:endParaRPr lang="ru-RU" sz="1400"/>
        </a:p>
      </dgm:t>
    </dgm:pt>
    <dgm:pt modelId="{B3DF5AE0-A526-407F-A88B-0F9B70184A00}" type="sibTrans" cxnId="{F97E6967-F766-461E-8A32-4B6AF1724FAB}">
      <dgm:prSet/>
      <dgm:spPr/>
      <dgm:t>
        <a:bodyPr/>
        <a:lstStyle/>
        <a:p>
          <a:endParaRPr lang="ru-RU" sz="1400"/>
        </a:p>
      </dgm:t>
    </dgm:pt>
    <dgm:pt modelId="{3A5EF152-2DAB-4A0D-95C6-3FF991C0CF66}">
      <dgm:prSet phldrT="[Текст]" custT="1"/>
      <dgm:spPr/>
      <dgm:t>
        <a:bodyPr/>
        <a:lstStyle/>
        <a:p>
          <a:r>
            <a:rPr lang="ru-RU" sz="1400" dirty="0" smtClean="0"/>
            <a:t>СТРАНИЦА В ОДНОКЛАССНИКАХ</a:t>
          </a:r>
          <a:endParaRPr lang="ru-RU" sz="1400" dirty="0"/>
        </a:p>
      </dgm:t>
    </dgm:pt>
    <dgm:pt modelId="{0231E2BE-559D-4655-B945-A97BCC839755}" type="parTrans" cxnId="{3F16F509-F446-4A21-BE02-99BDF8048543}">
      <dgm:prSet/>
      <dgm:spPr/>
      <dgm:t>
        <a:bodyPr/>
        <a:lstStyle/>
        <a:p>
          <a:endParaRPr lang="ru-RU"/>
        </a:p>
      </dgm:t>
    </dgm:pt>
    <dgm:pt modelId="{23D2856D-DCFE-42BC-850E-22B1E3F7CE8C}" type="sibTrans" cxnId="{3F16F509-F446-4A21-BE02-99BDF8048543}">
      <dgm:prSet/>
      <dgm:spPr/>
      <dgm:t>
        <a:bodyPr/>
        <a:lstStyle/>
        <a:p>
          <a:endParaRPr lang="ru-RU"/>
        </a:p>
      </dgm:t>
    </dgm:pt>
    <dgm:pt modelId="{644618A4-61F0-41B6-A51A-960C09D8FB27}">
      <dgm:prSet phldrT="[Текст]" custT="1"/>
      <dgm:spPr/>
      <dgm:t>
        <a:bodyPr/>
        <a:lstStyle/>
        <a:p>
          <a:r>
            <a:rPr lang="en-US" sz="1400" dirty="0" smtClean="0"/>
            <a:t>minfin.rkomi.ru</a:t>
          </a:r>
          <a:r>
            <a:rPr lang="ru-RU" sz="1400" dirty="0" smtClean="0"/>
            <a:t>  </a:t>
          </a:r>
          <a:endParaRPr lang="ru-RU" sz="1400" dirty="0"/>
        </a:p>
      </dgm:t>
    </dgm:pt>
    <dgm:pt modelId="{2DEF2DD5-5A75-4C3B-9633-F4A43D90C949}" type="parTrans" cxnId="{933EC18D-D198-4DE8-881E-AFCE7AC23F47}">
      <dgm:prSet/>
      <dgm:spPr/>
      <dgm:t>
        <a:bodyPr/>
        <a:lstStyle/>
        <a:p>
          <a:endParaRPr lang="ru-RU"/>
        </a:p>
      </dgm:t>
    </dgm:pt>
    <dgm:pt modelId="{8C2E5FA1-F8CD-4924-9A5B-21F690348275}" type="sibTrans" cxnId="{933EC18D-D198-4DE8-881E-AFCE7AC23F47}">
      <dgm:prSet/>
      <dgm:spPr/>
      <dgm:t>
        <a:bodyPr/>
        <a:lstStyle/>
        <a:p>
          <a:endParaRPr lang="ru-RU"/>
        </a:p>
      </dgm:t>
    </dgm:pt>
    <dgm:pt modelId="{E0BA4BAA-F931-4450-B072-C395C94479FD}">
      <dgm:prSet phldrT="[Текст]" custT="1"/>
      <dgm:spPr/>
      <dgm:t>
        <a:bodyPr/>
        <a:lstStyle/>
        <a:p>
          <a:r>
            <a:rPr lang="ru-RU" sz="1400" dirty="0" smtClean="0"/>
            <a:t>САЙТ</a:t>
          </a:r>
          <a:endParaRPr lang="ru-RU" sz="1400" dirty="0"/>
        </a:p>
      </dgm:t>
    </dgm:pt>
    <dgm:pt modelId="{FAAE255A-3936-4466-AE44-CAB58EDCB1A8}" type="parTrans" cxnId="{F2838A7B-3671-4140-B729-B73236FC4B4C}">
      <dgm:prSet/>
      <dgm:spPr/>
      <dgm:t>
        <a:bodyPr/>
        <a:lstStyle/>
        <a:p>
          <a:endParaRPr lang="ru-RU"/>
        </a:p>
      </dgm:t>
    </dgm:pt>
    <dgm:pt modelId="{BBD25067-F6A3-4415-9B4E-BB6C50C73261}" type="sibTrans" cxnId="{F2838A7B-3671-4140-B729-B73236FC4B4C}">
      <dgm:prSet/>
      <dgm:spPr/>
      <dgm:t>
        <a:bodyPr/>
        <a:lstStyle/>
        <a:p>
          <a:endParaRPr lang="ru-RU"/>
        </a:p>
      </dgm:t>
    </dgm:pt>
    <dgm:pt modelId="{4F464634-BBC1-46EE-B037-D19AD2A40B65}">
      <dgm:prSet custT="1"/>
      <dgm:spPr/>
      <dgm:t>
        <a:bodyPr/>
        <a:lstStyle/>
        <a:p>
          <a:endParaRPr lang="ru-RU" sz="1400" dirty="0"/>
        </a:p>
      </dgm:t>
    </dgm:pt>
    <dgm:pt modelId="{D807FF2B-7311-4C8A-B8F3-22C6BBBB122B}" type="parTrans" cxnId="{772391CA-7B13-439D-9286-7AC59427F6CB}">
      <dgm:prSet/>
      <dgm:spPr/>
      <dgm:t>
        <a:bodyPr/>
        <a:lstStyle/>
        <a:p>
          <a:endParaRPr lang="ru-RU"/>
        </a:p>
      </dgm:t>
    </dgm:pt>
    <dgm:pt modelId="{C191402B-B450-4492-BFB1-24946550974A}" type="sibTrans" cxnId="{772391CA-7B13-439D-9286-7AC59427F6CB}">
      <dgm:prSet/>
      <dgm:spPr/>
      <dgm:t>
        <a:bodyPr/>
        <a:lstStyle/>
        <a:p>
          <a:endParaRPr lang="ru-RU"/>
        </a:p>
      </dgm:t>
    </dgm:pt>
    <dgm:pt modelId="{4661F01D-8FA1-402F-B3FE-1A6B2B820C8C}">
      <dgm:prSet phldrT="[Текст]" custT="1"/>
      <dgm:spPr/>
      <dgm:t>
        <a:bodyPr/>
        <a:lstStyle/>
        <a:p>
          <a:pPr algn="ctr"/>
          <a:r>
            <a:rPr lang="en-US" sz="1400" u="none" dirty="0" smtClean="0">
              <a:solidFill>
                <a:schemeClr val="tx1">
                  <a:lumMod val="75000"/>
                  <a:lumOff val="25000"/>
                </a:schemeClr>
              </a:solidFill>
            </a:rPr>
            <a:t>ok.ru/group/60520408285392</a:t>
          </a:r>
          <a:endParaRPr lang="ru-RU" sz="1400" u="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8C8430D-69C9-400C-9DCC-16337301D2FB}" type="parTrans" cxnId="{3B05F535-81E3-488B-9489-633B222612D3}">
      <dgm:prSet/>
      <dgm:spPr/>
      <dgm:t>
        <a:bodyPr/>
        <a:lstStyle/>
        <a:p>
          <a:endParaRPr lang="ru-RU"/>
        </a:p>
      </dgm:t>
    </dgm:pt>
    <dgm:pt modelId="{FBE05ECA-2E67-4175-A61A-AF7338385641}" type="sibTrans" cxnId="{3B05F535-81E3-488B-9489-633B222612D3}">
      <dgm:prSet/>
      <dgm:spPr/>
      <dgm:t>
        <a:bodyPr/>
        <a:lstStyle/>
        <a:p>
          <a:endParaRPr lang="ru-RU"/>
        </a:p>
      </dgm:t>
    </dgm:pt>
    <dgm:pt modelId="{AB8308FC-CF5C-4C5A-8844-C4BA486A3F8F}" type="pres">
      <dgm:prSet presAssocID="{F8B81C1D-5B54-438C-A31F-03D75C2760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A1BB8-0740-4761-B935-D1B9849F3DC3}" type="pres">
      <dgm:prSet presAssocID="{F8B81C1D-5B54-438C-A31F-03D75C2760AC}" presName="tSp" presStyleCnt="0"/>
      <dgm:spPr/>
    </dgm:pt>
    <dgm:pt modelId="{FD6FED0A-B837-4DD9-9742-B8B1EFEDC77A}" type="pres">
      <dgm:prSet presAssocID="{F8B81C1D-5B54-438C-A31F-03D75C2760AC}" presName="bSp" presStyleCnt="0"/>
      <dgm:spPr/>
    </dgm:pt>
    <dgm:pt modelId="{C79CA891-DB78-4697-9C12-053CAAEE89D0}" type="pres">
      <dgm:prSet presAssocID="{F8B81C1D-5B54-438C-A31F-03D75C2760AC}" presName="process" presStyleCnt="0"/>
      <dgm:spPr/>
    </dgm:pt>
    <dgm:pt modelId="{DCF91BD0-60D3-4437-8C69-8DE641D26AEA}" type="pres">
      <dgm:prSet presAssocID="{9579B8D2-3AC6-4EE6-8522-B7A282866367}" presName="composite1" presStyleCnt="0"/>
      <dgm:spPr/>
    </dgm:pt>
    <dgm:pt modelId="{B3B8CA36-98AC-4EF0-9D9F-7D056FDA7BEE}" type="pres">
      <dgm:prSet presAssocID="{9579B8D2-3AC6-4EE6-8522-B7A282866367}" presName="dummyNode1" presStyleLbl="node1" presStyleIdx="0" presStyleCnt="5"/>
      <dgm:spPr/>
    </dgm:pt>
    <dgm:pt modelId="{1B5E77EF-A8AF-46EE-A578-9E46A55F9DE1}" type="pres">
      <dgm:prSet presAssocID="{9579B8D2-3AC6-4EE6-8522-B7A282866367}" presName="childNode1" presStyleLbl="bgAcc1" presStyleIdx="0" presStyleCnt="5" custScaleX="173479" custScaleY="62032" custLinFactNeighborX="51269" custLinFactNeighborY="-2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8E481-8054-4367-A25B-64FA7B9ACFE0}" type="pres">
      <dgm:prSet presAssocID="{9579B8D2-3AC6-4EE6-8522-B7A282866367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84500-0882-4F1F-9885-DCCA66593201}" type="pres">
      <dgm:prSet presAssocID="{9579B8D2-3AC6-4EE6-8522-B7A282866367}" presName="parentNode1" presStyleLbl="node1" presStyleIdx="0" presStyleCnt="5" custLinFactNeighborX="49376" custLinFactNeighborY="-68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40F3D-F1EE-4D1B-B0CC-FF6C121C5CBD}" type="pres">
      <dgm:prSet presAssocID="{9579B8D2-3AC6-4EE6-8522-B7A282866367}" presName="connSite1" presStyleCnt="0"/>
      <dgm:spPr/>
    </dgm:pt>
    <dgm:pt modelId="{561B536A-41DA-4EEB-8A35-8C55B5E5CEC1}" type="pres">
      <dgm:prSet presAssocID="{0D9C06BB-4395-4722-81B7-A3A5C0F7C029}" presName="Name9" presStyleLbl="sibTrans2D1" presStyleIdx="0" presStyleCnt="4" custLinFactNeighborX="241" custLinFactNeighborY="-7751"/>
      <dgm:spPr/>
      <dgm:t>
        <a:bodyPr/>
        <a:lstStyle/>
        <a:p>
          <a:endParaRPr lang="ru-RU"/>
        </a:p>
      </dgm:t>
    </dgm:pt>
    <dgm:pt modelId="{C3350E84-BFAB-4CFF-BB4D-1377A8F43404}" type="pres">
      <dgm:prSet presAssocID="{BE63BBD0-BFE7-40B0-8A7E-8C134F661D3A}" presName="composite2" presStyleCnt="0"/>
      <dgm:spPr/>
    </dgm:pt>
    <dgm:pt modelId="{6D1ED919-7838-461F-B307-7B2E33354CFA}" type="pres">
      <dgm:prSet presAssocID="{BE63BBD0-BFE7-40B0-8A7E-8C134F661D3A}" presName="dummyNode2" presStyleLbl="node1" presStyleIdx="0" presStyleCnt="5"/>
      <dgm:spPr/>
    </dgm:pt>
    <dgm:pt modelId="{031F9B18-B040-4243-A252-27871031A98F}" type="pres">
      <dgm:prSet presAssocID="{BE63BBD0-BFE7-40B0-8A7E-8C134F661D3A}" presName="childNode2" presStyleLbl="bgAcc1" presStyleIdx="1" presStyleCnt="5" custScaleX="146494" custScaleY="47358" custLinFactNeighborX="26032" custLinFactNeighborY="-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0ED58-2016-4B8B-92A0-13466E492F61}" type="pres">
      <dgm:prSet presAssocID="{BE63BBD0-BFE7-40B0-8A7E-8C134F661D3A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E6571-5ABA-4FB1-9A09-6F7DD0D8E3AF}" type="pres">
      <dgm:prSet presAssocID="{BE63BBD0-BFE7-40B0-8A7E-8C134F661D3A}" presName="parentNode2" presStyleLbl="node1" presStyleIdx="1" presStyleCnt="5" custLinFactNeighborX="17716" custLinFactNeighborY="433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09371-87D9-4907-9C1E-ABB62B37938E}" type="pres">
      <dgm:prSet presAssocID="{BE63BBD0-BFE7-40B0-8A7E-8C134F661D3A}" presName="connSite2" presStyleCnt="0"/>
      <dgm:spPr/>
    </dgm:pt>
    <dgm:pt modelId="{A2C5CCCD-CF66-4E8F-8665-D398EC3A5003}" type="pres">
      <dgm:prSet presAssocID="{A0FD93FD-D203-4AA1-BAF6-932B1803A4A6}" presName="Name18" presStyleLbl="sibTrans2D1" presStyleIdx="1" presStyleCnt="4" custLinFactNeighborX="-556" custLinFactNeighborY="12490"/>
      <dgm:spPr/>
      <dgm:t>
        <a:bodyPr/>
        <a:lstStyle/>
        <a:p>
          <a:endParaRPr lang="ru-RU"/>
        </a:p>
      </dgm:t>
    </dgm:pt>
    <dgm:pt modelId="{72D3118F-2911-472B-AC4D-1699707490DD}" type="pres">
      <dgm:prSet presAssocID="{588B7EDB-70AB-4B79-9F35-1BE8FD3FDF0F}" presName="composite1" presStyleCnt="0"/>
      <dgm:spPr/>
    </dgm:pt>
    <dgm:pt modelId="{BE08FD8B-AE76-403A-984D-3228675CD281}" type="pres">
      <dgm:prSet presAssocID="{588B7EDB-70AB-4B79-9F35-1BE8FD3FDF0F}" presName="dummyNode1" presStyleLbl="node1" presStyleIdx="1" presStyleCnt="5"/>
      <dgm:spPr/>
    </dgm:pt>
    <dgm:pt modelId="{D79E2F09-979A-4ED8-AFDD-1DE6213EEC2E}" type="pres">
      <dgm:prSet presAssocID="{588B7EDB-70AB-4B79-9F35-1BE8FD3FDF0F}" presName="childNode1" presStyleLbl="bgAcc1" presStyleIdx="2" presStyleCnt="5" custScaleX="190711" custScaleY="52483" custLinFactNeighborX="-2249" custLinFactNeighborY="13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F56A7-9ADC-4DA0-A827-38ACD11CCB68}" type="pres">
      <dgm:prSet presAssocID="{588B7EDB-70AB-4B79-9F35-1BE8FD3FDF0F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11F61-8A60-4563-9CFC-2A651A15849B}" type="pres">
      <dgm:prSet presAssocID="{588B7EDB-70AB-4B79-9F35-1BE8FD3FDF0F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0E522-76A5-4ABB-8E67-58C3ECDA311D}" type="pres">
      <dgm:prSet presAssocID="{588B7EDB-70AB-4B79-9F35-1BE8FD3FDF0F}" presName="connSite1" presStyleCnt="0"/>
      <dgm:spPr/>
    </dgm:pt>
    <dgm:pt modelId="{A82A2BAE-BC1B-4C90-BAD1-C192C038E9B3}" type="pres">
      <dgm:prSet presAssocID="{32FC3A3A-14F2-467A-8B05-BC31F3279637}" presName="Name9" presStyleLbl="sibTrans2D1" presStyleIdx="2" presStyleCnt="4" custLinFactNeighborX="2783" custLinFactNeighborY="-6752"/>
      <dgm:spPr/>
      <dgm:t>
        <a:bodyPr/>
        <a:lstStyle/>
        <a:p>
          <a:endParaRPr lang="ru-RU"/>
        </a:p>
      </dgm:t>
    </dgm:pt>
    <dgm:pt modelId="{6051F87E-F09B-460D-940C-4628B83FC4A4}" type="pres">
      <dgm:prSet presAssocID="{E0BA4BAA-F931-4450-B072-C395C94479FD}" presName="composite2" presStyleCnt="0"/>
      <dgm:spPr/>
    </dgm:pt>
    <dgm:pt modelId="{231C3106-8627-4023-AF45-39B3241D64D9}" type="pres">
      <dgm:prSet presAssocID="{E0BA4BAA-F931-4450-B072-C395C94479FD}" presName="dummyNode2" presStyleLbl="node1" presStyleIdx="2" presStyleCnt="5"/>
      <dgm:spPr/>
    </dgm:pt>
    <dgm:pt modelId="{47CE5D6F-0DC6-41A7-B49E-C50F740CFEC1}" type="pres">
      <dgm:prSet presAssocID="{E0BA4BAA-F931-4450-B072-C395C94479FD}" presName="childNode2" presStyleLbl="bgAcc1" presStyleIdx="3" presStyleCnt="5" custScaleX="129359" custScaleY="55151" custLinFactNeighborX="-37783" custLinFactNeighborY="-14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8A194-2580-429A-9BB5-1225784248A2}" type="pres">
      <dgm:prSet presAssocID="{E0BA4BAA-F931-4450-B072-C395C94479FD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2881D-456E-4BCC-88C6-1570575C7B0C}" type="pres">
      <dgm:prSet presAssocID="{E0BA4BAA-F931-4450-B072-C395C94479FD}" presName="parentNode2" presStyleLbl="node1" presStyleIdx="3" presStyleCnt="5" custLinFactNeighborX="-60743" custLinFactNeighborY="-59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187DB-46F0-4DF0-AD9A-18975C6CDADD}" type="pres">
      <dgm:prSet presAssocID="{E0BA4BAA-F931-4450-B072-C395C94479FD}" presName="connSite2" presStyleCnt="0"/>
      <dgm:spPr/>
    </dgm:pt>
    <dgm:pt modelId="{0FF944B3-FB74-4992-82CC-67DD8A8E884D}" type="pres">
      <dgm:prSet presAssocID="{BBD25067-F6A3-4415-9B4E-BB6C50C73261}" presName="Name18" presStyleLbl="sibTrans2D1" presStyleIdx="3" presStyleCnt="4" custAng="0" custLinFactNeighborX="25" custLinFactNeighborY="13084"/>
      <dgm:spPr/>
      <dgm:t>
        <a:bodyPr/>
        <a:lstStyle/>
        <a:p>
          <a:endParaRPr lang="ru-RU"/>
        </a:p>
      </dgm:t>
    </dgm:pt>
    <dgm:pt modelId="{AE982705-D07E-42C5-B56B-C6DFA76A7044}" type="pres">
      <dgm:prSet presAssocID="{3A5EF152-2DAB-4A0D-95C6-3FF991C0CF66}" presName="composite1" presStyleCnt="0"/>
      <dgm:spPr/>
    </dgm:pt>
    <dgm:pt modelId="{1406DB8A-E6B0-4FB3-87DF-BF4067103E23}" type="pres">
      <dgm:prSet presAssocID="{3A5EF152-2DAB-4A0D-95C6-3FF991C0CF66}" presName="dummyNode1" presStyleLbl="node1" presStyleIdx="3" presStyleCnt="5"/>
      <dgm:spPr/>
    </dgm:pt>
    <dgm:pt modelId="{0072F99C-5A95-47AA-BD60-225DBDDC39B8}" type="pres">
      <dgm:prSet presAssocID="{3A5EF152-2DAB-4A0D-95C6-3FF991C0CF66}" presName="childNode1" presStyleLbl="bgAcc1" presStyleIdx="4" presStyleCnt="5" custScaleX="170205" custScaleY="55221" custLinFactNeighborX="-46490" custLinFactNeighborY="-16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2C576-6748-471F-BC51-7C5EC608BB32}" type="pres">
      <dgm:prSet presAssocID="{3A5EF152-2DAB-4A0D-95C6-3FF991C0CF66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30658-A9C8-45C7-B665-5D1112357401}" type="pres">
      <dgm:prSet presAssocID="{3A5EF152-2DAB-4A0D-95C6-3FF991C0CF66}" presName="parentNode1" presStyleLbl="node1" presStyleIdx="4" presStyleCnt="5" custScaleX="146734" custLinFactNeighborX="-66026" custLinFactNeighborY="-436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5D7EC-B1F5-47C7-8800-264950EF0CF3}" type="pres">
      <dgm:prSet presAssocID="{3A5EF152-2DAB-4A0D-95C6-3FF991C0CF66}" presName="connSite1" presStyleCnt="0"/>
      <dgm:spPr/>
    </dgm:pt>
  </dgm:ptLst>
  <dgm:cxnLst>
    <dgm:cxn modelId="{74C322F0-D3BA-4BCD-BCAB-5C757011869E}" type="presOf" srcId="{BE63BBD0-BFE7-40B0-8A7E-8C134F661D3A}" destId="{3C8E6571-5ABA-4FB1-9A09-6F7DD0D8E3AF}" srcOrd="0" destOrd="0" presId="urn:microsoft.com/office/officeart/2005/8/layout/hProcess4"/>
    <dgm:cxn modelId="{2793BE02-2FC7-422B-AA36-BFE0DE32643D}" srcId="{BE63BBD0-BFE7-40B0-8A7E-8C134F661D3A}" destId="{81E91242-BDDC-482D-AE02-5A3CB42BF1C7}" srcOrd="0" destOrd="0" parTransId="{DF8B4B1D-3B19-4E91-97FF-19599634CF06}" sibTransId="{706CF711-BD6F-4870-9488-965CED454373}"/>
    <dgm:cxn modelId="{A5A50FF1-EAD4-4AD0-B393-97483E3D8891}" type="presOf" srcId="{E0BA4BAA-F931-4450-B072-C395C94479FD}" destId="{C2A2881D-456E-4BCC-88C6-1570575C7B0C}" srcOrd="0" destOrd="0" presId="urn:microsoft.com/office/officeart/2005/8/layout/hProcess4"/>
    <dgm:cxn modelId="{DE7D1924-E696-49AD-977F-DC9D8E4B4964}" type="presOf" srcId="{F8B81C1D-5B54-438C-A31F-03D75C2760AC}" destId="{AB8308FC-CF5C-4C5A-8844-C4BA486A3F8F}" srcOrd="0" destOrd="0" presId="urn:microsoft.com/office/officeart/2005/8/layout/hProcess4"/>
    <dgm:cxn modelId="{36891015-8FA7-4E3E-AFD7-137DF35E6026}" srcId="{9579B8D2-3AC6-4EE6-8522-B7A282866367}" destId="{CDE7CC93-AFBD-455D-9FD5-DA7680413C27}" srcOrd="0" destOrd="0" parTransId="{A5B543A6-587E-4ED3-8664-30BF976A157F}" sibTransId="{3EDFFC50-D674-4387-9A78-7D2228AB017E}"/>
    <dgm:cxn modelId="{E223CFE3-0BE7-482A-89FE-0D5F2FACE5A4}" type="presOf" srcId="{058F7DA7-74BF-4351-97DA-7E60E2C2E979}" destId="{603F56A7-9ADC-4DA0-A827-38ACD11CCB68}" srcOrd="1" destOrd="0" presId="urn:microsoft.com/office/officeart/2005/8/layout/hProcess4"/>
    <dgm:cxn modelId="{1FB9E7D8-BBF0-40DD-B3E6-F09C784426EB}" type="presOf" srcId="{A0FD93FD-D203-4AA1-BAF6-932B1803A4A6}" destId="{A2C5CCCD-CF66-4E8F-8665-D398EC3A5003}" srcOrd="0" destOrd="0" presId="urn:microsoft.com/office/officeart/2005/8/layout/hProcess4"/>
    <dgm:cxn modelId="{3B05F535-81E3-488B-9489-633B222612D3}" srcId="{3A5EF152-2DAB-4A0D-95C6-3FF991C0CF66}" destId="{4661F01D-8FA1-402F-B3FE-1A6B2B820C8C}" srcOrd="0" destOrd="0" parTransId="{78C8430D-69C9-400C-9DCC-16337301D2FB}" sibTransId="{FBE05ECA-2E67-4175-A61A-AF7338385641}"/>
    <dgm:cxn modelId="{DAD0656C-A9AD-451C-B47A-09828926B30E}" type="presOf" srcId="{32FC3A3A-14F2-467A-8B05-BC31F3279637}" destId="{A82A2BAE-BC1B-4C90-BAD1-C192C038E9B3}" srcOrd="0" destOrd="0" presId="urn:microsoft.com/office/officeart/2005/8/layout/hProcess4"/>
    <dgm:cxn modelId="{6E48086E-19B2-44E1-B8BE-CE72DA3734A0}" type="presOf" srcId="{4661F01D-8FA1-402F-B3FE-1A6B2B820C8C}" destId="{2FA2C576-6748-471F-BC51-7C5EC608BB32}" srcOrd="1" destOrd="0" presId="urn:microsoft.com/office/officeart/2005/8/layout/hProcess4"/>
    <dgm:cxn modelId="{A321A900-5E18-42D8-9DB1-D5A04000FBDF}" type="presOf" srcId="{CDE7CC93-AFBD-455D-9FD5-DA7680413C27}" destId="{E7F8E481-8054-4367-A25B-64FA7B9ACFE0}" srcOrd="1" destOrd="0" presId="urn:microsoft.com/office/officeart/2005/8/layout/hProcess4"/>
    <dgm:cxn modelId="{0BEB4C5B-F44C-4F27-8282-C7512D7C1380}" type="presOf" srcId="{058F7DA7-74BF-4351-97DA-7E60E2C2E979}" destId="{D79E2F09-979A-4ED8-AFDD-1DE6213EEC2E}" srcOrd="0" destOrd="0" presId="urn:microsoft.com/office/officeart/2005/8/layout/hProcess4"/>
    <dgm:cxn modelId="{F2838A7B-3671-4140-B729-B73236FC4B4C}" srcId="{F8B81C1D-5B54-438C-A31F-03D75C2760AC}" destId="{E0BA4BAA-F931-4450-B072-C395C94479FD}" srcOrd="3" destOrd="0" parTransId="{FAAE255A-3936-4466-AE44-CAB58EDCB1A8}" sibTransId="{BBD25067-F6A3-4415-9B4E-BB6C50C73261}"/>
    <dgm:cxn modelId="{9D557622-30BE-4DFE-A5F1-5D7E1D3A6C86}" type="presOf" srcId="{81E91242-BDDC-482D-AE02-5A3CB42BF1C7}" destId="{3B40ED58-2016-4B8B-92A0-13466E492F61}" srcOrd="1" destOrd="0" presId="urn:microsoft.com/office/officeart/2005/8/layout/hProcess4"/>
    <dgm:cxn modelId="{8807FA10-9453-4550-A620-73FA09728D53}" type="presOf" srcId="{644618A4-61F0-41B6-A51A-960C09D8FB27}" destId="{47CE5D6F-0DC6-41A7-B49E-C50F740CFEC1}" srcOrd="0" destOrd="0" presId="urn:microsoft.com/office/officeart/2005/8/layout/hProcess4"/>
    <dgm:cxn modelId="{933EC18D-D198-4DE8-881E-AFCE7AC23F47}" srcId="{E0BA4BAA-F931-4450-B072-C395C94479FD}" destId="{644618A4-61F0-41B6-A51A-960C09D8FB27}" srcOrd="0" destOrd="0" parTransId="{2DEF2DD5-5A75-4C3B-9633-F4A43D90C949}" sibTransId="{8C2E5FA1-F8CD-4924-9A5B-21F690348275}"/>
    <dgm:cxn modelId="{13D7F154-001E-4058-9813-24BF75EBABA3}" type="presOf" srcId="{644618A4-61F0-41B6-A51A-960C09D8FB27}" destId="{DBB8A194-2580-429A-9BB5-1225784248A2}" srcOrd="1" destOrd="0" presId="urn:microsoft.com/office/officeart/2005/8/layout/hProcess4"/>
    <dgm:cxn modelId="{8C3B8157-2016-446B-8F34-E7D67AC0B38E}" type="presOf" srcId="{BBD25067-F6A3-4415-9B4E-BB6C50C73261}" destId="{0FF944B3-FB74-4992-82CC-67DD8A8E884D}" srcOrd="0" destOrd="0" presId="urn:microsoft.com/office/officeart/2005/8/layout/hProcess4"/>
    <dgm:cxn modelId="{9D96885C-0ECF-4983-99C7-8D1FD8BBD0AF}" type="presOf" srcId="{4F464634-BBC1-46EE-B037-D19AD2A40B65}" destId="{DBB8A194-2580-429A-9BB5-1225784248A2}" srcOrd="1" destOrd="1" presId="urn:microsoft.com/office/officeart/2005/8/layout/hProcess4"/>
    <dgm:cxn modelId="{AE1EAACA-2D79-47CB-AEF8-439D4881AFEA}" type="presOf" srcId="{9579B8D2-3AC6-4EE6-8522-B7A282866367}" destId="{07584500-0882-4F1F-9885-DCCA66593201}" srcOrd="0" destOrd="0" presId="urn:microsoft.com/office/officeart/2005/8/layout/hProcess4"/>
    <dgm:cxn modelId="{772391CA-7B13-439D-9286-7AC59427F6CB}" srcId="{E0BA4BAA-F931-4450-B072-C395C94479FD}" destId="{4F464634-BBC1-46EE-B037-D19AD2A40B65}" srcOrd="1" destOrd="0" parTransId="{D807FF2B-7311-4C8A-B8F3-22C6BBBB122B}" sibTransId="{C191402B-B450-4492-BFB1-24946550974A}"/>
    <dgm:cxn modelId="{AB06CAF1-BC7F-4C27-A908-95BFEB6BA393}" type="presOf" srcId="{4661F01D-8FA1-402F-B3FE-1A6B2B820C8C}" destId="{0072F99C-5A95-47AA-BD60-225DBDDC39B8}" srcOrd="0" destOrd="0" presId="urn:microsoft.com/office/officeart/2005/8/layout/hProcess4"/>
    <dgm:cxn modelId="{0384F156-64C6-4CBD-BA2C-E63CDB8BBF62}" type="presOf" srcId="{0D9C06BB-4395-4722-81B7-A3A5C0F7C029}" destId="{561B536A-41DA-4EEB-8A35-8C55B5E5CEC1}" srcOrd="0" destOrd="0" presId="urn:microsoft.com/office/officeart/2005/8/layout/hProcess4"/>
    <dgm:cxn modelId="{F9698793-BDC6-48ED-A083-5FBDF723B7AA}" srcId="{F8B81C1D-5B54-438C-A31F-03D75C2760AC}" destId="{588B7EDB-70AB-4B79-9F35-1BE8FD3FDF0F}" srcOrd="2" destOrd="0" parTransId="{098964BA-B126-41A7-A9F5-B9E9F979E22E}" sibTransId="{32FC3A3A-14F2-467A-8B05-BC31F3279637}"/>
    <dgm:cxn modelId="{FE0C38A4-BC28-4848-AF1C-00E3E3B14B00}" type="presOf" srcId="{588B7EDB-70AB-4B79-9F35-1BE8FD3FDF0F}" destId="{1B011F61-8A60-4563-9CFC-2A651A15849B}" srcOrd="0" destOrd="0" presId="urn:microsoft.com/office/officeart/2005/8/layout/hProcess4"/>
    <dgm:cxn modelId="{F97E6967-F766-461E-8A32-4B6AF1724FAB}" srcId="{588B7EDB-70AB-4B79-9F35-1BE8FD3FDF0F}" destId="{058F7DA7-74BF-4351-97DA-7E60E2C2E979}" srcOrd="0" destOrd="0" parTransId="{B81C52A4-067A-4C15-AA25-06B5670E19B0}" sibTransId="{B3DF5AE0-A526-407F-A88B-0F9B70184A00}"/>
    <dgm:cxn modelId="{3F16F509-F446-4A21-BE02-99BDF8048543}" srcId="{F8B81C1D-5B54-438C-A31F-03D75C2760AC}" destId="{3A5EF152-2DAB-4A0D-95C6-3FF991C0CF66}" srcOrd="4" destOrd="0" parTransId="{0231E2BE-559D-4655-B945-A97BCC839755}" sibTransId="{23D2856D-DCFE-42BC-850E-22B1E3F7CE8C}"/>
    <dgm:cxn modelId="{0B753E10-4F5B-493F-BA3E-9D9E38DD392F}" type="presOf" srcId="{4F464634-BBC1-46EE-B037-D19AD2A40B65}" destId="{47CE5D6F-0DC6-41A7-B49E-C50F740CFEC1}" srcOrd="0" destOrd="1" presId="urn:microsoft.com/office/officeart/2005/8/layout/hProcess4"/>
    <dgm:cxn modelId="{17B17C50-B82D-482E-A53F-3EA6EDCE284C}" type="presOf" srcId="{81E91242-BDDC-482D-AE02-5A3CB42BF1C7}" destId="{031F9B18-B040-4243-A252-27871031A98F}" srcOrd="0" destOrd="0" presId="urn:microsoft.com/office/officeart/2005/8/layout/hProcess4"/>
    <dgm:cxn modelId="{79C508F7-4B94-4FA7-8CF1-2556FEE400F4}" srcId="{F8B81C1D-5B54-438C-A31F-03D75C2760AC}" destId="{BE63BBD0-BFE7-40B0-8A7E-8C134F661D3A}" srcOrd="1" destOrd="0" parTransId="{64C210B1-6673-4D7C-93BF-74E663DD5F66}" sibTransId="{A0FD93FD-D203-4AA1-BAF6-932B1803A4A6}"/>
    <dgm:cxn modelId="{8D72BCBD-F4C8-428B-9282-7BC5393E1EA6}" type="presOf" srcId="{CDE7CC93-AFBD-455D-9FD5-DA7680413C27}" destId="{1B5E77EF-A8AF-46EE-A578-9E46A55F9DE1}" srcOrd="0" destOrd="0" presId="urn:microsoft.com/office/officeart/2005/8/layout/hProcess4"/>
    <dgm:cxn modelId="{B8B99BA5-22BA-4218-9890-6B00B7CB8793}" srcId="{F8B81C1D-5B54-438C-A31F-03D75C2760AC}" destId="{9579B8D2-3AC6-4EE6-8522-B7A282866367}" srcOrd="0" destOrd="0" parTransId="{A3E04BFD-E7A3-4BD2-B390-62AD4E2C783D}" sibTransId="{0D9C06BB-4395-4722-81B7-A3A5C0F7C029}"/>
    <dgm:cxn modelId="{5BEFADA2-965E-490B-A28D-E54E9A913009}" type="presOf" srcId="{3A5EF152-2DAB-4A0D-95C6-3FF991C0CF66}" destId="{D3C30658-A9C8-45C7-B665-5D1112357401}" srcOrd="0" destOrd="0" presId="urn:microsoft.com/office/officeart/2005/8/layout/hProcess4"/>
    <dgm:cxn modelId="{22005464-5E46-400D-93FA-D868C51BC918}" type="presParOf" srcId="{AB8308FC-CF5C-4C5A-8844-C4BA486A3F8F}" destId="{004A1BB8-0740-4761-B935-D1B9849F3DC3}" srcOrd="0" destOrd="0" presId="urn:microsoft.com/office/officeart/2005/8/layout/hProcess4"/>
    <dgm:cxn modelId="{E3834DD8-091E-4537-913E-49B6F127DDED}" type="presParOf" srcId="{AB8308FC-CF5C-4C5A-8844-C4BA486A3F8F}" destId="{FD6FED0A-B837-4DD9-9742-B8B1EFEDC77A}" srcOrd="1" destOrd="0" presId="urn:microsoft.com/office/officeart/2005/8/layout/hProcess4"/>
    <dgm:cxn modelId="{6FA9875B-CAE1-4984-9B65-AA23D3BB292C}" type="presParOf" srcId="{AB8308FC-CF5C-4C5A-8844-C4BA486A3F8F}" destId="{C79CA891-DB78-4697-9C12-053CAAEE89D0}" srcOrd="2" destOrd="0" presId="urn:microsoft.com/office/officeart/2005/8/layout/hProcess4"/>
    <dgm:cxn modelId="{B8B8F543-505A-499A-A6C1-3145654E91A3}" type="presParOf" srcId="{C79CA891-DB78-4697-9C12-053CAAEE89D0}" destId="{DCF91BD0-60D3-4437-8C69-8DE641D26AEA}" srcOrd="0" destOrd="0" presId="urn:microsoft.com/office/officeart/2005/8/layout/hProcess4"/>
    <dgm:cxn modelId="{14780E0C-5B32-477E-A4B0-D717807FB610}" type="presParOf" srcId="{DCF91BD0-60D3-4437-8C69-8DE641D26AEA}" destId="{B3B8CA36-98AC-4EF0-9D9F-7D056FDA7BEE}" srcOrd="0" destOrd="0" presId="urn:microsoft.com/office/officeart/2005/8/layout/hProcess4"/>
    <dgm:cxn modelId="{7F164D9C-E001-4626-94A4-0B4C385C34EF}" type="presParOf" srcId="{DCF91BD0-60D3-4437-8C69-8DE641D26AEA}" destId="{1B5E77EF-A8AF-46EE-A578-9E46A55F9DE1}" srcOrd="1" destOrd="0" presId="urn:microsoft.com/office/officeart/2005/8/layout/hProcess4"/>
    <dgm:cxn modelId="{E2EBF917-ADB0-404B-9B64-4948735DEA56}" type="presParOf" srcId="{DCF91BD0-60D3-4437-8C69-8DE641D26AEA}" destId="{E7F8E481-8054-4367-A25B-64FA7B9ACFE0}" srcOrd="2" destOrd="0" presId="urn:microsoft.com/office/officeart/2005/8/layout/hProcess4"/>
    <dgm:cxn modelId="{F87F5345-F5B7-48DE-8FEC-D343DFF133D0}" type="presParOf" srcId="{DCF91BD0-60D3-4437-8C69-8DE641D26AEA}" destId="{07584500-0882-4F1F-9885-DCCA66593201}" srcOrd="3" destOrd="0" presId="urn:microsoft.com/office/officeart/2005/8/layout/hProcess4"/>
    <dgm:cxn modelId="{F86B851A-2368-4AC0-AA32-A9164EB24DFF}" type="presParOf" srcId="{DCF91BD0-60D3-4437-8C69-8DE641D26AEA}" destId="{B4A40F3D-F1EE-4D1B-B0CC-FF6C121C5CBD}" srcOrd="4" destOrd="0" presId="urn:microsoft.com/office/officeart/2005/8/layout/hProcess4"/>
    <dgm:cxn modelId="{4B13A898-1CAE-4039-BC4B-154523A7D653}" type="presParOf" srcId="{C79CA891-DB78-4697-9C12-053CAAEE89D0}" destId="{561B536A-41DA-4EEB-8A35-8C55B5E5CEC1}" srcOrd="1" destOrd="0" presId="urn:microsoft.com/office/officeart/2005/8/layout/hProcess4"/>
    <dgm:cxn modelId="{DB607226-BF0B-434B-890B-313A1736A6E6}" type="presParOf" srcId="{C79CA891-DB78-4697-9C12-053CAAEE89D0}" destId="{C3350E84-BFAB-4CFF-BB4D-1377A8F43404}" srcOrd="2" destOrd="0" presId="urn:microsoft.com/office/officeart/2005/8/layout/hProcess4"/>
    <dgm:cxn modelId="{D37A5839-D1C5-4E3D-B876-A593B4B8D68E}" type="presParOf" srcId="{C3350E84-BFAB-4CFF-BB4D-1377A8F43404}" destId="{6D1ED919-7838-461F-B307-7B2E33354CFA}" srcOrd="0" destOrd="0" presId="urn:microsoft.com/office/officeart/2005/8/layout/hProcess4"/>
    <dgm:cxn modelId="{31F974DB-C064-46AA-8837-78FC20175C75}" type="presParOf" srcId="{C3350E84-BFAB-4CFF-BB4D-1377A8F43404}" destId="{031F9B18-B040-4243-A252-27871031A98F}" srcOrd="1" destOrd="0" presId="urn:microsoft.com/office/officeart/2005/8/layout/hProcess4"/>
    <dgm:cxn modelId="{97505B93-B139-46B7-8037-E88C240B2FDA}" type="presParOf" srcId="{C3350E84-BFAB-4CFF-BB4D-1377A8F43404}" destId="{3B40ED58-2016-4B8B-92A0-13466E492F61}" srcOrd="2" destOrd="0" presId="urn:microsoft.com/office/officeart/2005/8/layout/hProcess4"/>
    <dgm:cxn modelId="{7B148787-8BEA-41F8-BF48-6C23E86743D0}" type="presParOf" srcId="{C3350E84-BFAB-4CFF-BB4D-1377A8F43404}" destId="{3C8E6571-5ABA-4FB1-9A09-6F7DD0D8E3AF}" srcOrd="3" destOrd="0" presId="urn:microsoft.com/office/officeart/2005/8/layout/hProcess4"/>
    <dgm:cxn modelId="{5AED530D-C090-47A0-A3ED-7C85ECE5F664}" type="presParOf" srcId="{C3350E84-BFAB-4CFF-BB4D-1377A8F43404}" destId="{4F009371-87D9-4907-9C1E-ABB62B37938E}" srcOrd="4" destOrd="0" presId="urn:microsoft.com/office/officeart/2005/8/layout/hProcess4"/>
    <dgm:cxn modelId="{EEB8CCE1-1872-44F2-9BD8-AC629A96351B}" type="presParOf" srcId="{C79CA891-DB78-4697-9C12-053CAAEE89D0}" destId="{A2C5CCCD-CF66-4E8F-8665-D398EC3A5003}" srcOrd="3" destOrd="0" presId="urn:microsoft.com/office/officeart/2005/8/layout/hProcess4"/>
    <dgm:cxn modelId="{70426A1C-19C4-4353-9352-86956FFF5541}" type="presParOf" srcId="{C79CA891-DB78-4697-9C12-053CAAEE89D0}" destId="{72D3118F-2911-472B-AC4D-1699707490DD}" srcOrd="4" destOrd="0" presId="urn:microsoft.com/office/officeart/2005/8/layout/hProcess4"/>
    <dgm:cxn modelId="{0DBF5D10-24AC-4F4A-AC4E-E612066FBD42}" type="presParOf" srcId="{72D3118F-2911-472B-AC4D-1699707490DD}" destId="{BE08FD8B-AE76-403A-984D-3228675CD281}" srcOrd="0" destOrd="0" presId="urn:microsoft.com/office/officeart/2005/8/layout/hProcess4"/>
    <dgm:cxn modelId="{762B0A32-DF20-4486-A9E0-90A16B0905B1}" type="presParOf" srcId="{72D3118F-2911-472B-AC4D-1699707490DD}" destId="{D79E2F09-979A-4ED8-AFDD-1DE6213EEC2E}" srcOrd="1" destOrd="0" presId="urn:microsoft.com/office/officeart/2005/8/layout/hProcess4"/>
    <dgm:cxn modelId="{B9072754-D41C-4666-BA65-2A594721E73B}" type="presParOf" srcId="{72D3118F-2911-472B-AC4D-1699707490DD}" destId="{603F56A7-9ADC-4DA0-A827-38ACD11CCB68}" srcOrd="2" destOrd="0" presId="urn:microsoft.com/office/officeart/2005/8/layout/hProcess4"/>
    <dgm:cxn modelId="{0B349D63-9F98-454D-8A99-29414B47CD82}" type="presParOf" srcId="{72D3118F-2911-472B-AC4D-1699707490DD}" destId="{1B011F61-8A60-4563-9CFC-2A651A15849B}" srcOrd="3" destOrd="0" presId="urn:microsoft.com/office/officeart/2005/8/layout/hProcess4"/>
    <dgm:cxn modelId="{25AE2BB9-2347-46CA-B9EB-6ECD683894A1}" type="presParOf" srcId="{72D3118F-2911-472B-AC4D-1699707490DD}" destId="{AEE0E522-76A5-4ABB-8E67-58C3ECDA311D}" srcOrd="4" destOrd="0" presId="urn:microsoft.com/office/officeart/2005/8/layout/hProcess4"/>
    <dgm:cxn modelId="{325F7916-7791-4808-B54D-8CFF231330A1}" type="presParOf" srcId="{C79CA891-DB78-4697-9C12-053CAAEE89D0}" destId="{A82A2BAE-BC1B-4C90-BAD1-C192C038E9B3}" srcOrd="5" destOrd="0" presId="urn:microsoft.com/office/officeart/2005/8/layout/hProcess4"/>
    <dgm:cxn modelId="{0A11A9EC-62CF-44BF-B855-7FB8B646690C}" type="presParOf" srcId="{C79CA891-DB78-4697-9C12-053CAAEE89D0}" destId="{6051F87E-F09B-460D-940C-4628B83FC4A4}" srcOrd="6" destOrd="0" presId="urn:microsoft.com/office/officeart/2005/8/layout/hProcess4"/>
    <dgm:cxn modelId="{BB1AE88F-3DAC-4BB4-9DFB-F8CFF0E592F3}" type="presParOf" srcId="{6051F87E-F09B-460D-940C-4628B83FC4A4}" destId="{231C3106-8627-4023-AF45-39B3241D64D9}" srcOrd="0" destOrd="0" presId="urn:microsoft.com/office/officeart/2005/8/layout/hProcess4"/>
    <dgm:cxn modelId="{5302E8E2-8C10-4C2C-AE80-B59450A0A1AD}" type="presParOf" srcId="{6051F87E-F09B-460D-940C-4628B83FC4A4}" destId="{47CE5D6F-0DC6-41A7-B49E-C50F740CFEC1}" srcOrd="1" destOrd="0" presId="urn:microsoft.com/office/officeart/2005/8/layout/hProcess4"/>
    <dgm:cxn modelId="{E305D7C9-05C5-43F9-926F-624B1FF31A3B}" type="presParOf" srcId="{6051F87E-F09B-460D-940C-4628B83FC4A4}" destId="{DBB8A194-2580-429A-9BB5-1225784248A2}" srcOrd="2" destOrd="0" presId="urn:microsoft.com/office/officeart/2005/8/layout/hProcess4"/>
    <dgm:cxn modelId="{3354317E-4EF2-4DB8-950A-A03BDD368E7A}" type="presParOf" srcId="{6051F87E-F09B-460D-940C-4628B83FC4A4}" destId="{C2A2881D-456E-4BCC-88C6-1570575C7B0C}" srcOrd="3" destOrd="0" presId="urn:microsoft.com/office/officeart/2005/8/layout/hProcess4"/>
    <dgm:cxn modelId="{026ABF1C-4174-4903-B402-BA59F9300029}" type="presParOf" srcId="{6051F87E-F09B-460D-940C-4628B83FC4A4}" destId="{A31187DB-46F0-4DF0-AD9A-18975C6CDADD}" srcOrd="4" destOrd="0" presId="urn:microsoft.com/office/officeart/2005/8/layout/hProcess4"/>
    <dgm:cxn modelId="{4C4ED89D-82EA-45FD-98BC-D3CE8A6C4BF5}" type="presParOf" srcId="{C79CA891-DB78-4697-9C12-053CAAEE89D0}" destId="{0FF944B3-FB74-4992-82CC-67DD8A8E884D}" srcOrd="7" destOrd="0" presId="urn:microsoft.com/office/officeart/2005/8/layout/hProcess4"/>
    <dgm:cxn modelId="{2684FF01-5D26-41AB-904D-A2A3B9B5925E}" type="presParOf" srcId="{C79CA891-DB78-4697-9C12-053CAAEE89D0}" destId="{AE982705-D07E-42C5-B56B-C6DFA76A7044}" srcOrd="8" destOrd="0" presId="urn:microsoft.com/office/officeart/2005/8/layout/hProcess4"/>
    <dgm:cxn modelId="{7A72063A-7480-4F38-9703-500737A4EAC6}" type="presParOf" srcId="{AE982705-D07E-42C5-B56B-C6DFA76A7044}" destId="{1406DB8A-E6B0-4FB3-87DF-BF4067103E23}" srcOrd="0" destOrd="0" presId="urn:microsoft.com/office/officeart/2005/8/layout/hProcess4"/>
    <dgm:cxn modelId="{F0911DF2-C0DA-481F-A897-B2F86B952BCC}" type="presParOf" srcId="{AE982705-D07E-42C5-B56B-C6DFA76A7044}" destId="{0072F99C-5A95-47AA-BD60-225DBDDC39B8}" srcOrd="1" destOrd="0" presId="urn:microsoft.com/office/officeart/2005/8/layout/hProcess4"/>
    <dgm:cxn modelId="{57BD534D-E8BB-4400-A23A-4D0E26D0C056}" type="presParOf" srcId="{AE982705-D07E-42C5-B56B-C6DFA76A7044}" destId="{2FA2C576-6748-471F-BC51-7C5EC608BB32}" srcOrd="2" destOrd="0" presId="urn:microsoft.com/office/officeart/2005/8/layout/hProcess4"/>
    <dgm:cxn modelId="{BB61FE21-162E-4321-A724-403FF135C529}" type="presParOf" srcId="{AE982705-D07E-42C5-B56B-C6DFA76A7044}" destId="{D3C30658-A9C8-45C7-B665-5D1112357401}" srcOrd="3" destOrd="0" presId="urn:microsoft.com/office/officeart/2005/8/layout/hProcess4"/>
    <dgm:cxn modelId="{1EA4D753-DD8E-4D79-A622-887346D6E1DD}" type="presParOf" srcId="{AE982705-D07E-42C5-B56B-C6DFA76A7044}" destId="{BDC5D7EC-B1F5-47C7-8800-264950EF0CF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70AD47"/>
        </a:solidFill>
      </dgm:spPr>
      <dgm:t>
        <a:bodyPr/>
        <a:lstStyle/>
        <a:p>
          <a:pPr rtl="0"/>
          <a:r>
            <a:rPr lang="ru-RU" sz="1800" b="1" dirty="0" smtClean="0"/>
            <a:t>ДОТАЦИИ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5B664"/>
        </a:solidFill>
      </dgm:spPr>
      <dgm:t>
        <a:bodyPr/>
        <a:lstStyle/>
        <a:p>
          <a:pPr rtl="0"/>
          <a:r>
            <a:rPr lang="ru-RU" sz="1800" b="1" dirty="0" smtClean="0"/>
            <a:t>ИНЫЕ МБТ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4E55B49B-3A66-46B4-9900-6BB6D15B1E69}">
      <dgm:prSet/>
      <dgm:spPr/>
      <dgm:t>
        <a:bodyPr/>
        <a:lstStyle/>
        <a:p>
          <a:pPr rtl="0"/>
          <a:r>
            <a:rPr lang="ru-RU" dirty="0" smtClean="0"/>
            <a:t>ДОТАЦИИ НА ПОДДЕРЖКУ МЕР ПО ОБЕСПЕЧЕНИЮ СБАЛАНСИРОВАННОСТИ МЕСТНЫХ БЮДЖЕТОВ</a:t>
          </a:r>
          <a:endParaRPr lang="ru-RU" dirty="0"/>
        </a:p>
      </dgm:t>
    </dgm:pt>
    <dgm:pt modelId="{F7B6A5D7-4199-4537-AE62-753BBF64FDF3}" type="parTrans" cxnId="{BE07FAFF-3DD9-414B-AD1C-E0D36C7037CA}">
      <dgm:prSet/>
      <dgm:spPr/>
      <dgm:t>
        <a:bodyPr/>
        <a:lstStyle/>
        <a:p>
          <a:endParaRPr lang="ru-RU"/>
        </a:p>
      </dgm:t>
    </dgm:pt>
    <dgm:pt modelId="{4DC951A7-39D1-434B-AB5F-FB4F091756B9}" type="sibTrans" cxnId="{BE07FAFF-3DD9-414B-AD1C-E0D36C7037CA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AB1CA2A-0D91-49B4-964C-C914720D1413}" type="pres">
      <dgm:prSet presAssocID="{4E55B49B-3A66-46B4-9900-6BB6D15B1E69}" presName="hierRoot1" presStyleCnt="0">
        <dgm:presLayoutVars>
          <dgm:hierBranch val="init"/>
        </dgm:presLayoutVars>
      </dgm:prSet>
      <dgm:spPr/>
    </dgm:pt>
    <dgm:pt modelId="{7F139A4A-05CC-4D74-9EE1-2848C019557A}" type="pres">
      <dgm:prSet presAssocID="{4E55B49B-3A66-46B4-9900-6BB6D15B1E69}" presName="rootComposite1" presStyleCnt="0"/>
      <dgm:spPr/>
    </dgm:pt>
    <dgm:pt modelId="{FA8A029A-BC63-4521-87FA-30D6625A189A}" type="pres">
      <dgm:prSet presAssocID="{4E55B49B-3A66-46B4-9900-6BB6D15B1E6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B61090-B82A-4691-8613-DEE9B3282095}" type="pres">
      <dgm:prSet presAssocID="{4E55B49B-3A66-46B4-9900-6BB6D15B1E69}" presName="topArc1" presStyleLbl="parChTrans1D1" presStyleIdx="0" presStyleCnt="2"/>
      <dgm:spPr/>
    </dgm:pt>
    <dgm:pt modelId="{694BF63D-D016-4422-BDCA-DCDF253C08AF}" type="pres">
      <dgm:prSet presAssocID="{4E55B49B-3A66-46B4-9900-6BB6D15B1E69}" presName="bottomArc1" presStyleLbl="parChTrans1D1" presStyleIdx="1" presStyleCnt="2"/>
      <dgm:spPr/>
    </dgm:pt>
    <dgm:pt modelId="{F4943E63-767B-4DB9-A325-A8D56E284A84}" type="pres">
      <dgm:prSet presAssocID="{4E55B49B-3A66-46B4-9900-6BB6D15B1E69}" presName="topConnNode1" presStyleLbl="node1" presStyleIdx="0" presStyleCnt="0"/>
      <dgm:spPr/>
      <dgm:t>
        <a:bodyPr/>
        <a:lstStyle/>
        <a:p>
          <a:endParaRPr lang="ru-RU"/>
        </a:p>
      </dgm:t>
    </dgm:pt>
    <dgm:pt modelId="{C3D536EC-6F03-4428-8D39-6CAB6270B500}" type="pres">
      <dgm:prSet presAssocID="{4E55B49B-3A66-46B4-9900-6BB6D15B1E69}" presName="hierChild2" presStyleCnt="0"/>
      <dgm:spPr/>
    </dgm:pt>
    <dgm:pt modelId="{F9F2DBC3-ABE3-44E0-AEFA-678FCB121B8E}" type="pres">
      <dgm:prSet presAssocID="{4E55B49B-3A66-46B4-9900-6BB6D15B1E69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B8A005DC-28A0-4C9C-86DD-A68191D6557C}" type="presOf" srcId="{4E55B49B-3A66-46B4-9900-6BB6D15B1E69}" destId="{FA8A029A-BC63-4521-87FA-30D6625A189A}" srcOrd="0" destOrd="0" presId="urn:microsoft.com/office/officeart/2008/layout/HalfCircleOrganizationChart"/>
    <dgm:cxn modelId="{BE07FAFF-3DD9-414B-AD1C-E0D36C7037CA}" srcId="{E45F1684-8EB5-4496-B295-72EE9B528C01}" destId="{4E55B49B-3A66-46B4-9900-6BB6D15B1E69}" srcOrd="0" destOrd="0" parTransId="{F7B6A5D7-4199-4537-AE62-753BBF64FDF3}" sibTransId="{4DC951A7-39D1-434B-AB5F-FB4F091756B9}"/>
    <dgm:cxn modelId="{5555EBDA-57C4-4E3C-87DF-75352BB45ABE}" type="presOf" srcId="{4E55B49B-3A66-46B4-9900-6BB6D15B1E69}" destId="{F4943E63-767B-4DB9-A325-A8D56E284A84}" srcOrd="1" destOrd="0" presId="urn:microsoft.com/office/officeart/2008/layout/HalfCircleOrganizationChart"/>
    <dgm:cxn modelId="{F33CFB14-A79C-4858-97FE-67ACEA94D587}" type="presParOf" srcId="{484732D9-E96E-457B-BD8A-01800D18EAA4}" destId="{2AB1CA2A-0D91-49B4-964C-C914720D1413}" srcOrd="0" destOrd="0" presId="urn:microsoft.com/office/officeart/2008/layout/HalfCircleOrganizationChart"/>
    <dgm:cxn modelId="{389D9246-FC67-480C-87F3-00BFC4E2CF2F}" type="presParOf" srcId="{2AB1CA2A-0D91-49B4-964C-C914720D1413}" destId="{7F139A4A-05CC-4D74-9EE1-2848C019557A}" srcOrd="0" destOrd="0" presId="urn:microsoft.com/office/officeart/2008/layout/HalfCircleOrganizationChart"/>
    <dgm:cxn modelId="{57865ADC-408D-4E0A-BAB0-9A340B237EED}" type="presParOf" srcId="{7F139A4A-05CC-4D74-9EE1-2848C019557A}" destId="{FA8A029A-BC63-4521-87FA-30D6625A189A}" srcOrd="0" destOrd="0" presId="urn:microsoft.com/office/officeart/2008/layout/HalfCircleOrganizationChart"/>
    <dgm:cxn modelId="{F86EA766-E8D6-452A-8052-6E689DFFEB31}" type="presParOf" srcId="{7F139A4A-05CC-4D74-9EE1-2848C019557A}" destId="{92B61090-B82A-4691-8613-DEE9B3282095}" srcOrd="1" destOrd="0" presId="urn:microsoft.com/office/officeart/2008/layout/HalfCircleOrganizationChart"/>
    <dgm:cxn modelId="{4E373735-687C-47D4-9B79-8A0CE46AA1A0}" type="presParOf" srcId="{7F139A4A-05CC-4D74-9EE1-2848C019557A}" destId="{694BF63D-D016-4422-BDCA-DCDF253C08AF}" srcOrd="2" destOrd="0" presId="urn:microsoft.com/office/officeart/2008/layout/HalfCircleOrganizationChart"/>
    <dgm:cxn modelId="{AA52075A-9220-4AA3-9CEA-51435B5042BE}" type="presParOf" srcId="{7F139A4A-05CC-4D74-9EE1-2848C019557A}" destId="{F4943E63-767B-4DB9-A325-A8D56E284A84}" srcOrd="3" destOrd="0" presId="urn:microsoft.com/office/officeart/2008/layout/HalfCircleOrganizationChart"/>
    <dgm:cxn modelId="{0F576661-8790-449D-90BF-6AB15AD29983}" type="presParOf" srcId="{2AB1CA2A-0D91-49B4-964C-C914720D1413}" destId="{C3D536EC-6F03-4428-8D39-6CAB6270B500}" srcOrd="1" destOrd="0" presId="urn:microsoft.com/office/officeart/2008/layout/HalfCircleOrganizationChart"/>
    <dgm:cxn modelId="{FF56FB10-8C49-4E4B-B753-8C1977B63800}" type="presParOf" srcId="{2AB1CA2A-0D91-49B4-964C-C914720D1413}" destId="{F9F2DBC3-ABE3-44E0-AEFA-678FCB121B8E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FC7B784-0E0B-43FD-875E-259545F87B1A}">
      <dgm:prSet custT="1"/>
      <dgm:spPr/>
      <dgm:t>
        <a:bodyPr/>
        <a:lstStyle/>
        <a:p>
          <a:pPr rtl="0"/>
          <a:r>
            <a:rPr lang="ru-RU" sz="1400" dirty="0" smtClean="0"/>
            <a:t>ДОТАЦИИ НА ВЫРАВНИВАНИЕ БЮДЖЕТНОЙ ОБЕСПЕЧЕННОСТИ</a:t>
          </a:r>
          <a:endParaRPr lang="ru-RU" sz="1400" dirty="0"/>
        </a:p>
      </dgm:t>
    </dgm:pt>
    <dgm:pt modelId="{52FAF822-0775-4A9C-A64F-52247A793B96}" type="parTrans" cxnId="{8FE1E5CC-9036-4D88-B1C6-71CE38C7CD04}">
      <dgm:prSet/>
      <dgm:spPr/>
      <dgm:t>
        <a:bodyPr/>
        <a:lstStyle/>
        <a:p>
          <a:endParaRPr lang="ru-RU"/>
        </a:p>
      </dgm:t>
    </dgm:pt>
    <dgm:pt modelId="{B7A7B617-0C15-44DD-9651-6C0E6ED43C9F}" type="sibTrans" cxnId="{8FE1E5CC-9036-4D88-B1C6-71CE38C7CD04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AE6F34-5A30-4757-9F59-6AA50BD27890}" type="pres">
      <dgm:prSet presAssocID="{0FC7B784-0E0B-43FD-875E-259545F87B1A}" presName="hierRoot1" presStyleCnt="0">
        <dgm:presLayoutVars>
          <dgm:hierBranch val="init"/>
        </dgm:presLayoutVars>
      </dgm:prSet>
      <dgm:spPr/>
    </dgm:pt>
    <dgm:pt modelId="{09A5E446-DE21-45AB-B68B-0812767C3B3F}" type="pres">
      <dgm:prSet presAssocID="{0FC7B784-0E0B-43FD-875E-259545F87B1A}" presName="rootComposite1" presStyleCnt="0"/>
      <dgm:spPr/>
    </dgm:pt>
    <dgm:pt modelId="{AEA0A70D-2CAA-4D55-A542-40811377B248}" type="pres">
      <dgm:prSet presAssocID="{0FC7B784-0E0B-43FD-875E-259545F87B1A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D471A-38D4-45C6-8F64-6FA69BCE7BDA}" type="pres">
      <dgm:prSet presAssocID="{0FC7B784-0E0B-43FD-875E-259545F87B1A}" presName="topArc1" presStyleLbl="parChTrans1D1" presStyleIdx="0" presStyleCnt="2"/>
      <dgm:spPr/>
    </dgm:pt>
    <dgm:pt modelId="{048BFBA3-2196-4139-BA61-982C5F6F6DFB}" type="pres">
      <dgm:prSet presAssocID="{0FC7B784-0E0B-43FD-875E-259545F87B1A}" presName="bottomArc1" presStyleLbl="parChTrans1D1" presStyleIdx="1" presStyleCnt="2"/>
      <dgm:spPr/>
    </dgm:pt>
    <dgm:pt modelId="{0485B9FF-53E1-4297-8939-96F5B1A79CAF}" type="pres">
      <dgm:prSet presAssocID="{0FC7B784-0E0B-43FD-875E-259545F87B1A}" presName="topConnNode1" presStyleLbl="node1" presStyleIdx="0" presStyleCnt="0"/>
      <dgm:spPr/>
      <dgm:t>
        <a:bodyPr/>
        <a:lstStyle/>
        <a:p>
          <a:endParaRPr lang="ru-RU"/>
        </a:p>
      </dgm:t>
    </dgm:pt>
    <dgm:pt modelId="{5D7EC504-2633-456B-B700-9705AFCA74AA}" type="pres">
      <dgm:prSet presAssocID="{0FC7B784-0E0B-43FD-875E-259545F87B1A}" presName="hierChild2" presStyleCnt="0"/>
      <dgm:spPr/>
    </dgm:pt>
    <dgm:pt modelId="{FF40C82D-A481-45B5-BA55-97D52BC6403A}" type="pres">
      <dgm:prSet presAssocID="{0FC7B784-0E0B-43FD-875E-259545F87B1A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8FE1E5CC-9036-4D88-B1C6-71CE38C7CD04}" srcId="{E45F1684-8EB5-4496-B295-72EE9B528C01}" destId="{0FC7B784-0E0B-43FD-875E-259545F87B1A}" srcOrd="0" destOrd="0" parTransId="{52FAF822-0775-4A9C-A64F-52247A793B96}" sibTransId="{B7A7B617-0C15-44DD-9651-6C0E6ED43C9F}"/>
    <dgm:cxn modelId="{49EC96F9-74FD-4950-9F9D-6C53C550F910}" type="presOf" srcId="{0FC7B784-0E0B-43FD-875E-259545F87B1A}" destId="{AEA0A70D-2CAA-4D55-A542-40811377B248}" srcOrd="0" destOrd="0" presId="urn:microsoft.com/office/officeart/2008/layout/HalfCircleOrganizationChart"/>
    <dgm:cxn modelId="{D1D78B1D-6156-4F3A-A6AC-B9541F4646B7}" type="presOf" srcId="{0FC7B784-0E0B-43FD-875E-259545F87B1A}" destId="{0485B9FF-53E1-4297-8939-96F5B1A79CAF}" srcOrd="1" destOrd="0" presId="urn:microsoft.com/office/officeart/2008/layout/HalfCircleOrganizationChart"/>
    <dgm:cxn modelId="{22098B69-01B0-4360-BBE3-EA9021B18A4F}" type="presParOf" srcId="{484732D9-E96E-457B-BD8A-01800D18EAA4}" destId="{E0AE6F34-5A30-4757-9F59-6AA50BD27890}" srcOrd="0" destOrd="0" presId="urn:microsoft.com/office/officeart/2008/layout/HalfCircleOrganizationChart"/>
    <dgm:cxn modelId="{72C6B8BB-C39E-4538-B5B8-F9D88E191D84}" type="presParOf" srcId="{E0AE6F34-5A30-4757-9F59-6AA50BD27890}" destId="{09A5E446-DE21-45AB-B68B-0812767C3B3F}" srcOrd="0" destOrd="0" presId="urn:microsoft.com/office/officeart/2008/layout/HalfCircleOrganizationChart"/>
    <dgm:cxn modelId="{FD621413-5D5E-4528-A1FF-481B8B80F494}" type="presParOf" srcId="{09A5E446-DE21-45AB-B68B-0812767C3B3F}" destId="{AEA0A70D-2CAA-4D55-A542-40811377B248}" srcOrd="0" destOrd="0" presId="urn:microsoft.com/office/officeart/2008/layout/HalfCircleOrganizationChart"/>
    <dgm:cxn modelId="{EF548CB1-B265-4038-B41E-880F37C60C73}" type="presParOf" srcId="{09A5E446-DE21-45AB-B68B-0812767C3B3F}" destId="{BB9D471A-38D4-45C6-8F64-6FA69BCE7BDA}" srcOrd="1" destOrd="0" presId="urn:microsoft.com/office/officeart/2008/layout/HalfCircleOrganizationChart"/>
    <dgm:cxn modelId="{97197AE1-0962-4A71-92D8-DB1EB5AC2CE2}" type="presParOf" srcId="{09A5E446-DE21-45AB-B68B-0812767C3B3F}" destId="{048BFBA3-2196-4139-BA61-982C5F6F6DFB}" srcOrd="2" destOrd="0" presId="urn:microsoft.com/office/officeart/2008/layout/HalfCircleOrganizationChart"/>
    <dgm:cxn modelId="{D3ABF5BE-6114-475E-9300-0BCD8003E498}" type="presParOf" srcId="{09A5E446-DE21-45AB-B68B-0812767C3B3F}" destId="{0485B9FF-53E1-4297-8939-96F5B1A79CAF}" srcOrd="3" destOrd="0" presId="urn:microsoft.com/office/officeart/2008/layout/HalfCircleOrganizationChart"/>
    <dgm:cxn modelId="{40BE383E-304D-41F3-997A-8FB898B81F50}" type="presParOf" srcId="{E0AE6F34-5A30-4757-9F59-6AA50BD27890}" destId="{5D7EC504-2633-456B-B700-9705AFCA74AA}" srcOrd="1" destOrd="0" presId="urn:microsoft.com/office/officeart/2008/layout/HalfCircleOrganizationChart"/>
    <dgm:cxn modelId="{302B31A1-FF5B-4021-9B81-118C5751A988}" type="presParOf" srcId="{E0AE6F34-5A30-4757-9F59-6AA50BD27890}" destId="{FF40C82D-A481-45B5-BA55-97D52BC6403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0.10142</cdr:x>
      <cdr:y>0.08169</cdr:y>
    </cdr:from>
    <cdr:to>
      <cdr:x>0.19531</cdr:x>
      <cdr:y>0.84559</cdr:y>
    </cdr:to>
    <cdr:sp macro="" textlink="">
      <cdr:nvSpPr>
        <cdr:cNvPr id="2" name="Левая фигурная скобка 1"/>
        <cdr:cNvSpPr/>
      </cdr:nvSpPr>
      <cdr:spPr>
        <a:xfrm xmlns:a="http://schemas.openxmlformats.org/drawingml/2006/main">
          <a:off x="1236513" y="424360"/>
          <a:ext cx="1144707" cy="3968071"/>
        </a:xfrm>
        <a:prstGeom xmlns:a="http://schemas.openxmlformats.org/drawingml/2006/main" prst="leftBrace">
          <a:avLst>
            <a:gd name="adj1" fmla="val 72497"/>
            <a:gd name="adj2" fmla="val 50000"/>
          </a:avLst>
        </a:prstGeom>
        <a:ln xmlns:a="http://schemas.openxmlformats.org/drawingml/2006/main">
          <a:solidFill>
            <a:schemeClr val="bg2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0.1173</cdr:x>
      <cdr:y>0.24293</cdr:y>
    </cdr:from>
    <cdr:to>
      <cdr:x>0.1173</cdr:x>
      <cdr:y>0.28116</cdr:y>
    </cdr:to>
    <cdr:cxnSp macro="">
      <cdr:nvCxnSpPr>
        <cdr:cNvPr id="2" name="Прямая соединительная линия 1"/>
        <cdr:cNvCxnSpPr/>
      </cdr:nvCxnSpPr>
      <cdr:spPr>
        <a:xfrm xmlns:a="http://schemas.openxmlformats.org/drawingml/2006/main">
          <a:off x="630472" y="1456592"/>
          <a:ext cx="0" cy="2292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E313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0.117</cdr:x>
      <cdr:y>0.36472</cdr:y>
    </cdr:from>
    <cdr:to>
      <cdr:x>0.117</cdr:x>
      <cdr:y>0.40295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628840" y="2186825"/>
          <a:ext cx="0" cy="2292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E313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0.11859</cdr:x>
      <cdr:y>0.4855</cdr:y>
    </cdr:from>
    <cdr:to>
      <cdr:x>0.11859</cdr:x>
      <cdr:y>0.52373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637373" y="2910989"/>
          <a:ext cx="0" cy="2292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E313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0.117</cdr:x>
      <cdr:y>0.73428</cdr:y>
    </cdr:from>
    <cdr:to>
      <cdr:x>0.117</cdr:x>
      <cdr:y>0.77251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628840" y="4402605"/>
          <a:ext cx="0" cy="2292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E313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0.11906</cdr:x>
      <cdr:y>0.60809</cdr:y>
    </cdr:from>
    <cdr:to>
      <cdr:x>0.11906</cdr:x>
      <cdr:y>0.64633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639899" y="3645972"/>
          <a:ext cx="0" cy="22928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E313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0.11951</cdr:x>
      <cdr:y>0.12404</cdr:y>
    </cdr:from>
    <cdr:to>
      <cdr:x>0.11951</cdr:x>
      <cdr:y>0.16227</cdr:y>
    </cdr:to>
    <cdr:cxnSp macro="">
      <cdr:nvCxnSpPr>
        <cdr:cNvPr id="10" name="Прямая соединительная линия 9"/>
        <cdr:cNvCxnSpPr/>
      </cdr:nvCxnSpPr>
      <cdr:spPr>
        <a:xfrm xmlns:a="http://schemas.openxmlformats.org/drawingml/2006/main">
          <a:off x="642307" y="743735"/>
          <a:ext cx="0" cy="2292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E313"/>
          </a:solidFill>
        </a:ln>
        <a:effectLst xmlns:a="http://schemas.openxmlformats.org/drawingml/2006/main">
          <a:glow rad="63500">
            <a:schemeClr val="accent2">
              <a:satMod val="175000"/>
              <a:alpha val="40000"/>
            </a:schemeClr>
          </a:glo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8E111-F042-48C1-98FC-E3F70BA3B76E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26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3126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A1D6-2AE0-4777-978A-CE1EB45BB2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6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9" y="4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4" y="4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1D2B7-377F-43A7-8D72-1757777EC2F3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6"/>
            <a:ext cx="5438140" cy="3909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9" y="943160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4" y="943160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18C8F-C2BA-4655-BBBD-5A92E1AEB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316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10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01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02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05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218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91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67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46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0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340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+инф-я</a:t>
            </a:r>
            <a:r>
              <a:rPr lang="ru-RU" baseline="0" dirty="0" smtClean="0"/>
              <a:t> не менялась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58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68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9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961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830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56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87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481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49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5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12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48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36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00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69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54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++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22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341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3560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27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60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695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841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7653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93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099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483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362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38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9409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4476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22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288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8946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4425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039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469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6157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r>
              <a:rPr lang="en-US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895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6058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3935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933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7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055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3274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76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779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590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137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094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5629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304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138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8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571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885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r>
              <a:rPr lang="en-US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232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7627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573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35929-15FF-4C8D-8F88-E2CD1585692B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129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89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0226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8212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353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5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7153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778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12103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32830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2496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63187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21887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1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"/>
            <a:ext cx="12193064" cy="6857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15294"/>
            <a:ext cx="9144000" cy="147397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577840"/>
            <a:ext cx="9144000" cy="8881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"/>
            <a:ext cx="12193064" cy="68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7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91F13F47-BD7A-4E1C-84B3-C39A3A090B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78342" y="0"/>
            <a:ext cx="11521819" cy="6858000"/>
          </a:xfrm>
          <a:custGeom>
            <a:avLst/>
            <a:gdLst>
              <a:gd name="connsiteX0" fmla="*/ 0 w 11521819"/>
              <a:gd name="connsiteY0" fmla="*/ 0 h 6858000"/>
              <a:gd name="connsiteX1" fmla="*/ 4663819 w 11521819"/>
              <a:gd name="connsiteY1" fmla="*/ 0 h 6858000"/>
              <a:gd name="connsiteX2" fmla="*/ 5760909 w 11521819"/>
              <a:gd name="connsiteY2" fmla="*/ 1097091 h 6858000"/>
              <a:gd name="connsiteX3" fmla="*/ 6858000 w 11521819"/>
              <a:gd name="connsiteY3" fmla="*/ 0 h 6858000"/>
              <a:gd name="connsiteX4" fmla="*/ 11521819 w 11521819"/>
              <a:gd name="connsiteY4" fmla="*/ 0 h 6858000"/>
              <a:gd name="connsiteX5" fmla="*/ 8092818 w 11521819"/>
              <a:gd name="connsiteY5" fmla="*/ 3429001 h 6858000"/>
              <a:gd name="connsiteX6" fmla="*/ 11521818 w 11521819"/>
              <a:gd name="connsiteY6" fmla="*/ 6858000 h 6858000"/>
              <a:gd name="connsiteX7" fmla="*/ 6858000 w 11521819"/>
              <a:gd name="connsiteY7" fmla="*/ 6858000 h 6858000"/>
              <a:gd name="connsiteX8" fmla="*/ 5760909 w 11521819"/>
              <a:gd name="connsiteY8" fmla="*/ 5760910 h 6858000"/>
              <a:gd name="connsiteX9" fmla="*/ 4663819 w 11521819"/>
              <a:gd name="connsiteY9" fmla="*/ 6858000 h 6858000"/>
              <a:gd name="connsiteX10" fmla="*/ 0 w 11521819"/>
              <a:gd name="connsiteY10" fmla="*/ 6858000 h 6858000"/>
              <a:gd name="connsiteX11" fmla="*/ 3429000 w 11521819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1819" h="6858000">
                <a:moveTo>
                  <a:pt x="0" y="0"/>
                </a:moveTo>
                <a:lnTo>
                  <a:pt x="4663819" y="0"/>
                </a:lnTo>
                <a:lnTo>
                  <a:pt x="5760909" y="1097091"/>
                </a:lnTo>
                <a:lnTo>
                  <a:pt x="6858000" y="0"/>
                </a:lnTo>
                <a:lnTo>
                  <a:pt x="11521819" y="0"/>
                </a:lnTo>
                <a:lnTo>
                  <a:pt x="8092818" y="3429001"/>
                </a:lnTo>
                <a:lnTo>
                  <a:pt x="11521818" y="6858000"/>
                </a:lnTo>
                <a:lnTo>
                  <a:pt x="6858000" y="6858000"/>
                </a:lnTo>
                <a:lnTo>
                  <a:pt x="5760909" y="5760910"/>
                </a:lnTo>
                <a:lnTo>
                  <a:pt x="4663819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effectLst>
            <a:innerShdw blurRad="431800">
              <a:prstClr val="black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88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779F3B-E5F6-4639-A2E7-0F457B84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2" b="4636"/>
          <a:stretch/>
        </p:blipFill>
        <p:spPr>
          <a:xfrm>
            <a:off x="0" y="5051684"/>
            <a:ext cx="12192000" cy="185128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53446" y="6608618"/>
            <a:ext cx="838554" cy="249382"/>
          </a:xfrm>
        </p:spPr>
        <p:txBody>
          <a:bodyPr/>
          <a:lstStyle>
            <a:lvl1pPr>
              <a:defRPr/>
            </a:lvl1pPr>
          </a:lstStyle>
          <a:p>
            <a:fld id="{92C00C60-32F7-44D0-9A56-935ABE16B0D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74"/>
          <a:stretch/>
        </p:blipFill>
        <p:spPr>
          <a:xfrm>
            <a:off x="0" y="0"/>
            <a:ext cx="12192000" cy="989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24" y="220504"/>
            <a:ext cx="6203576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8" y="293694"/>
            <a:ext cx="417054" cy="4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9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54613-033F-4F40-8FDC-474149CE28B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779F3B-E5F6-4639-A2E7-0F457B84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2" b="4636"/>
          <a:stretch/>
        </p:blipFill>
        <p:spPr>
          <a:xfrm>
            <a:off x="0" y="5051684"/>
            <a:ext cx="12192000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18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75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B2DAD-BA5A-4F16-B2FF-6B126591D1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96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5600" cy="5237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3403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174568"/>
            <a:ext cx="5157787" cy="4184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3403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174568"/>
            <a:ext cx="5183188" cy="4184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E4E81-9359-4171-8420-9BBA34B317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28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B033D-C45D-4CD8-B1E0-1E91DCD3FE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6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32DCA-1434-4C0A-8188-C0596CB812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2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4012" cy="53201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612669"/>
            <a:ext cx="6172200" cy="47548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612669"/>
            <a:ext cx="3932237" cy="47548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DF53F-7DEA-4992-96A4-4BFA967EE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28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4012" cy="51539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579418"/>
            <a:ext cx="6172200" cy="47798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579419"/>
            <a:ext cx="3932237" cy="47798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A6147-1150-45A1-B28A-F725488EB6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26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"/>
            <a:ext cx="12192355" cy="6857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4647"/>
            <a:ext cx="105156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504604"/>
            <a:ext cx="10515600" cy="486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353800" y="6608618"/>
            <a:ext cx="838554" cy="249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ln w="6350" cmpd="dbl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3ACDE41A-6DF2-4A47-9207-133C7BEA3393}" type="slidenum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Franklin Gothic Book" pitchFamily="34" charset="0"/>
              </a:rPr>
              <a:pPr eaLnBrk="1" hangingPunct="1">
                <a:defRPr/>
              </a:pPr>
              <a:t>‹#›</a:t>
            </a:fld>
            <a:endParaRPr kumimoji="0" lang="en-US" b="0" dirty="0">
              <a:solidFill>
                <a:prstClr val="black">
                  <a:tint val="75000"/>
                </a:prstClr>
              </a:solidFill>
              <a:latin typeface="Franklin Gothic Boo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"/>
            <a:ext cx="12192355" cy="68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NUL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2.xml"/><Relationship Id="rId10" Type="http://schemas.microsoft.com/office/2007/relationships/hdphoto" Target="../media/hdphoto3.wdp"/><Relationship Id="rId4" Type="http://schemas.openxmlformats.org/officeDocument/2006/relationships/diagramData" Target="../diagrams/data2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microsoft.com/office/2007/relationships/hdphoto" Target="../media/hdphoto4.wdp"/><Relationship Id="rId10" Type="http://schemas.microsoft.com/office/2007/relationships/diagramDrawing" Target="../diagrams/drawing3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26" Type="http://schemas.openxmlformats.org/officeDocument/2006/relationships/diagramColors" Target="../diagrams/colors8.xml"/><Relationship Id="rId39" Type="http://schemas.openxmlformats.org/officeDocument/2006/relationships/image" Target="../media/image25.png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34" Type="http://schemas.microsoft.com/office/2007/relationships/hdphoto" Target="../media/hdphoto5.wdp"/><Relationship Id="rId42" Type="http://schemas.openxmlformats.org/officeDocument/2006/relationships/diagramLayout" Target="../diagrams/layout10.xml"/><Relationship Id="rId47" Type="http://schemas.openxmlformats.org/officeDocument/2006/relationships/diagramData" Target="../diagrams/data11.xml"/><Relationship Id="rId50" Type="http://schemas.openxmlformats.org/officeDocument/2006/relationships/diagramColors" Target="../diagrams/colors11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diagramQuickStyle" Target="../diagrams/quickStyle8.xml"/><Relationship Id="rId33" Type="http://schemas.openxmlformats.org/officeDocument/2006/relationships/image" Target="../media/image22.png"/><Relationship Id="rId38" Type="http://schemas.microsoft.com/office/2007/relationships/hdphoto" Target="../media/hdphoto7.wdp"/><Relationship Id="rId46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29" Type="http://schemas.openxmlformats.org/officeDocument/2006/relationships/diagramLayout" Target="../diagrams/layout9.xml"/><Relationship Id="rId41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diagramLayout" Target="../diagrams/layout8.xml"/><Relationship Id="rId32" Type="http://schemas.microsoft.com/office/2007/relationships/diagramDrawing" Target="../diagrams/drawing9.xml"/><Relationship Id="rId37" Type="http://schemas.openxmlformats.org/officeDocument/2006/relationships/image" Target="../media/image24.png"/><Relationship Id="rId40" Type="http://schemas.microsoft.com/office/2007/relationships/hdphoto" Target="../media/hdphoto8.wdp"/><Relationship Id="rId45" Type="http://schemas.microsoft.com/office/2007/relationships/diagramDrawing" Target="../diagrams/drawing10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diagramData" Target="../diagrams/data8.xml"/><Relationship Id="rId28" Type="http://schemas.openxmlformats.org/officeDocument/2006/relationships/diagramData" Target="../diagrams/data9.xml"/><Relationship Id="rId36" Type="http://schemas.microsoft.com/office/2007/relationships/hdphoto" Target="../media/hdphoto6.wdp"/><Relationship Id="rId49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31" Type="http://schemas.openxmlformats.org/officeDocument/2006/relationships/diagramColors" Target="../diagrams/colors9.xml"/><Relationship Id="rId44" Type="http://schemas.openxmlformats.org/officeDocument/2006/relationships/diagramColors" Target="../diagrams/colors10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Relationship Id="rId27" Type="http://schemas.microsoft.com/office/2007/relationships/diagramDrawing" Target="../diagrams/drawing8.xml"/><Relationship Id="rId30" Type="http://schemas.openxmlformats.org/officeDocument/2006/relationships/diagramQuickStyle" Target="../diagrams/quickStyle9.xml"/><Relationship Id="rId35" Type="http://schemas.openxmlformats.org/officeDocument/2006/relationships/image" Target="../media/image23.png"/><Relationship Id="rId43" Type="http://schemas.openxmlformats.org/officeDocument/2006/relationships/diagramQuickStyle" Target="../diagrams/quickStyle10.xml"/><Relationship Id="rId48" Type="http://schemas.openxmlformats.org/officeDocument/2006/relationships/diagramLayout" Target="../diagrams/layout11.xml"/><Relationship Id="rId8" Type="http://schemas.openxmlformats.org/officeDocument/2006/relationships/diagramData" Target="../diagrams/data5.xml"/><Relationship Id="rId51" Type="http://schemas.microsoft.com/office/2007/relationships/diagramDrawing" Target="../diagrams/drawing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27.gif"/><Relationship Id="rId18" Type="http://schemas.openxmlformats.org/officeDocument/2006/relationships/image" Target="../media/image32.gif"/><Relationship Id="rId26" Type="http://schemas.openxmlformats.org/officeDocument/2006/relationships/image" Target="../media/image40.gif"/><Relationship Id="rId3" Type="http://schemas.openxmlformats.org/officeDocument/2006/relationships/diagramData" Target="../diagrams/data12.xml"/><Relationship Id="rId21" Type="http://schemas.openxmlformats.org/officeDocument/2006/relationships/image" Target="../media/image35.gif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17" Type="http://schemas.openxmlformats.org/officeDocument/2006/relationships/image" Target="../media/image31.gif"/><Relationship Id="rId25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0.gif"/><Relationship Id="rId20" Type="http://schemas.openxmlformats.org/officeDocument/2006/relationships/image" Target="../media/image34.gif"/><Relationship Id="rId29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24" Type="http://schemas.openxmlformats.org/officeDocument/2006/relationships/image" Target="../media/image38.gif"/><Relationship Id="rId5" Type="http://schemas.openxmlformats.org/officeDocument/2006/relationships/diagramQuickStyle" Target="../diagrams/quickStyle12.xml"/><Relationship Id="rId15" Type="http://schemas.openxmlformats.org/officeDocument/2006/relationships/image" Target="../media/image29.gif"/><Relationship Id="rId23" Type="http://schemas.openxmlformats.org/officeDocument/2006/relationships/image" Target="../media/image37.jpeg"/><Relationship Id="rId28" Type="http://schemas.openxmlformats.org/officeDocument/2006/relationships/image" Target="../media/image42.gif"/><Relationship Id="rId10" Type="http://schemas.openxmlformats.org/officeDocument/2006/relationships/diagramQuickStyle" Target="../diagrams/quickStyle13.xml"/><Relationship Id="rId19" Type="http://schemas.openxmlformats.org/officeDocument/2006/relationships/image" Target="../media/image33.gif"/><Relationship Id="rId31" Type="http://schemas.openxmlformats.org/officeDocument/2006/relationships/image" Target="../media/image45.gif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28.gif"/><Relationship Id="rId22" Type="http://schemas.openxmlformats.org/officeDocument/2006/relationships/image" Target="../media/image36.gif"/><Relationship Id="rId27" Type="http://schemas.openxmlformats.org/officeDocument/2006/relationships/image" Target="../media/image41.gif"/><Relationship Id="rId30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diagramQuickStyle" Target="../diagrams/quickStyle15.xml"/><Relationship Id="rId18" Type="http://schemas.openxmlformats.org/officeDocument/2006/relationships/diagramQuickStyle" Target="../diagrams/quickStyle16.xml"/><Relationship Id="rId3" Type="http://schemas.openxmlformats.org/officeDocument/2006/relationships/chart" Target="../charts/chart2.xml"/><Relationship Id="rId7" Type="http://schemas.openxmlformats.org/officeDocument/2006/relationships/diagramLayout" Target="../diagrams/layout14.xml"/><Relationship Id="rId12" Type="http://schemas.openxmlformats.org/officeDocument/2006/relationships/diagramLayout" Target="../diagrams/layout15.xml"/><Relationship Id="rId17" Type="http://schemas.openxmlformats.org/officeDocument/2006/relationships/diagramLayout" Target="../diagrams/layout16.xml"/><Relationship Id="rId2" Type="http://schemas.openxmlformats.org/officeDocument/2006/relationships/notesSlide" Target="../notesSlides/notesSlide23.xml"/><Relationship Id="rId16" Type="http://schemas.openxmlformats.org/officeDocument/2006/relationships/diagramData" Target="../diagrams/data16.xml"/><Relationship Id="rId20" Type="http://schemas.microsoft.com/office/2007/relationships/diagramDrawing" Target="../diagrams/drawing1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openxmlformats.org/officeDocument/2006/relationships/diagramData" Target="../diagrams/data15.xml"/><Relationship Id="rId5" Type="http://schemas.openxmlformats.org/officeDocument/2006/relationships/chart" Target="../charts/chart4.xml"/><Relationship Id="rId15" Type="http://schemas.microsoft.com/office/2007/relationships/diagramDrawing" Target="../diagrams/drawing15.xml"/><Relationship Id="rId10" Type="http://schemas.microsoft.com/office/2007/relationships/diagramDrawing" Target="../diagrams/drawing14.xml"/><Relationship Id="rId19" Type="http://schemas.openxmlformats.org/officeDocument/2006/relationships/diagramColors" Target="../diagrams/colors16.xml"/><Relationship Id="rId4" Type="http://schemas.openxmlformats.org/officeDocument/2006/relationships/chart" Target="../charts/chart3.xml"/><Relationship Id="rId9" Type="http://schemas.openxmlformats.org/officeDocument/2006/relationships/diagramColors" Target="../diagrams/colors14.xml"/><Relationship Id="rId14" Type="http://schemas.openxmlformats.org/officeDocument/2006/relationships/diagramColors" Target="../diagrams/colors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microsoft.com/office/2007/relationships/diagramDrawing" Target="../diagrams/drawing19.xml"/><Relationship Id="rId18" Type="http://schemas.microsoft.com/office/2007/relationships/diagramDrawing" Target="../diagrams/drawing20.xml"/><Relationship Id="rId3" Type="http://schemas.openxmlformats.org/officeDocument/2006/relationships/image" Target="../media/image49.png"/><Relationship Id="rId21" Type="http://schemas.openxmlformats.org/officeDocument/2006/relationships/diagramQuickStyle" Target="../diagrams/quickStyle21.xml"/><Relationship Id="rId7" Type="http://schemas.openxmlformats.org/officeDocument/2006/relationships/diagramColors" Target="../diagrams/colors18.xml"/><Relationship Id="rId12" Type="http://schemas.openxmlformats.org/officeDocument/2006/relationships/diagramColors" Target="../diagrams/colors19.xml"/><Relationship Id="rId17" Type="http://schemas.openxmlformats.org/officeDocument/2006/relationships/diagramColors" Target="../diagrams/colors20.xml"/><Relationship Id="rId2" Type="http://schemas.openxmlformats.org/officeDocument/2006/relationships/notesSlide" Target="../notesSlides/notesSlide38.xml"/><Relationship Id="rId16" Type="http://schemas.openxmlformats.org/officeDocument/2006/relationships/diagramQuickStyle" Target="../diagrams/quickStyle20.xml"/><Relationship Id="rId20" Type="http://schemas.openxmlformats.org/officeDocument/2006/relationships/diagramLayout" Target="../diagrams/layout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diagramQuickStyle" Target="../diagrams/quickStyle19.xml"/><Relationship Id="rId5" Type="http://schemas.openxmlformats.org/officeDocument/2006/relationships/diagramLayout" Target="../diagrams/layout18.xml"/><Relationship Id="rId15" Type="http://schemas.openxmlformats.org/officeDocument/2006/relationships/diagramLayout" Target="../diagrams/layout20.xml"/><Relationship Id="rId23" Type="http://schemas.microsoft.com/office/2007/relationships/diagramDrawing" Target="../diagrams/drawing21.xml"/><Relationship Id="rId10" Type="http://schemas.openxmlformats.org/officeDocument/2006/relationships/diagramLayout" Target="../diagrams/layout19.xml"/><Relationship Id="rId19" Type="http://schemas.openxmlformats.org/officeDocument/2006/relationships/diagramData" Target="../diagrams/data21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Relationship Id="rId14" Type="http://schemas.openxmlformats.org/officeDocument/2006/relationships/diagramData" Target="../diagrams/data20.xml"/><Relationship Id="rId22" Type="http://schemas.openxmlformats.org/officeDocument/2006/relationships/diagramColors" Target="../diagrams/colors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chart" Target="../charts/chart15.xm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Relationship Id="rId9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chart" Target="../charts/chart27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microsoft.com/office/2007/relationships/hdphoto" Target="../media/hdphoto10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Relationship Id="rId9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Relationship Id="rId9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chart" Target="../charts/chart3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chart" Target="../charts/chart33.xml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chart" Target="../charts/chart34.xml"/><Relationship Id="rId7" Type="http://schemas.openxmlformats.org/officeDocument/2006/relationships/diagramColors" Target="../diagrams/colors32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10" Type="http://schemas.openxmlformats.org/officeDocument/2006/relationships/image" Target="../media/image99.png"/><Relationship Id="rId4" Type="http://schemas.openxmlformats.org/officeDocument/2006/relationships/diagramData" Target="../diagrams/data32.xml"/><Relationship Id="rId9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chart" Target="../charts/chart35.xml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10" Type="http://schemas.microsoft.com/office/2007/relationships/hdphoto" Target="../media/hdphoto11.wdp"/><Relationship Id="rId4" Type="http://schemas.openxmlformats.org/officeDocument/2006/relationships/diagramLayout" Target="../diagrams/layout33.xml"/><Relationship Id="rId9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chart" Target="../charts/chart3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0.xml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Relationship Id="rId9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chart" Target="../charts/chart41.xml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2.xml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Relationship Id="rId9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3" Type="http://schemas.openxmlformats.org/officeDocument/2006/relationships/image" Target="../media/image125.png"/><Relationship Id="rId7" Type="http://schemas.openxmlformats.org/officeDocument/2006/relationships/diagramColors" Target="../diagrams/colors3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7.xml"/><Relationship Id="rId5" Type="http://schemas.openxmlformats.org/officeDocument/2006/relationships/diagramLayout" Target="../diagrams/layout37.xml"/><Relationship Id="rId4" Type="http://schemas.openxmlformats.org/officeDocument/2006/relationships/diagramData" Target="../diagrams/data37.xml"/><Relationship Id="rId9" Type="http://schemas.openxmlformats.org/officeDocument/2006/relationships/chart" Target="../charts/char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7" Type="http://schemas.microsoft.com/office/2007/relationships/hdphoto" Target="../media/hdphoto12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6.xml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Relationship Id="rId9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9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39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9.xml"/><Relationship Id="rId5" Type="http://schemas.openxmlformats.org/officeDocument/2006/relationships/diagramData" Target="../diagrams/data39.xml"/><Relationship Id="rId4" Type="http://schemas.openxmlformats.org/officeDocument/2006/relationships/image" Target="../media/image133.png"/><Relationship Id="rId9" Type="http://schemas.microsoft.com/office/2007/relationships/diagramDrawing" Target="../diagrams/drawing3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1.xml"/><Relationship Id="rId13" Type="http://schemas.openxmlformats.org/officeDocument/2006/relationships/diagramData" Target="../diagrams/data42.xml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12" Type="http://schemas.microsoft.com/office/2007/relationships/diagramDrawing" Target="../diagrams/drawing41.xml"/><Relationship Id="rId17" Type="http://schemas.microsoft.com/office/2007/relationships/diagramDrawing" Target="../diagrams/drawing42.xml"/><Relationship Id="rId2" Type="http://schemas.openxmlformats.org/officeDocument/2006/relationships/notesSlide" Target="../notesSlides/notesSlide74.xml"/><Relationship Id="rId16" Type="http://schemas.openxmlformats.org/officeDocument/2006/relationships/diagramColors" Target="../diagrams/colors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11" Type="http://schemas.openxmlformats.org/officeDocument/2006/relationships/diagramColors" Target="../diagrams/colors41.xml"/><Relationship Id="rId5" Type="http://schemas.openxmlformats.org/officeDocument/2006/relationships/diagramQuickStyle" Target="../diagrams/quickStyle40.xml"/><Relationship Id="rId15" Type="http://schemas.openxmlformats.org/officeDocument/2006/relationships/diagramQuickStyle" Target="../diagrams/quickStyle42.xml"/><Relationship Id="rId10" Type="http://schemas.openxmlformats.org/officeDocument/2006/relationships/diagramQuickStyle" Target="../diagrams/quickStyle41.xml"/><Relationship Id="rId4" Type="http://schemas.openxmlformats.org/officeDocument/2006/relationships/diagramLayout" Target="../diagrams/layout40.xml"/><Relationship Id="rId9" Type="http://schemas.openxmlformats.org/officeDocument/2006/relationships/diagramLayout" Target="../diagrams/layout41.xml"/><Relationship Id="rId14" Type="http://schemas.openxmlformats.org/officeDocument/2006/relationships/diagramLayout" Target="../diagrams/layout42.xml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43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3.xml"/><Relationship Id="rId5" Type="http://schemas.openxmlformats.org/officeDocument/2006/relationships/diagramLayout" Target="../diagrams/layout43.xml"/><Relationship Id="rId4" Type="http://schemas.openxmlformats.org/officeDocument/2006/relationships/diagramData" Target="../diagrams/data43.xml"/><Relationship Id="rId9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4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44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4.xml"/><Relationship Id="rId11" Type="http://schemas.openxmlformats.org/officeDocument/2006/relationships/image" Target="../media/image135.jpeg"/><Relationship Id="rId5" Type="http://schemas.openxmlformats.org/officeDocument/2006/relationships/diagramData" Target="../diagrams/data44.xml"/><Relationship Id="rId10" Type="http://schemas.openxmlformats.org/officeDocument/2006/relationships/image" Target="../media/image134.jpeg"/><Relationship Id="rId4" Type="http://schemas.openxmlformats.org/officeDocument/2006/relationships/chart" Target="../charts/chart48.xml"/><Relationship Id="rId9" Type="http://schemas.microsoft.com/office/2007/relationships/diagramDrawing" Target="../diagrams/drawing4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chart" Target="../charts/chart4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13" Type="http://schemas.microsoft.com/office/2007/relationships/diagramDrawing" Target="../diagrams/drawing46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45.xml"/><Relationship Id="rId12" Type="http://schemas.openxmlformats.org/officeDocument/2006/relationships/diagramColors" Target="../diagrams/colors46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5.xml"/><Relationship Id="rId11" Type="http://schemas.openxmlformats.org/officeDocument/2006/relationships/diagramQuickStyle" Target="../diagrams/quickStyle46.xml"/><Relationship Id="rId5" Type="http://schemas.openxmlformats.org/officeDocument/2006/relationships/diagramLayout" Target="../diagrams/layout45.xml"/><Relationship Id="rId10" Type="http://schemas.openxmlformats.org/officeDocument/2006/relationships/diagramLayout" Target="../diagrams/layout46.xml"/><Relationship Id="rId4" Type="http://schemas.openxmlformats.org/officeDocument/2006/relationships/diagramData" Target="../diagrams/data45.xml"/><Relationship Id="rId9" Type="http://schemas.openxmlformats.org/officeDocument/2006/relationships/diagramData" Target="../diagrams/data46.xml"/><Relationship Id="rId1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fingram.rkomi.ru/pages/konkursy/29" TargetMode="External"/><Relationship Id="rId13" Type="http://schemas.openxmlformats.org/officeDocument/2006/relationships/image" Target="../media/image146.pn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12" Type="http://schemas.openxmlformats.org/officeDocument/2006/relationships/image" Target="../media/image145.jpeg"/><Relationship Id="rId17" Type="http://schemas.openxmlformats.org/officeDocument/2006/relationships/image" Target="../media/image150.gif"/><Relationship Id="rId2" Type="http://schemas.openxmlformats.org/officeDocument/2006/relationships/notesSlide" Target="../notesSlides/notesSlide80.xml"/><Relationship Id="rId16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11" Type="http://schemas.openxmlformats.org/officeDocument/2006/relationships/image" Target="../media/image144.jpeg"/><Relationship Id="rId5" Type="http://schemas.openxmlformats.org/officeDocument/2006/relationships/diagramQuickStyle" Target="../diagrams/quickStyle47.xml"/><Relationship Id="rId15" Type="http://schemas.openxmlformats.org/officeDocument/2006/relationships/image" Target="../media/image148.jpeg"/><Relationship Id="rId10" Type="http://schemas.openxmlformats.org/officeDocument/2006/relationships/image" Target="../media/image143.png"/><Relationship Id="rId4" Type="http://schemas.openxmlformats.org/officeDocument/2006/relationships/diagramLayout" Target="../diagrams/layout47.xml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8.xml"/><Relationship Id="rId13" Type="http://schemas.openxmlformats.org/officeDocument/2006/relationships/image" Target="../media/image155.png"/><Relationship Id="rId3" Type="http://schemas.openxmlformats.org/officeDocument/2006/relationships/image" Target="../media/image151.png"/><Relationship Id="rId7" Type="http://schemas.openxmlformats.org/officeDocument/2006/relationships/diagramColors" Target="../diagrams/colors48.xml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8.xml"/><Relationship Id="rId11" Type="http://schemas.openxmlformats.org/officeDocument/2006/relationships/image" Target="../media/image153.png"/><Relationship Id="rId5" Type="http://schemas.openxmlformats.org/officeDocument/2006/relationships/diagramLayout" Target="../diagrams/layout48.xml"/><Relationship Id="rId10" Type="http://schemas.openxmlformats.org/officeDocument/2006/relationships/image" Target="../media/image152.gif"/><Relationship Id="rId4" Type="http://schemas.openxmlformats.org/officeDocument/2006/relationships/diagramData" Target="../diagrams/data48.xml"/><Relationship Id="rId9" Type="http://schemas.openxmlformats.org/officeDocument/2006/relationships/hyperlink" Target="https://fingram.rkomi.ru/pages/konkursy/48" TargetMode="External"/><Relationship Id="rId14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fingram.rkomi.ru/pages/konkursy/49" TargetMode="External"/><Relationship Id="rId13" Type="http://schemas.openxmlformats.org/officeDocument/2006/relationships/image" Target="../media/image161.png"/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12" Type="http://schemas.openxmlformats.org/officeDocument/2006/relationships/image" Target="../media/image160.gif"/><Relationship Id="rId2" Type="http://schemas.openxmlformats.org/officeDocument/2006/relationships/notesSlide" Target="../notesSlides/notesSlide82.xml"/><Relationship Id="rId16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9.xml"/><Relationship Id="rId11" Type="http://schemas.openxmlformats.org/officeDocument/2006/relationships/image" Target="../media/image159.png"/><Relationship Id="rId5" Type="http://schemas.openxmlformats.org/officeDocument/2006/relationships/diagramQuickStyle" Target="../diagrams/quickStyle49.xml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diagramLayout" Target="../diagrams/layout49.xml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microsoft.com/office/2007/relationships/hdphoto" Target="../media/hdphoto14.wdp"/><Relationship Id="rId4" Type="http://schemas.openxmlformats.org/officeDocument/2006/relationships/image" Target="../media/image169.jpeg"/><Relationship Id="rId9" Type="http://schemas.openxmlformats.org/officeDocument/2006/relationships/image" Target="../media/image17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1.xml"/><Relationship Id="rId13" Type="http://schemas.openxmlformats.org/officeDocument/2006/relationships/image" Target="../media/image174.png"/><Relationship Id="rId18" Type="http://schemas.microsoft.com/office/2007/relationships/hdphoto" Target="../media/hdphoto15.wdp"/><Relationship Id="rId3" Type="http://schemas.openxmlformats.org/officeDocument/2006/relationships/diagramData" Target="../diagrams/data50.xml"/><Relationship Id="rId21" Type="http://schemas.openxmlformats.org/officeDocument/2006/relationships/image" Target="../media/image181.png"/><Relationship Id="rId7" Type="http://schemas.microsoft.com/office/2007/relationships/diagramDrawing" Target="../diagrams/drawing50.xml"/><Relationship Id="rId12" Type="http://schemas.microsoft.com/office/2007/relationships/diagramDrawing" Target="../diagrams/drawing51.xml"/><Relationship Id="rId17" Type="http://schemas.openxmlformats.org/officeDocument/2006/relationships/image" Target="../media/image178.png"/><Relationship Id="rId2" Type="http://schemas.openxmlformats.org/officeDocument/2006/relationships/notesSlide" Target="../notesSlides/notesSlide85.xml"/><Relationship Id="rId16" Type="http://schemas.openxmlformats.org/officeDocument/2006/relationships/image" Target="../media/image177.jpe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11" Type="http://schemas.openxmlformats.org/officeDocument/2006/relationships/diagramColors" Target="../diagrams/colors51.xml"/><Relationship Id="rId5" Type="http://schemas.openxmlformats.org/officeDocument/2006/relationships/diagramQuickStyle" Target="../diagrams/quickStyle50.xml"/><Relationship Id="rId15" Type="http://schemas.openxmlformats.org/officeDocument/2006/relationships/image" Target="../media/image176.jpeg"/><Relationship Id="rId10" Type="http://schemas.openxmlformats.org/officeDocument/2006/relationships/diagramQuickStyle" Target="../diagrams/quickStyle51.xml"/><Relationship Id="rId19" Type="http://schemas.openxmlformats.org/officeDocument/2006/relationships/image" Target="../media/image179.jpeg"/><Relationship Id="rId4" Type="http://schemas.openxmlformats.org/officeDocument/2006/relationships/diagramLayout" Target="../diagrams/layout50.xml"/><Relationship Id="rId9" Type="http://schemas.openxmlformats.org/officeDocument/2006/relationships/diagramLayout" Target="../diagrams/layout51.xml"/><Relationship Id="rId14" Type="http://schemas.openxmlformats.org/officeDocument/2006/relationships/image" Target="../media/image175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11" Type="http://schemas.openxmlformats.org/officeDocument/2006/relationships/image" Target="../media/image185.png"/><Relationship Id="rId5" Type="http://schemas.openxmlformats.org/officeDocument/2006/relationships/diagramQuickStyle" Target="../diagrams/quickStyle52.xml"/><Relationship Id="rId10" Type="http://schemas.openxmlformats.org/officeDocument/2006/relationships/image" Target="../media/image184.jpeg"/><Relationship Id="rId4" Type="http://schemas.openxmlformats.org/officeDocument/2006/relationships/diagramLayout" Target="../diagrams/layout52.xml"/><Relationship Id="rId9" Type="http://schemas.openxmlformats.org/officeDocument/2006/relationships/image" Target="../media/image18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7">
            <a:extLst>
              <a:ext uri="{FF2B5EF4-FFF2-40B4-BE49-F238E27FC236}">
                <a16:creationId xmlns:a16="http://schemas.microsoft.com/office/drawing/2014/main" xmlns="" id="{6BCF60B9-29B4-4452-B42F-9A9BB6EE36E6}"/>
              </a:ext>
            </a:extLst>
          </p:cNvPr>
          <p:cNvSpPr txBox="1">
            <a:spLocks/>
          </p:cNvSpPr>
          <p:nvPr/>
        </p:nvSpPr>
        <p:spPr>
          <a:xfrm>
            <a:off x="234538" y="223674"/>
            <a:ext cx="6627638" cy="60437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tx1">
                    <a:lumMod val="65000"/>
                    <a:lumOff val="35000"/>
                  </a:schemeClr>
                </a:solidFill>
                <a:latin typeface="Bebas Neue Regular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4000" b="1" dirty="0" smtClean="0">
                <a:latin typeface="Arial Unicode MS"/>
              </a:rPr>
              <a:t>БЮДЖЕТ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latin typeface="Arial Unicode MS"/>
              </a:rPr>
              <a:t>ДЛЯ ГРАЖДАН</a:t>
            </a:r>
          </a:p>
          <a:p>
            <a:pPr>
              <a:lnSpc>
                <a:spcPct val="80000"/>
              </a:lnSpc>
            </a:pPr>
            <a:endParaRPr lang="ru-RU" b="1" dirty="0" smtClean="0">
              <a:latin typeface="Arial Unicode MS"/>
            </a:endParaRPr>
          </a:p>
          <a:p>
            <a:pPr>
              <a:lnSpc>
                <a:spcPct val="80000"/>
              </a:lnSpc>
            </a:pPr>
            <a:endParaRPr lang="ru-RU" sz="700" b="1" dirty="0" smtClean="0">
              <a:latin typeface="Arial Unicode MS"/>
            </a:endParaRP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ПО ЗАКОНУ РЕСПУБЛИКИ КОМИ </a:t>
            </a:r>
            <a:r>
              <a:rPr lang="ru-RU" sz="2800" b="1" spc="0" dirty="0" smtClean="0">
                <a:latin typeface="Arial Unicode MS"/>
              </a:rPr>
              <a:t>от</a:t>
            </a:r>
            <a:r>
              <a:rPr lang="ru-RU" sz="2800" spc="0" dirty="0" smtClean="0">
                <a:latin typeface="Arial Unicode MS"/>
              </a:rPr>
              <a:t> </a:t>
            </a:r>
            <a:r>
              <a:rPr lang="ru-RU" sz="2800" b="1" spc="0" dirty="0" smtClean="0">
                <a:latin typeface="Arial Unicode MS"/>
              </a:rPr>
              <a:t>05.12.2022 № 104-РЗ</a:t>
            </a:r>
            <a:r>
              <a:rPr lang="ru-RU" sz="2800" spc="0" dirty="0" smtClean="0">
                <a:latin typeface="Arial Unicode M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«О </a:t>
            </a:r>
            <a:r>
              <a:rPr lang="ru-RU" sz="3000" spc="0" dirty="0" smtClean="0">
                <a:latin typeface="Arial Unicode MS"/>
              </a:rPr>
              <a:t>РЕСПУБЛИКАНСКОМ</a:t>
            </a:r>
            <a:r>
              <a:rPr lang="ru-RU" sz="3200" spc="0" dirty="0" smtClean="0">
                <a:latin typeface="Arial Unicode MS"/>
              </a:rPr>
              <a:t> БЮДЖЕТЕ РЕСПУБЛИКИ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КОМИ НА 2023 ГОД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И ПЛАНОВЫЙ ПЕРИОД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2024 И 2025 ГОДОВ»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69C951-6025-496B-B8EB-452479ECA34D}"/>
              </a:ext>
            </a:extLst>
          </p:cNvPr>
          <p:cNvGrpSpPr/>
          <p:nvPr/>
        </p:nvGrpSpPr>
        <p:grpSpPr>
          <a:xfrm>
            <a:off x="234538" y="1942833"/>
            <a:ext cx="4475924" cy="151866"/>
            <a:chOff x="887636" y="1148715"/>
            <a:chExt cx="934314" cy="4571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E4742F5D-12A0-438B-874F-C67E14612E5B}"/>
                </a:ext>
              </a:extLst>
            </p:cNvPr>
            <p:cNvSpPr/>
            <p:nvPr userDrawn="1"/>
          </p:nvSpPr>
          <p:spPr>
            <a:xfrm>
              <a:off x="1132170" y="1148716"/>
              <a:ext cx="249369" cy="45718"/>
            </a:xfrm>
            <a:custGeom>
              <a:avLst/>
              <a:gdLst>
                <a:gd name="connsiteX0" fmla="*/ 95250 w 571499"/>
                <a:gd name="connsiteY0" fmla="*/ 0 h 95250"/>
                <a:gd name="connsiteX1" fmla="*/ 571499 w 571499"/>
                <a:gd name="connsiteY1" fmla="*/ 0 h 95250"/>
                <a:gd name="connsiteX2" fmla="*/ 476249 w 571499"/>
                <a:gd name="connsiteY2" fmla="*/ 95250 h 95250"/>
                <a:gd name="connsiteX3" fmla="*/ 0 w 571499"/>
                <a:gd name="connsiteY3" fmla="*/ 95250 h 95250"/>
                <a:gd name="connsiteX4" fmla="*/ 95250 w 57149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499" h="95250">
                  <a:moveTo>
                    <a:pt x="95250" y="0"/>
                  </a:moveTo>
                  <a:lnTo>
                    <a:pt x="571499" y="0"/>
                  </a:lnTo>
                  <a:lnTo>
                    <a:pt x="476249" y="95250"/>
                  </a:lnTo>
                  <a:lnTo>
                    <a:pt x="0" y="9525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BE106740-601E-47A4-84FD-EB8DAFCA8579}"/>
                </a:ext>
              </a:extLst>
            </p:cNvPr>
            <p:cNvSpPr/>
            <p:nvPr userDrawn="1"/>
          </p:nvSpPr>
          <p:spPr>
            <a:xfrm>
              <a:off x="1386030" y="1148715"/>
              <a:ext cx="435920" cy="45718"/>
            </a:xfrm>
            <a:custGeom>
              <a:avLst/>
              <a:gdLst>
                <a:gd name="connsiteX0" fmla="*/ 172241 w 1806556"/>
                <a:gd name="connsiteY0" fmla="*/ 0 h 172241"/>
                <a:gd name="connsiteX1" fmla="*/ 945354 w 1806556"/>
                <a:gd name="connsiteY1" fmla="*/ 0 h 172241"/>
                <a:gd name="connsiteX2" fmla="*/ 1033443 w 1806556"/>
                <a:gd name="connsiteY2" fmla="*/ 0 h 172241"/>
                <a:gd name="connsiteX3" fmla="*/ 1806556 w 1806556"/>
                <a:gd name="connsiteY3" fmla="*/ 0 h 172241"/>
                <a:gd name="connsiteX4" fmla="*/ 1634315 w 1806556"/>
                <a:gd name="connsiteY4" fmla="*/ 172241 h 172241"/>
                <a:gd name="connsiteX5" fmla="*/ 861202 w 1806556"/>
                <a:gd name="connsiteY5" fmla="*/ 172241 h 172241"/>
                <a:gd name="connsiteX6" fmla="*/ 773113 w 1806556"/>
                <a:gd name="connsiteY6" fmla="*/ 172241 h 172241"/>
                <a:gd name="connsiteX7" fmla="*/ 0 w 1806556"/>
                <a:gd name="connsiteY7" fmla="*/ 172241 h 17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6556" h="172241">
                  <a:moveTo>
                    <a:pt x="172241" y="0"/>
                  </a:moveTo>
                  <a:lnTo>
                    <a:pt x="945354" y="0"/>
                  </a:lnTo>
                  <a:lnTo>
                    <a:pt x="1033443" y="0"/>
                  </a:lnTo>
                  <a:lnTo>
                    <a:pt x="1806556" y="0"/>
                  </a:lnTo>
                  <a:lnTo>
                    <a:pt x="1634315" y="172241"/>
                  </a:lnTo>
                  <a:lnTo>
                    <a:pt x="861202" y="172241"/>
                  </a:lnTo>
                  <a:lnTo>
                    <a:pt x="773113" y="172241"/>
                  </a:lnTo>
                  <a:lnTo>
                    <a:pt x="0" y="172241"/>
                  </a:ln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A6CE39D-38C6-434A-A3F7-ADF2EBED3455}"/>
                </a:ext>
              </a:extLst>
            </p:cNvPr>
            <p:cNvSpPr/>
            <p:nvPr userDrawn="1"/>
          </p:nvSpPr>
          <p:spPr>
            <a:xfrm>
              <a:off x="887636" y="1148716"/>
              <a:ext cx="249369" cy="45718"/>
            </a:xfrm>
            <a:custGeom>
              <a:avLst/>
              <a:gdLst>
                <a:gd name="connsiteX0" fmla="*/ 95250 w 571499"/>
                <a:gd name="connsiteY0" fmla="*/ 0 h 95250"/>
                <a:gd name="connsiteX1" fmla="*/ 571499 w 571499"/>
                <a:gd name="connsiteY1" fmla="*/ 0 h 95250"/>
                <a:gd name="connsiteX2" fmla="*/ 476249 w 571499"/>
                <a:gd name="connsiteY2" fmla="*/ 95250 h 95250"/>
                <a:gd name="connsiteX3" fmla="*/ 0 w 571499"/>
                <a:gd name="connsiteY3" fmla="*/ 95250 h 95250"/>
                <a:gd name="connsiteX4" fmla="*/ 95250 w 57149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499" h="95250">
                  <a:moveTo>
                    <a:pt x="95250" y="0"/>
                  </a:moveTo>
                  <a:lnTo>
                    <a:pt x="571499" y="0"/>
                  </a:lnTo>
                  <a:lnTo>
                    <a:pt x="476249" y="95250"/>
                  </a:lnTo>
                  <a:lnTo>
                    <a:pt x="0" y="9525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2157279" y="-523875"/>
            <a:ext cx="2842881" cy="79057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-1611999" y="6857999"/>
            <a:ext cx="16627399" cy="8106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 descr="http://www.socmirsite.com/upload/news/img/01_07_2015/14_Respublika_Komi_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89" y="232234"/>
            <a:ext cx="605997" cy="6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4"/>
          <p:cNvSpPr txBox="1"/>
          <p:nvPr/>
        </p:nvSpPr>
        <p:spPr>
          <a:xfrm>
            <a:off x="4905542" y="944172"/>
            <a:ext cx="2917293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600" b="1" spc="-9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МИНИСТЕРСТВО</a:t>
            </a:r>
            <a:r>
              <a:rPr lang="ru-RU" sz="1600" b="1" spc="-9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 </a:t>
            </a:r>
            <a:r>
              <a:rPr sz="1600" b="1" spc="-7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ФИНАНСОВ</a:t>
            </a:r>
            <a:endParaRPr sz="1600" b="1" dirty="0" smtClean="0">
              <a:solidFill>
                <a:schemeClr val="bg1"/>
              </a:solidFill>
              <a:latin typeface="Arial Unicode MS"/>
              <a:cs typeface="Arial Unicode MS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ru-RU" sz="1100" spc="-25" dirty="0" smtClean="0">
                <a:solidFill>
                  <a:schemeClr val="bg1"/>
                </a:solidFill>
                <a:latin typeface="Arial Unicode MS"/>
                <a:cs typeface="Arial Unicode MS"/>
              </a:rPr>
              <a:t>Республики Коми</a:t>
            </a:r>
            <a:endParaRPr sz="11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5383"/>
          <a:stretch>
            <a:fillRect/>
          </a:stretch>
        </p:blipFill>
        <p:spPr/>
      </p:pic>
      <p:sp>
        <p:nvSpPr>
          <p:cNvPr id="22" name="Прямоугольник 21"/>
          <p:cNvSpPr/>
          <p:nvPr/>
        </p:nvSpPr>
        <p:spPr>
          <a:xfrm rot="16200000">
            <a:off x="5642860" y="4409726"/>
            <a:ext cx="16627399" cy="359856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368387" y="0"/>
            <a:ext cx="3387192" cy="3384772"/>
          </a:xfrm>
          <a:prstGeom prst="line">
            <a:avLst/>
          </a:prstGeom>
          <a:ln w="381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202976" y="5848760"/>
            <a:ext cx="1015081" cy="1009238"/>
          </a:xfrm>
          <a:prstGeom prst="line">
            <a:avLst/>
          </a:prstGeom>
          <a:ln w="381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763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62BBF864-A72E-4522-BB14-A49E6CC64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366711"/>
              </p:ext>
            </p:extLst>
          </p:nvPr>
        </p:nvGraphicFramePr>
        <p:xfrm>
          <a:off x="353" y="1094277"/>
          <a:ext cx="12192001" cy="751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Дуга 2"/>
          <p:cNvSpPr/>
          <p:nvPr/>
        </p:nvSpPr>
        <p:spPr>
          <a:xfrm>
            <a:off x="2971800" y="2144683"/>
            <a:ext cx="1600200" cy="1625600"/>
          </a:xfrm>
          <a:prstGeom prst="arc">
            <a:avLst>
              <a:gd name="adj1" fmla="val 16107496"/>
              <a:gd name="adj2" fmla="val 2932996"/>
            </a:avLst>
          </a:prstGeom>
          <a:ln w="57150">
            <a:solidFill>
              <a:srgbClr val="4472C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/>
          <p:cNvSpPr/>
          <p:nvPr/>
        </p:nvSpPr>
        <p:spPr>
          <a:xfrm rot="19567564" flipH="1">
            <a:off x="3003242" y="4477325"/>
            <a:ext cx="1219200" cy="1625600"/>
          </a:xfrm>
          <a:prstGeom prst="arc">
            <a:avLst>
              <a:gd name="adj1" fmla="val 19069281"/>
              <a:gd name="adj2" fmla="val 5808973"/>
            </a:avLst>
          </a:prstGeom>
          <a:ln w="57150">
            <a:solidFill>
              <a:srgbClr val="449BC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уга 8"/>
          <p:cNvSpPr/>
          <p:nvPr/>
        </p:nvSpPr>
        <p:spPr>
          <a:xfrm rot="848679" flipV="1">
            <a:off x="6070600" y="4610100"/>
            <a:ext cx="1485900" cy="1143000"/>
          </a:xfrm>
          <a:prstGeom prst="arc">
            <a:avLst>
              <a:gd name="adj1" fmla="val 17134109"/>
              <a:gd name="adj2" fmla="val 1860424"/>
            </a:avLst>
          </a:prstGeom>
          <a:ln w="57150">
            <a:solidFill>
              <a:srgbClr val="43BEB9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11330508">
            <a:off x="5875787" y="2423104"/>
            <a:ext cx="1600200" cy="1625600"/>
          </a:xfrm>
          <a:prstGeom prst="arc">
            <a:avLst>
              <a:gd name="adj1" fmla="val 20842615"/>
              <a:gd name="adj2" fmla="val 3444807"/>
            </a:avLst>
          </a:prstGeom>
          <a:ln w="57150">
            <a:solidFill>
              <a:srgbClr val="43BB8D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/>
          <p:cNvSpPr/>
          <p:nvPr/>
        </p:nvSpPr>
        <p:spPr>
          <a:xfrm>
            <a:off x="8779774" y="1702685"/>
            <a:ext cx="1912209" cy="1497715"/>
          </a:xfrm>
          <a:prstGeom prst="arc">
            <a:avLst>
              <a:gd name="adj1" fmla="val 12702149"/>
              <a:gd name="adj2" fmla="val 2932996"/>
            </a:avLst>
          </a:prstGeom>
          <a:ln w="57150">
            <a:solidFill>
              <a:srgbClr val="45B66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18809897" flipH="1">
            <a:off x="8931444" y="3731272"/>
            <a:ext cx="1134683" cy="1625600"/>
          </a:xfrm>
          <a:prstGeom prst="arc">
            <a:avLst>
              <a:gd name="adj1" fmla="val 15394811"/>
              <a:gd name="adj2" fmla="val 2050111"/>
            </a:avLst>
          </a:prstGeom>
          <a:ln w="57150">
            <a:solidFill>
              <a:srgbClr val="4CB14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дисплей 17"/>
          <p:cNvSpPr/>
          <p:nvPr/>
        </p:nvSpPr>
        <p:spPr>
          <a:xfrm>
            <a:off x="3612842" y="1954491"/>
            <a:ext cx="381000" cy="380384"/>
          </a:xfrm>
          <a:prstGeom prst="flowChartDisplay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9" name="Блок-схема: дисплей 18"/>
          <p:cNvSpPr/>
          <p:nvPr/>
        </p:nvSpPr>
        <p:spPr>
          <a:xfrm>
            <a:off x="2826270" y="5181600"/>
            <a:ext cx="381000" cy="380384"/>
          </a:xfrm>
          <a:prstGeom prst="flowChartDisplay">
            <a:avLst/>
          </a:prstGeom>
          <a:solidFill>
            <a:srgbClr val="449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0" name="Блок-схема: дисплей 19"/>
          <p:cNvSpPr/>
          <p:nvPr/>
        </p:nvSpPr>
        <p:spPr>
          <a:xfrm>
            <a:off x="6623050" y="5576354"/>
            <a:ext cx="381000" cy="340975"/>
          </a:xfrm>
          <a:prstGeom prst="flowChartDisplay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1" name="Блок-схема: дисплей 20"/>
          <p:cNvSpPr/>
          <p:nvPr/>
        </p:nvSpPr>
        <p:spPr>
          <a:xfrm>
            <a:off x="5682942" y="3143039"/>
            <a:ext cx="381000" cy="380384"/>
          </a:xfrm>
          <a:prstGeom prst="flowChartDisplay">
            <a:avLst/>
          </a:prstGeom>
          <a:solidFill>
            <a:srgbClr val="43B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2" name="Блок-схема: дисплей 21"/>
          <p:cNvSpPr/>
          <p:nvPr/>
        </p:nvSpPr>
        <p:spPr>
          <a:xfrm>
            <a:off x="8799736" y="1764299"/>
            <a:ext cx="381000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23" name="Блок-схема: дисплей 22"/>
          <p:cNvSpPr/>
          <p:nvPr/>
        </p:nvSpPr>
        <p:spPr>
          <a:xfrm>
            <a:off x="8823288" y="3656136"/>
            <a:ext cx="357448" cy="380384"/>
          </a:xfrm>
          <a:prstGeom prst="flowChartDisplay">
            <a:avLst/>
          </a:prstGeom>
          <a:solidFill>
            <a:srgbClr val="4CB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24" name="Блок-схема: дисплей 23"/>
          <p:cNvSpPr/>
          <p:nvPr/>
        </p:nvSpPr>
        <p:spPr>
          <a:xfrm>
            <a:off x="10691983" y="6016308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ЭТАПЫ БЮДЖЕТНОГО ПРОЦЕССА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0354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688819" y="1004158"/>
          <a:ext cx="7838241" cy="530542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126569">
                  <a:extLst>
                    <a:ext uri="{9D8B030D-6E8A-4147-A177-3AD203B41FA5}">
                      <a16:colId xmlns:a16="http://schemas.microsoft.com/office/drawing/2014/main" xmlns="" val="177864207"/>
                    </a:ext>
                  </a:extLst>
                </a:gridCol>
                <a:gridCol w="2294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8208">
                  <a:extLst>
                    <a:ext uri="{9D8B030D-6E8A-4147-A177-3AD203B41FA5}">
                      <a16:colId xmlns:a16="http://schemas.microsoft.com/office/drawing/2014/main" xmlns="" val="3744653264"/>
                    </a:ext>
                  </a:extLst>
                </a:gridCol>
                <a:gridCol w="19288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9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АДМИНИСТРАТИВНО-ТЕРРИТОРИАЛЬНОЙ ЕДИНИЦЫ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ЧИСЛЕННОСТЬ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spc="-10" dirty="0" smtClean="0">
                          <a:effectLst/>
                        </a:rPr>
                        <a:t>НАСЕЛЕНИЯ НА</a:t>
                      </a:r>
                      <a:r>
                        <a:rPr lang="ru-RU" sz="1200" spc="-10" baseline="0" dirty="0" smtClean="0">
                          <a:effectLst/>
                        </a:rPr>
                        <a:t> 01.01.2022</a:t>
                      </a:r>
                      <a:r>
                        <a:rPr lang="ru-RU" sz="1200" spc="-10" dirty="0" smtClean="0">
                          <a:effectLst/>
                        </a:rPr>
                        <a:t>, </a:t>
                      </a:r>
                      <a:r>
                        <a:rPr lang="ru-RU" sz="1200" dirty="0" smtClean="0">
                          <a:effectLst/>
                        </a:rPr>
                        <a:t>ТЫС. ЧЕЛОВЕК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ТЕРРИТОРИЯ, 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ТЫС. КМ</a:t>
                      </a:r>
                      <a:r>
                        <a:rPr lang="ru-RU" sz="1200" baseline="300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АДМИНИСТРАТИВНЫЙ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ЦЕНТР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306">
                <a:tc gridSpan="4"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spc="600" dirty="0" smtClean="0">
                          <a:effectLst/>
                        </a:rPr>
                        <a:t>ГОРОДСКИЕ ОКРУГА</a:t>
                      </a:r>
                      <a:endParaRPr lang="ru-RU" sz="1300" spc="6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Сыктывкар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effectLst/>
                        </a:rPr>
                        <a:t>0,7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Сыктывкар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Воркута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24,2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Воркута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Инта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25,8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Инта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Усинск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42,4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30,6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Усинск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Ухта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110,6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Ухта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Вуктыл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11,1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22,5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Вуктыл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8306">
                <a:tc gridSpan="4"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strike="noStrike" spc="600" dirty="0" smtClean="0">
                          <a:effectLst/>
                        </a:rPr>
                        <a:t>МУНИЦИПАЛЬНЫЕ РАЙОНЫ</a:t>
                      </a:r>
                      <a:endParaRPr lang="ru-RU" sz="1300" strike="noStrike" spc="6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Ижемский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18,4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Ижма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Княжпогостский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24,6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</a:t>
                      </a:r>
                      <a:r>
                        <a:rPr lang="ru-RU" sz="1300" dirty="0" err="1" smtClean="0">
                          <a:effectLst/>
                        </a:rPr>
                        <a:t>Емва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Койгородский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Койгородок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Корткеросский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19,7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Корткерос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Печора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28,9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Печора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Прилузский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Объячево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Сосногорск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16,6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Сосногорск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Сыктывдинский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Выльгорт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Сысольский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Визинга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Троицко-Печорский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40,6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</a:t>
                      </a:r>
                      <a:r>
                        <a:rPr lang="en-US" sz="1300" dirty="0" err="1" smtClean="0">
                          <a:effectLst/>
                        </a:rPr>
                        <a:t>гт</a:t>
                      </a:r>
                      <a:r>
                        <a:rPr lang="ru-RU" sz="1300" dirty="0" smtClean="0">
                          <a:effectLst/>
                        </a:rPr>
                        <a:t> Троицко-Печорск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Удорский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35,8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Кослан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Усть-Вымский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4,8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Айкино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Усть-Куломский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26,4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Усть-Кулом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Усть-Цилемский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42,5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Усть-Цильма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РЕСПУБЛИКА КОМИ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416,8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Сыктывкар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АДМИНИСТРАТИВНО-ТЕРРИТОРИАЛЬНОЕ ДЕЛЕНИЕ РЕСПУБЛИКИ КОМИ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pSp>
        <p:nvGrpSpPr>
          <p:cNvPr id="11" name="Карта Коми">
            <a:extLst>
              <a:ext uri="{FF2B5EF4-FFF2-40B4-BE49-F238E27FC236}">
                <a16:creationId xmlns:a16="http://schemas.microsoft.com/office/drawing/2014/main" xmlns="" id="{E8E3B0D0-D292-5E5D-90FB-3133A189B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1962" y="2592723"/>
            <a:ext cx="3510037" cy="3556889"/>
            <a:chOff x="1794" y="1674"/>
            <a:chExt cx="4570" cy="4631"/>
          </a:xfrm>
        </p:grpSpPr>
        <p:sp>
          <p:nvSpPr>
            <p:cNvPr id="12" name="подложка карты">
              <a:extLst>
                <a:ext uri="{FF2B5EF4-FFF2-40B4-BE49-F238E27FC236}">
                  <a16:creationId xmlns:a16="http://schemas.microsoft.com/office/drawing/2014/main" xmlns="" id="{71E1FD9D-AB30-51AC-CC5F-EDC20B29F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4060 w 4126"/>
                <a:gd name="T1" fmla="*/ 255 h 4181"/>
                <a:gd name="T2" fmla="*/ 4122 w 4126"/>
                <a:gd name="T3" fmla="*/ 381 h 4181"/>
                <a:gd name="T4" fmla="*/ 4040 w 4126"/>
                <a:gd name="T5" fmla="*/ 437 h 4181"/>
                <a:gd name="T6" fmla="*/ 4076 w 4126"/>
                <a:gd name="T7" fmla="*/ 545 h 4181"/>
                <a:gd name="T8" fmla="*/ 3993 w 4126"/>
                <a:gd name="T9" fmla="*/ 610 h 4181"/>
                <a:gd name="T10" fmla="*/ 3907 w 4126"/>
                <a:gd name="T11" fmla="*/ 726 h 4181"/>
                <a:gd name="T12" fmla="*/ 3802 w 4126"/>
                <a:gd name="T13" fmla="*/ 859 h 4181"/>
                <a:gd name="T14" fmla="*/ 3702 w 4126"/>
                <a:gd name="T15" fmla="*/ 937 h 4181"/>
                <a:gd name="T16" fmla="*/ 3547 w 4126"/>
                <a:gd name="T17" fmla="*/ 1053 h 4181"/>
                <a:gd name="T18" fmla="*/ 3482 w 4126"/>
                <a:gd name="T19" fmla="*/ 1170 h 4181"/>
                <a:gd name="T20" fmla="*/ 3417 w 4126"/>
                <a:gd name="T21" fmla="*/ 1327 h 4181"/>
                <a:gd name="T22" fmla="*/ 3276 w 4126"/>
                <a:gd name="T23" fmla="*/ 1397 h 4181"/>
                <a:gd name="T24" fmla="*/ 3164 w 4126"/>
                <a:gd name="T25" fmla="*/ 1553 h 4181"/>
                <a:gd name="T26" fmla="*/ 3080 w 4126"/>
                <a:gd name="T27" fmla="*/ 1715 h 4181"/>
                <a:gd name="T28" fmla="*/ 2941 w 4126"/>
                <a:gd name="T29" fmla="*/ 1695 h 4181"/>
                <a:gd name="T30" fmla="*/ 2827 w 4126"/>
                <a:gd name="T31" fmla="*/ 1817 h 4181"/>
                <a:gd name="T32" fmla="*/ 2809 w 4126"/>
                <a:gd name="T33" fmla="*/ 1949 h 4181"/>
                <a:gd name="T34" fmla="*/ 2838 w 4126"/>
                <a:gd name="T35" fmla="*/ 2110 h 4181"/>
                <a:gd name="T36" fmla="*/ 2804 w 4126"/>
                <a:gd name="T37" fmla="*/ 2258 h 4181"/>
                <a:gd name="T38" fmla="*/ 2765 w 4126"/>
                <a:gd name="T39" fmla="*/ 2502 h 4181"/>
                <a:gd name="T40" fmla="*/ 2761 w 4126"/>
                <a:gd name="T41" fmla="*/ 2642 h 4181"/>
                <a:gd name="T42" fmla="*/ 2797 w 4126"/>
                <a:gd name="T43" fmla="*/ 2808 h 4181"/>
                <a:gd name="T44" fmla="*/ 2776 w 4126"/>
                <a:gd name="T45" fmla="*/ 2982 h 4181"/>
                <a:gd name="T46" fmla="*/ 2776 w 4126"/>
                <a:gd name="T47" fmla="*/ 3156 h 4181"/>
                <a:gd name="T48" fmla="*/ 2612 w 4126"/>
                <a:gd name="T49" fmla="*/ 3264 h 4181"/>
                <a:gd name="T50" fmla="*/ 2217 w 4126"/>
                <a:gd name="T51" fmla="*/ 3281 h 4181"/>
                <a:gd name="T52" fmla="*/ 2036 w 4126"/>
                <a:gd name="T53" fmla="*/ 3428 h 4181"/>
                <a:gd name="T54" fmla="*/ 1682 w 4126"/>
                <a:gd name="T55" fmla="*/ 3483 h 4181"/>
                <a:gd name="T56" fmla="*/ 1464 w 4126"/>
                <a:gd name="T57" fmla="*/ 3492 h 4181"/>
                <a:gd name="T58" fmla="*/ 1345 w 4126"/>
                <a:gd name="T59" fmla="*/ 3649 h 4181"/>
                <a:gd name="T60" fmla="*/ 1327 w 4126"/>
                <a:gd name="T61" fmla="*/ 3751 h 4181"/>
                <a:gd name="T62" fmla="*/ 1136 w 4126"/>
                <a:gd name="T63" fmla="*/ 3854 h 4181"/>
                <a:gd name="T64" fmla="*/ 918 w 4126"/>
                <a:gd name="T65" fmla="*/ 3960 h 4181"/>
                <a:gd name="T66" fmla="*/ 892 w 4126"/>
                <a:gd name="T67" fmla="*/ 4091 h 4181"/>
                <a:gd name="T68" fmla="*/ 821 w 4126"/>
                <a:gd name="T69" fmla="*/ 4112 h 4181"/>
                <a:gd name="T70" fmla="*/ 723 w 4126"/>
                <a:gd name="T71" fmla="*/ 3999 h 4181"/>
                <a:gd name="T72" fmla="*/ 619 w 4126"/>
                <a:gd name="T73" fmla="*/ 3774 h 4181"/>
                <a:gd name="T74" fmla="*/ 600 w 4126"/>
                <a:gd name="T75" fmla="*/ 3546 h 4181"/>
                <a:gd name="T76" fmla="*/ 784 w 4126"/>
                <a:gd name="T77" fmla="*/ 3343 h 4181"/>
                <a:gd name="T78" fmla="*/ 778 w 4126"/>
                <a:gd name="T79" fmla="*/ 2983 h 4181"/>
                <a:gd name="T80" fmla="*/ 661 w 4126"/>
                <a:gd name="T81" fmla="*/ 2751 h 4181"/>
                <a:gd name="T82" fmla="*/ 473 w 4126"/>
                <a:gd name="T83" fmla="*/ 2918 h 4181"/>
                <a:gd name="T84" fmla="*/ 382 w 4126"/>
                <a:gd name="T85" fmla="*/ 2914 h 4181"/>
                <a:gd name="T86" fmla="*/ 416 w 4126"/>
                <a:gd name="T87" fmla="*/ 2608 h 4181"/>
                <a:gd name="T88" fmla="*/ 312 w 4126"/>
                <a:gd name="T89" fmla="*/ 2409 h 4181"/>
                <a:gd name="T90" fmla="*/ 4 w 4126"/>
                <a:gd name="T91" fmla="*/ 2109 h 4181"/>
                <a:gd name="T92" fmla="*/ 302 w 4126"/>
                <a:gd name="T93" fmla="*/ 2024 h 4181"/>
                <a:gd name="T94" fmla="*/ 682 w 4126"/>
                <a:gd name="T95" fmla="*/ 2023 h 4181"/>
                <a:gd name="T96" fmla="*/ 997 w 4126"/>
                <a:gd name="T97" fmla="*/ 1859 h 4181"/>
                <a:gd name="T98" fmla="*/ 720 w 4126"/>
                <a:gd name="T99" fmla="*/ 1579 h 4181"/>
                <a:gd name="T100" fmla="*/ 1203 w 4126"/>
                <a:gd name="T101" fmla="*/ 828 h 4181"/>
                <a:gd name="T102" fmla="*/ 1290 w 4126"/>
                <a:gd name="T103" fmla="*/ 741 h 4181"/>
                <a:gd name="T104" fmla="*/ 1686 w 4126"/>
                <a:gd name="T105" fmla="*/ 744 h 4181"/>
                <a:gd name="T106" fmla="*/ 3160 w 4126"/>
                <a:gd name="T107" fmla="*/ 753 h 4181"/>
                <a:gd name="T108" fmla="*/ 3439 w 4126"/>
                <a:gd name="T109" fmla="*/ 561 h 4181"/>
                <a:gd name="T110" fmla="*/ 3511 w 4126"/>
                <a:gd name="T111" fmla="*/ 391 h 4181"/>
                <a:gd name="T112" fmla="*/ 3647 w 4126"/>
                <a:gd name="T113" fmla="*/ 314 h 4181"/>
                <a:gd name="T114" fmla="*/ 3700 w 4126"/>
                <a:gd name="T115" fmla="*/ 178 h 4181"/>
                <a:gd name="T116" fmla="*/ 3794 w 4126"/>
                <a:gd name="T117" fmla="*/ 35 h 4181"/>
                <a:gd name="T118" fmla="*/ 3969 w 4126"/>
                <a:gd name="T119" fmla="*/ 7 h 4181"/>
                <a:gd name="T120" fmla="*/ 3946 w 4126"/>
                <a:gd name="T121" fmla="*/ 173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6" h="4181">
                  <a:moveTo>
                    <a:pt x="3946" y="173"/>
                  </a:moveTo>
                  <a:cubicBezTo>
                    <a:pt x="3948" y="175"/>
                    <a:pt x="3947" y="181"/>
                    <a:pt x="3947" y="184"/>
                  </a:cubicBezTo>
                  <a:cubicBezTo>
                    <a:pt x="3947" y="186"/>
                    <a:pt x="3946" y="188"/>
                    <a:pt x="3946" y="189"/>
                  </a:cubicBezTo>
                  <a:cubicBezTo>
                    <a:pt x="3947" y="201"/>
                    <a:pt x="3942" y="213"/>
                    <a:pt x="3942" y="224"/>
                  </a:cubicBezTo>
                  <a:cubicBezTo>
                    <a:pt x="3942" y="236"/>
                    <a:pt x="3944" y="248"/>
                    <a:pt x="3949" y="259"/>
                  </a:cubicBezTo>
                  <a:cubicBezTo>
                    <a:pt x="3950" y="263"/>
                    <a:pt x="3951" y="267"/>
                    <a:pt x="3953" y="270"/>
                  </a:cubicBezTo>
                  <a:cubicBezTo>
                    <a:pt x="3955" y="276"/>
                    <a:pt x="3958" y="277"/>
                    <a:pt x="3964" y="275"/>
                  </a:cubicBezTo>
                  <a:cubicBezTo>
                    <a:pt x="3964" y="274"/>
                    <a:pt x="3965" y="274"/>
                    <a:pt x="3966" y="274"/>
                  </a:cubicBezTo>
                  <a:cubicBezTo>
                    <a:pt x="3978" y="267"/>
                    <a:pt x="3991" y="267"/>
                    <a:pt x="4004" y="272"/>
                  </a:cubicBezTo>
                  <a:cubicBezTo>
                    <a:pt x="4013" y="275"/>
                    <a:pt x="4019" y="274"/>
                    <a:pt x="4025" y="267"/>
                  </a:cubicBezTo>
                  <a:cubicBezTo>
                    <a:pt x="4029" y="262"/>
                    <a:pt x="4033" y="259"/>
                    <a:pt x="4038" y="255"/>
                  </a:cubicBezTo>
                  <a:cubicBezTo>
                    <a:pt x="4045" y="250"/>
                    <a:pt x="4054" y="248"/>
                    <a:pt x="4060" y="255"/>
                  </a:cubicBezTo>
                  <a:cubicBezTo>
                    <a:pt x="4064" y="259"/>
                    <a:pt x="4069" y="261"/>
                    <a:pt x="4073" y="264"/>
                  </a:cubicBezTo>
                  <a:cubicBezTo>
                    <a:pt x="4074" y="265"/>
                    <a:pt x="4075" y="265"/>
                    <a:pt x="4076" y="265"/>
                  </a:cubicBezTo>
                  <a:cubicBezTo>
                    <a:pt x="4086" y="261"/>
                    <a:pt x="4091" y="267"/>
                    <a:pt x="4097" y="273"/>
                  </a:cubicBezTo>
                  <a:cubicBezTo>
                    <a:pt x="4103" y="280"/>
                    <a:pt x="4100" y="289"/>
                    <a:pt x="4098" y="297"/>
                  </a:cubicBezTo>
                  <a:cubicBezTo>
                    <a:pt x="4098" y="301"/>
                    <a:pt x="4093" y="304"/>
                    <a:pt x="4089" y="304"/>
                  </a:cubicBezTo>
                  <a:cubicBezTo>
                    <a:pt x="4085" y="304"/>
                    <a:pt x="4083" y="306"/>
                    <a:pt x="4085" y="309"/>
                  </a:cubicBezTo>
                  <a:cubicBezTo>
                    <a:pt x="4089" y="317"/>
                    <a:pt x="4088" y="324"/>
                    <a:pt x="4084" y="332"/>
                  </a:cubicBezTo>
                  <a:cubicBezTo>
                    <a:pt x="4083" y="334"/>
                    <a:pt x="4084" y="339"/>
                    <a:pt x="4085" y="342"/>
                  </a:cubicBezTo>
                  <a:cubicBezTo>
                    <a:pt x="4086" y="343"/>
                    <a:pt x="4089" y="345"/>
                    <a:pt x="4091" y="345"/>
                  </a:cubicBezTo>
                  <a:cubicBezTo>
                    <a:pt x="4098" y="345"/>
                    <a:pt x="4104" y="348"/>
                    <a:pt x="4107" y="355"/>
                  </a:cubicBezTo>
                  <a:cubicBezTo>
                    <a:pt x="4108" y="357"/>
                    <a:pt x="4111" y="357"/>
                    <a:pt x="4114" y="359"/>
                  </a:cubicBezTo>
                  <a:cubicBezTo>
                    <a:pt x="4122" y="364"/>
                    <a:pt x="4126" y="373"/>
                    <a:pt x="4122" y="381"/>
                  </a:cubicBezTo>
                  <a:cubicBezTo>
                    <a:pt x="4119" y="386"/>
                    <a:pt x="4119" y="390"/>
                    <a:pt x="4119" y="395"/>
                  </a:cubicBezTo>
                  <a:cubicBezTo>
                    <a:pt x="4119" y="401"/>
                    <a:pt x="4117" y="406"/>
                    <a:pt x="4113" y="411"/>
                  </a:cubicBezTo>
                  <a:cubicBezTo>
                    <a:pt x="4111" y="413"/>
                    <a:pt x="4109" y="416"/>
                    <a:pt x="4107" y="419"/>
                  </a:cubicBezTo>
                  <a:cubicBezTo>
                    <a:pt x="4101" y="428"/>
                    <a:pt x="4094" y="430"/>
                    <a:pt x="4085" y="424"/>
                  </a:cubicBezTo>
                  <a:cubicBezTo>
                    <a:pt x="4084" y="423"/>
                    <a:pt x="4082" y="422"/>
                    <a:pt x="4081" y="421"/>
                  </a:cubicBezTo>
                  <a:cubicBezTo>
                    <a:pt x="4078" y="418"/>
                    <a:pt x="4076" y="416"/>
                    <a:pt x="4073" y="413"/>
                  </a:cubicBezTo>
                  <a:cubicBezTo>
                    <a:pt x="4071" y="416"/>
                    <a:pt x="4069" y="419"/>
                    <a:pt x="4067" y="421"/>
                  </a:cubicBezTo>
                  <a:cubicBezTo>
                    <a:pt x="4064" y="424"/>
                    <a:pt x="4061" y="425"/>
                    <a:pt x="4058" y="423"/>
                  </a:cubicBezTo>
                  <a:cubicBezTo>
                    <a:pt x="4056" y="422"/>
                    <a:pt x="4053" y="422"/>
                    <a:pt x="4051" y="420"/>
                  </a:cubicBezTo>
                  <a:cubicBezTo>
                    <a:pt x="4048" y="418"/>
                    <a:pt x="4045" y="415"/>
                    <a:pt x="4041" y="419"/>
                  </a:cubicBezTo>
                  <a:cubicBezTo>
                    <a:pt x="4036" y="424"/>
                    <a:pt x="4035" y="426"/>
                    <a:pt x="4038" y="433"/>
                  </a:cubicBezTo>
                  <a:cubicBezTo>
                    <a:pt x="4038" y="434"/>
                    <a:pt x="4039" y="436"/>
                    <a:pt x="4040" y="437"/>
                  </a:cubicBezTo>
                  <a:cubicBezTo>
                    <a:pt x="4043" y="443"/>
                    <a:pt x="4042" y="448"/>
                    <a:pt x="4038" y="453"/>
                  </a:cubicBezTo>
                  <a:cubicBezTo>
                    <a:pt x="4036" y="456"/>
                    <a:pt x="4034" y="460"/>
                    <a:pt x="4034" y="463"/>
                  </a:cubicBezTo>
                  <a:cubicBezTo>
                    <a:pt x="4034" y="468"/>
                    <a:pt x="4037" y="469"/>
                    <a:pt x="4042" y="466"/>
                  </a:cubicBezTo>
                  <a:cubicBezTo>
                    <a:pt x="4045" y="464"/>
                    <a:pt x="4047" y="463"/>
                    <a:pt x="4050" y="463"/>
                  </a:cubicBezTo>
                  <a:cubicBezTo>
                    <a:pt x="4056" y="461"/>
                    <a:pt x="4062" y="459"/>
                    <a:pt x="4066" y="454"/>
                  </a:cubicBezTo>
                  <a:cubicBezTo>
                    <a:pt x="4067" y="453"/>
                    <a:pt x="4067" y="453"/>
                    <a:pt x="4067" y="453"/>
                  </a:cubicBezTo>
                  <a:cubicBezTo>
                    <a:pt x="4071" y="450"/>
                    <a:pt x="4076" y="448"/>
                    <a:pt x="4081" y="450"/>
                  </a:cubicBezTo>
                  <a:cubicBezTo>
                    <a:pt x="4086" y="453"/>
                    <a:pt x="4086" y="458"/>
                    <a:pt x="4086" y="462"/>
                  </a:cubicBezTo>
                  <a:cubicBezTo>
                    <a:pt x="4087" y="469"/>
                    <a:pt x="4086" y="475"/>
                    <a:pt x="4089" y="480"/>
                  </a:cubicBezTo>
                  <a:cubicBezTo>
                    <a:pt x="4092" y="487"/>
                    <a:pt x="4093" y="493"/>
                    <a:pt x="4093" y="500"/>
                  </a:cubicBezTo>
                  <a:cubicBezTo>
                    <a:pt x="4092" y="504"/>
                    <a:pt x="4092" y="509"/>
                    <a:pt x="4090" y="513"/>
                  </a:cubicBezTo>
                  <a:cubicBezTo>
                    <a:pt x="4086" y="524"/>
                    <a:pt x="4081" y="534"/>
                    <a:pt x="4076" y="545"/>
                  </a:cubicBezTo>
                  <a:cubicBezTo>
                    <a:pt x="4074" y="551"/>
                    <a:pt x="4069" y="554"/>
                    <a:pt x="4063" y="553"/>
                  </a:cubicBezTo>
                  <a:cubicBezTo>
                    <a:pt x="4054" y="553"/>
                    <a:pt x="4046" y="553"/>
                    <a:pt x="4039" y="560"/>
                  </a:cubicBezTo>
                  <a:cubicBezTo>
                    <a:pt x="4038" y="561"/>
                    <a:pt x="4035" y="561"/>
                    <a:pt x="4032" y="561"/>
                  </a:cubicBezTo>
                  <a:cubicBezTo>
                    <a:pt x="4031" y="561"/>
                    <a:pt x="4030" y="561"/>
                    <a:pt x="4030" y="561"/>
                  </a:cubicBezTo>
                  <a:cubicBezTo>
                    <a:pt x="4029" y="561"/>
                    <a:pt x="4028" y="561"/>
                    <a:pt x="4026" y="561"/>
                  </a:cubicBezTo>
                  <a:cubicBezTo>
                    <a:pt x="4025" y="561"/>
                    <a:pt x="4023" y="561"/>
                    <a:pt x="4021" y="562"/>
                  </a:cubicBezTo>
                  <a:cubicBezTo>
                    <a:pt x="4015" y="563"/>
                    <a:pt x="4015" y="564"/>
                    <a:pt x="4019" y="569"/>
                  </a:cubicBezTo>
                  <a:cubicBezTo>
                    <a:pt x="4021" y="572"/>
                    <a:pt x="4023" y="575"/>
                    <a:pt x="4024" y="578"/>
                  </a:cubicBezTo>
                  <a:cubicBezTo>
                    <a:pt x="4026" y="583"/>
                    <a:pt x="4023" y="588"/>
                    <a:pt x="4018" y="590"/>
                  </a:cubicBezTo>
                  <a:cubicBezTo>
                    <a:pt x="4012" y="591"/>
                    <a:pt x="4011" y="595"/>
                    <a:pt x="4009" y="600"/>
                  </a:cubicBezTo>
                  <a:cubicBezTo>
                    <a:pt x="4007" y="608"/>
                    <a:pt x="4006" y="608"/>
                    <a:pt x="3997" y="608"/>
                  </a:cubicBezTo>
                  <a:cubicBezTo>
                    <a:pt x="3996" y="608"/>
                    <a:pt x="3994" y="609"/>
                    <a:pt x="3993" y="610"/>
                  </a:cubicBezTo>
                  <a:cubicBezTo>
                    <a:pt x="3991" y="613"/>
                    <a:pt x="3990" y="617"/>
                    <a:pt x="3989" y="620"/>
                  </a:cubicBezTo>
                  <a:cubicBezTo>
                    <a:pt x="3987" y="624"/>
                    <a:pt x="3985" y="627"/>
                    <a:pt x="3980" y="629"/>
                  </a:cubicBezTo>
                  <a:cubicBezTo>
                    <a:pt x="3975" y="631"/>
                    <a:pt x="3972" y="637"/>
                    <a:pt x="3969" y="641"/>
                  </a:cubicBezTo>
                  <a:cubicBezTo>
                    <a:pt x="3966" y="643"/>
                    <a:pt x="3964" y="647"/>
                    <a:pt x="3961" y="649"/>
                  </a:cubicBezTo>
                  <a:cubicBezTo>
                    <a:pt x="3958" y="652"/>
                    <a:pt x="3955" y="654"/>
                    <a:pt x="3951" y="651"/>
                  </a:cubicBezTo>
                  <a:cubicBezTo>
                    <a:pt x="3948" y="647"/>
                    <a:pt x="3946" y="649"/>
                    <a:pt x="3943" y="652"/>
                  </a:cubicBezTo>
                  <a:cubicBezTo>
                    <a:pt x="3939" y="657"/>
                    <a:pt x="3934" y="663"/>
                    <a:pt x="3930" y="669"/>
                  </a:cubicBezTo>
                  <a:cubicBezTo>
                    <a:pt x="3928" y="672"/>
                    <a:pt x="3927" y="677"/>
                    <a:pt x="3921" y="677"/>
                  </a:cubicBezTo>
                  <a:cubicBezTo>
                    <a:pt x="3921" y="677"/>
                    <a:pt x="3919" y="678"/>
                    <a:pt x="3919" y="679"/>
                  </a:cubicBezTo>
                  <a:cubicBezTo>
                    <a:pt x="3920" y="685"/>
                    <a:pt x="3919" y="692"/>
                    <a:pt x="3922" y="697"/>
                  </a:cubicBezTo>
                  <a:cubicBezTo>
                    <a:pt x="3925" y="702"/>
                    <a:pt x="3927" y="706"/>
                    <a:pt x="3923" y="712"/>
                  </a:cubicBezTo>
                  <a:cubicBezTo>
                    <a:pt x="3919" y="719"/>
                    <a:pt x="3916" y="726"/>
                    <a:pt x="3907" y="726"/>
                  </a:cubicBezTo>
                  <a:cubicBezTo>
                    <a:pt x="3906" y="727"/>
                    <a:pt x="3905" y="726"/>
                    <a:pt x="3904" y="727"/>
                  </a:cubicBezTo>
                  <a:cubicBezTo>
                    <a:pt x="3897" y="728"/>
                    <a:pt x="3895" y="732"/>
                    <a:pt x="3896" y="739"/>
                  </a:cubicBezTo>
                  <a:cubicBezTo>
                    <a:pt x="3899" y="754"/>
                    <a:pt x="3903" y="769"/>
                    <a:pt x="3906" y="784"/>
                  </a:cubicBezTo>
                  <a:cubicBezTo>
                    <a:pt x="3907" y="789"/>
                    <a:pt x="3906" y="794"/>
                    <a:pt x="3905" y="799"/>
                  </a:cubicBezTo>
                  <a:cubicBezTo>
                    <a:pt x="3905" y="805"/>
                    <a:pt x="3900" y="807"/>
                    <a:pt x="3895" y="809"/>
                  </a:cubicBezTo>
                  <a:cubicBezTo>
                    <a:pt x="3894" y="810"/>
                    <a:pt x="3892" y="811"/>
                    <a:pt x="3891" y="812"/>
                  </a:cubicBezTo>
                  <a:cubicBezTo>
                    <a:pt x="3885" y="821"/>
                    <a:pt x="3875" y="824"/>
                    <a:pt x="3866" y="828"/>
                  </a:cubicBezTo>
                  <a:cubicBezTo>
                    <a:pt x="3864" y="830"/>
                    <a:pt x="3861" y="831"/>
                    <a:pt x="3860" y="833"/>
                  </a:cubicBezTo>
                  <a:cubicBezTo>
                    <a:pt x="3855" y="839"/>
                    <a:pt x="3848" y="841"/>
                    <a:pt x="3842" y="844"/>
                  </a:cubicBezTo>
                  <a:cubicBezTo>
                    <a:pt x="3840" y="845"/>
                    <a:pt x="3838" y="845"/>
                    <a:pt x="3837" y="845"/>
                  </a:cubicBezTo>
                  <a:cubicBezTo>
                    <a:pt x="3830" y="841"/>
                    <a:pt x="3826" y="845"/>
                    <a:pt x="3821" y="850"/>
                  </a:cubicBezTo>
                  <a:cubicBezTo>
                    <a:pt x="3816" y="855"/>
                    <a:pt x="3810" y="859"/>
                    <a:pt x="3802" y="859"/>
                  </a:cubicBezTo>
                  <a:cubicBezTo>
                    <a:pt x="3799" y="859"/>
                    <a:pt x="3796" y="860"/>
                    <a:pt x="3793" y="861"/>
                  </a:cubicBezTo>
                  <a:cubicBezTo>
                    <a:pt x="3792" y="861"/>
                    <a:pt x="3791" y="863"/>
                    <a:pt x="3790" y="864"/>
                  </a:cubicBezTo>
                  <a:cubicBezTo>
                    <a:pt x="3790" y="865"/>
                    <a:pt x="3790" y="867"/>
                    <a:pt x="3790" y="868"/>
                  </a:cubicBezTo>
                  <a:cubicBezTo>
                    <a:pt x="3790" y="874"/>
                    <a:pt x="3784" y="876"/>
                    <a:pt x="3782" y="879"/>
                  </a:cubicBezTo>
                  <a:cubicBezTo>
                    <a:pt x="3781" y="882"/>
                    <a:pt x="3787" y="886"/>
                    <a:pt x="3787" y="890"/>
                  </a:cubicBezTo>
                  <a:cubicBezTo>
                    <a:pt x="3788" y="896"/>
                    <a:pt x="3783" y="902"/>
                    <a:pt x="3777" y="902"/>
                  </a:cubicBezTo>
                  <a:cubicBezTo>
                    <a:pt x="3771" y="902"/>
                    <a:pt x="3765" y="901"/>
                    <a:pt x="3760" y="900"/>
                  </a:cubicBezTo>
                  <a:cubicBezTo>
                    <a:pt x="3754" y="899"/>
                    <a:pt x="3749" y="902"/>
                    <a:pt x="3747" y="908"/>
                  </a:cubicBezTo>
                  <a:cubicBezTo>
                    <a:pt x="3747" y="909"/>
                    <a:pt x="3747" y="910"/>
                    <a:pt x="3747" y="911"/>
                  </a:cubicBezTo>
                  <a:cubicBezTo>
                    <a:pt x="3746" y="923"/>
                    <a:pt x="3736" y="928"/>
                    <a:pt x="3729" y="935"/>
                  </a:cubicBezTo>
                  <a:cubicBezTo>
                    <a:pt x="3728" y="936"/>
                    <a:pt x="3727" y="936"/>
                    <a:pt x="3727" y="936"/>
                  </a:cubicBezTo>
                  <a:cubicBezTo>
                    <a:pt x="3718" y="935"/>
                    <a:pt x="3710" y="937"/>
                    <a:pt x="3702" y="937"/>
                  </a:cubicBezTo>
                  <a:cubicBezTo>
                    <a:pt x="3698" y="937"/>
                    <a:pt x="3694" y="937"/>
                    <a:pt x="3690" y="939"/>
                  </a:cubicBezTo>
                  <a:cubicBezTo>
                    <a:pt x="3688" y="940"/>
                    <a:pt x="3687" y="941"/>
                    <a:pt x="3686" y="941"/>
                  </a:cubicBezTo>
                  <a:cubicBezTo>
                    <a:pt x="3676" y="940"/>
                    <a:pt x="3673" y="946"/>
                    <a:pt x="3669" y="954"/>
                  </a:cubicBezTo>
                  <a:cubicBezTo>
                    <a:pt x="3666" y="959"/>
                    <a:pt x="3660" y="964"/>
                    <a:pt x="3655" y="968"/>
                  </a:cubicBezTo>
                  <a:cubicBezTo>
                    <a:pt x="3653" y="970"/>
                    <a:pt x="3651" y="971"/>
                    <a:pt x="3651" y="974"/>
                  </a:cubicBezTo>
                  <a:cubicBezTo>
                    <a:pt x="3648" y="984"/>
                    <a:pt x="3642" y="990"/>
                    <a:pt x="3632" y="993"/>
                  </a:cubicBezTo>
                  <a:cubicBezTo>
                    <a:pt x="3624" y="996"/>
                    <a:pt x="3615" y="999"/>
                    <a:pt x="3607" y="1002"/>
                  </a:cubicBezTo>
                  <a:cubicBezTo>
                    <a:pt x="3602" y="1004"/>
                    <a:pt x="3598" y="1009"/>
                    <a:pt x="3594" y="1014"/>
                  </a:cubicBezTo>
                  <a:cubicBezTo>
                    <a:pt x="3589" y="1018"/>
                    <a:pt x="3586" y="1023"/>
                    <a:pt x="3581" y="1028"/>
                  </a:cubicBezTo>
                  <a:cubicBezTo>
                    <a:pt x="3580" y="1029"/>
                    <a:pt x="3576" y="1030"/>
                    <a:pt x="3574" y="1029"/>
                  </a:cubicBezTo>
                  <a:cubicBezTo>
                    <a:pt x="3568" y="1026"/>
                    <a:pt x="3565" y="1029"/>
                    <a:pt x="3561" y="1033"/>
                  </a:cubicBezTo>
                  <a:cubicBezTo>
                    <a:pt x="3556" y="1039"/>
                    <a:pt x="3551" y="1045"/>
                    <a:pt x="3547" y="1053"/>
                  </a:cubicBezTo>
                  <a:cubicBezTo>
                    <a:pt x="3542" y="1060"/>
                    <a:pt x="3543" y="1069"/>
                    <a:pt x="3541" y="1076"/>
                  </a:cubicBezTo>
                  <a:cubicBezTo>
                    <a:pt x="3540" y="1082"/>
                    <a:pt x="3538" y="1087"/>
                    <a:pt x="3534" y="1091"/>
                  </a:cubicBezTo>
                  <a:cubicBezTo>
                    <a:pt x="3531" y="1095"/>
                    <a:pt x="3530" y="1098"/>
                    <a:pt x="3533" y="1102"/>
                  </a:cubicBezTo>
                  <a:cubicBezTo>
                    <a:pt x="3536" y="1109"/>
                    <a:pt x="3538" y="1116"/>
                    <a:pt x="3543" y="1122"/>
                  </a:cubicBezTo>
                  <a:cubicBezTo>
                    <a:pt x="3545" y="1124"/>
                    <a:pt x="3545" y="1127"/>
                    <a:pt x="3544" y="1129"/>
                  </a:cubicBezTo>
                  <a:cubicBezTo>
                    <a:pt x="3540" y="1146"/>
                    <a:pt x="3532" y="1149"/>
                    <a:pt x="3518" y="1140"/>
                  </a:cubicBezTo>
                  <a:cubicBezTo>
                    <a:pt x="3514" y="1138"/>
                    <a:pt x="3512" y="1135"/>
                    <a:pt x="3509" y="1132"/>
                  </a:cubicBezTo>
                  <a:cubicBezTo>
                    <a:pt x="3508" y="1132"/>
                    <a:pt x="3507" y="1131"/>
                    <a:pt x="3506" y="1130"/>
                  </a:cubicBezTo>
                  <a:cubicBezTo>
                    <a:pt x="3505" y="1131"/>
                    <a:pt x="3504" y="1132"/>
                    <a:pt x="3504" y="1133"/>
                  </a:cubicBezTo>
                  <a:cubicBezTo>
                    <a:pt x="3503" y="1134"/>
                    <a:pt x="3503" y="1135"/>
                    <a:pt x="3503" y="1136"/>
                  </a:cubicBezTo>
                  <a:cubicBezTo>
                    <a:pt x="3503" y="1148"/>
                    <a:pt x="3499" y="1156"/>
                    <a:pt x="3487" y="1161"/>
                  </a:cubicBezTo>
                  <a:cubicBezTo>
                    <a:pt x="3483" y="1163"/>
                    <a:pt x="3483" y="1166"/>
                    <a:pt x="3482" y="1170"/>
                  </a:cubicBezTo>
                  <a:cubicBezTo>
                    <a:pt x="3478" y="1183"/>
                    <a:pt x="3479" y="1197"/>
                    <a:pt x="3468" y="1208"/>
                  </a:cubicBezTo>
                  <a:cubicBezTo>
                    <a:pt x="3467" y="1210"/>
                    <a:pt x="3465" y="1211"/>
                    <a:pt x="3463" y="1213"/>
                  </a:cubicBezTo>
                  <a:cubicBezTo>
                    <a:pt x="3461" y="1216"/>
                    <a:pt x="3457" y="1219"/>
                    <a:pt x="3457" y="1222"/>
                  </a:cubicBezTo>
                  <a:cubicBezTo>
                    <a:pt x="3457" y="1229"/>
                    <a:pt x="3455" y="1236"/>
                    <a:pt x="3451" y="1242"/>
                  </a:cubicBezTo>
                  <a:cubicBezTo>
                    <a:pt x="3450" y="1243"/>
                    <a:pt x="3452" y="1246"/>
                    <a:pt x="3453" y="1247"/>
                  </a:cubicBezTo>
                  <a:cubicBezTo>
                    <a:pt x="3455" y="1251"/>
                    <a:pt x="3459" y="1253"/>
                    <a:pt x="3462" y="1257"/>
                  </a:cubicBezTo>
                  <a:cubicBezTo>
                    <a:pt x="3466" y="1263"/>
                    <a:pt x="3465" y="1267"/>
                    <a:pt x="3459" y="1271"/>
                  </a:cubicBezTo>
                  <a:cubicBezTo>
                    <a:pt x="3452" y="1274"/>
                    <a:pt x="3447" y="1279"/>
                    <a:pt x="3444" y="1286"/>
                  </a:cubicBezTo>
                  <a:cubicBezTo>
                    <a:pt x="3443" y="1288"/>
                    <a:pt x="3441" y="1291"/>
                    <a:pt x="3445" y="1293"/>
                  </a:cubicBezTo>
                  <a:cubicBezTo>
                    <a:pt x="3450" y="1296"/>
                    <a:pt x="3453" y="1301"/>
                    <a:pt x="3451" y="1308"/>
                  </a:cubicBezTo>
                  <a:cubicBezTo>
                    <a:pt x="3449" y="1315"/>
                    <a:pt x="3442" y="1321"/>
                    <a:pt x="3434" y="1322"/>
                  </a:cubicBezTo>
                  <a:cubicBezTo>
                    <a:pt x="3428" y="1323"/>
                    <a:pt x="3422" y="1321"/>
                    <a:pt x="3417" y="1327"/>
                  </a:cubicBezTo>
                  <a:cubicBezTo>
                    <a:pt x="3416" y="1328"/>
                    <a:pt x="3413" y="1328"/>
                    <a:pt x="3412" y="1328"/>
                  </a:cubicBezTo>
                  <a:cubicBezTo>
                    <a:pt x="3405" y="1324"/>
                    <a:pt x="3399" y="1325"/>
                    <a:pt x="3393" y="1330"/>
                  </a:cubicBezTo>
                  <a:cubicBezTo>
                    <a:pt x="3393" y="1330"/>
                    <a:pt x="3392" y="1331"/>
                    <a:pt x="3391" y="1330"/>
                  </a:cubicBezTo>
                  <a:cubicBezTo>
                    <a:pt x="3382" y="1328"/>
                    <a:pt x="3377" y="1335"/>
                    <a:pt x="3372" y="1340"/>
                  </a:cubicBezTo>
                  <a:cubicBezTo>
                    <a:pt x="3370" y="1342"/>
                    <a:pt x="3367" y="1343"/>
                    <a:pt x="3365" y="1343"/>
                  </a:cubicBezTo>
                  <a:cubicBezTo>
                    <a:pt x="3357" y="1346"/>
                    <a:pt x="3349" y="1347"/>
                    <a:pt x="3345" y="1356"/>
                  </a:cubicBezTo>
                  <a:cubicBezTo>
                    <a:pt x="3336" y="1356"/>
                    <a:pt x="3334" y="1364"/>
                    <a:pt x="3328" y="1368"/>
                  </a:cubicBezTo>
                  <a:cubicBezTo>
                    <a:pt x="3324" y="1371"/>
                    <a:pt x="3317" y="1372"/>
                    <a:pt x="3312" y="1374"/>
                  </a:cubicBezTo>
                  <a:cubicBezTo>
                    <a:pt x="3310" y="1374"/>
                    <a:pt x="3306" y="1374"/>
                    <a:pt x="3305" y="1375"/>
                  </a:cubicBezTo>
                  <a:cubicBezTo>
                    <a:pt x="3299" y="1382"/>
                    <a:pt x="3291" y="1385"/>
                    <a:pt x="3283" y="1388"/>
                  </a:cubicBezTo>
                  <a:cubicBezTo>
                    <a:pt x="3281" y="1389"/>
                    <a:pt x="3280" y="1392"/>
                    <a:pt x="3278" y="1393"/>
                  </a:cubicBezTo>
                  <a:cubicBezTo>
                    <a:pt x="3277" y="1395"/>
                    <a:pt x="3277" y="1396"/>
                    <a:pt x="3276" y="1397"/>
                  </a:cubicBezTo>
                  <a:cubicBezTo>
                    <a:pt x="3272" y="1399"/>
                    <a:pt x="3265" y="1400"/>
                    <a:pt x="3263" y="1404"/>
                  </a:cubicBezTo>
                  <a:cubicBezTo>
                    <a:pt x="3261" y="1408"/>
                    <a:pt x="3260" y="1412"/>
                    <a:pt x="3256" y="1415"/>
                  </a:cubicBezTo>
                  <a:cubicBezTo>
                    <a:pt x="3254" y="1416"/>
                    <a:pt x="3251" y="1418"/>
                    <a:pt x="3251" y="1420"/>
                  </a:cubicBezTo>
                  <a:cubicBezTo>
                    <a:pt x="3249" y="1427"/>
                    <a:pt x="3245" y="1431"/>
                    <a:pt x="3238" y="1434"/>
                  </a:cubicBezTo>
                  <a:cubicBezTo>
                    <a:pt x="3234" y="1435"/>
                    <a:pt x="3232" y="1436"/>
                    <a:pt x="3235" y="1441"/>
                  </a:cubicBezTo>
                  <a:cubicBezTo>
                    <a:pt x="3236" y="1443"/>
                    <a:pt x="3236" y="1446"/>
                    <a:pt x="3235" y="1447"/>
                  </a:cubicBezTo>
                  <a:cubicBezTo>
                    <a:pt x="3228" y="1454"/>
                    <a:pt x="3223" y="1462"/>
                    <a:pt x="3213" y="1465"/>
                  </a:cubicBezTo>
                  <a:cubicBezTo>
                    <a:pt x="3210" y="1466"/>
                    <a:pt x="3209" y="1466"/>
                    <a:pt x="3207" y="1469"/>
                  </a:cubicBezTo>
                  <a:cubicBezTo>
                    <a:pt x="3200" y="1481"/>
                    <a:pt x="3191" y="1492"/>
                    <a:pt x="3188" y="1506"/>
                  </a:cubicBezTo>
                  <a:cubicBezTo>
                    <a:pt x="3187" y="1507"/>
                    <a:pt x="3187" y="1510"/>
                    <a:pt x="3186" y="1511"/>
                  </a:cubicBezTo>
                  <a:cubicBezTo>
                    <a:pt x="3178" y="1517"/>
                    <a:pt x="3178" y="1527"/>
                    <a:pt x="3174" y="1535"/>
                  </a:cubicBezTo>
                  <a:cubicBezTo>
                    <a:pt x="3171" y="1541"/>
                    <a:pt x="3168" y="1547"/>
                    <a:pt x="3164" y="1553"/>
                  </a:cubicBezTo>
                  <a:cubicBezTo>
                    <a:pt x="3159" y="1558"/>
                    <a:pt x="3154" y="1563"/>
                    <a:pt x="3150" y="1569"/>
                  </a:cubicBezTo>
                  <a:cubicBezTo>
                    <a:pt x="3148" y="1571"/>
                    <a:pt x="3147" y="1573"/>
                    <a:pt x="3147" y="1576"/>
                  </a:cubicBezTo>
                  <a:cubicBezTo>
                    <a:pt x="3146" y="1580"/>
                    <a:pt x="3145" y="1584"/>
                    <a:pt x="3152" y="1583"/>
                  </a:cubicBezTo>
                  <a:cubicBezTo>
                    <a:pt x="3157" y="1583"/>
                    <a:pt x="3159" y="1587"/>
                    <a:pt x="3160" y="1592"/>
                  </a:cubicBezTo>
                  <a:cubicBezTo>
                    <a:pt x="3161" y="1605"/>
                    <a:pt x="3158" y="1615"/>
                    <a:pt x="3151" y="1624"/>
                  </a:cubicBezTo>
                  <a:cubicBezTo>
                    <a:pt x="3148" y="1627"/>
                    <a:pt x="3147" y="1630"/>
                    <a:pt x="3147" y="1635"/>
                  </a:cubicBezTo>
                  <a:cubicBezTo>
                    <a:pt x="3146" y="1647"/>
                    <a:pt x="3141" y="1650"/>
                    <a:pt x="3131" y="1649"/>
                  </a:cubicBezTo>
                  <a:cubicBezTo>
                    <a:pt x="3127" y="1649"/>
                    <a:pt x="3123" y="1647"/>
                    <a:pt x="3118" y="1649"/>
                  </a:cubicBezTo>
                  <a:cubicBezTo>
                    <a:pt x="3108" y="1653"/>
                    <a:pt x="3106" y="1654"/>
                    <a:pt x="3107" y="1665"/>
                  </a:cubicBezTo>
                  <a:cubicBezTo>
                    <a:pt x="3107" y="1668"/>
                    <a:pt x="3108" y="1670"/>
                    <a:pt x="3107" y="1673"/>
                  </a:cubicBezTo>
                  <a:cubicBezTo>
                    <a:pt x="3106" y="1681"/>
                    <a:pt x="3104" y="1690"/>
                    <a:pt x="3095" y="1693"/>
                  </a:cubicBezTo>
                  <a:cubicBezTo>
                    <a:pt x="3085" y="1697"/>
                    <a:pt x="3084" y="1708"/>
                    <a:pt x="3080" y="1715"/>
                  </a:cubicBezTo>
                  <a:cubicBezTo>
                    <a:pt x="3075" y="1722"/>
                    <a:pt x="3075" y="1723"/>
                    <a:pt x="3067" y="1720"/>
                  </a:cubicBezTo>
                  <a:cubicBezTo>
                    <a:pt x="3051" y="1716"/>
                    <a:pt x="3046" y="1719"/>
                    <a:pt x="3043" y="1735"/>
                  </a:cubicBezTo>
                  <a:cubicBezTo>
                    <a:pt x="3042" y="1741"/>
                    <a:pt x="3041" y="1746"/>
                    <a:pt x="3040" y="1751"/>
                  </a:cubicBezTo>
                  <a:cubicBezTo>
                    <a:pt x="3038" y="1760"/>
                    <a:pt x="3032" y="1764"/>
                    <a:pt x="3023" y="1764"/>
                  </a:cubicBezTo>
                  <a:cubicBezTo>
                    <a:pt x="3020" y="1764"/>
                    <a:pt x="3017" y="1764"/>
                    <a:pt x="3014" y="1765"/>
                  </a:cubicBezTo>
                  <a:cubicBezTo>
                    <a:pt x="3004" y="1767"/>
                    <a:pt x="3000" y="1766"/>
                    <a:pt x="2996" y="1756"/>
                  </a:cubicBezTo>
                  <a:cubicBezTo>
                    <a:pt x="2995" y="1755"/>
                    <a:pt x="2995" y="1752"/>
                    <a:pt x="2994" y="1751"/>
                  </a:cubicBezTo>
                  <a:cubicBezTo>
                    <a:pt x="2981" y="1747"/>
                    <a:pt x="2979" y="1733"/>
                    <a:pt x="2969" y="1726"/>
                  </a:cubicBezTo>
                  <a:cubicBezTo>
                    <a:pt x="2964" y="1723"/>
                    <a:pt x="2963" y="1716"/>
                    <a:pt x="2964" y="1710"/>
                  </a:cubicBezTo>
                  <a:cubicBezTo>
                    <a:pt x="2964" y="1708"/>
                    <a:pt x="2965" y="1706"/>
                    <a:pt x="2965" y="1704"/>
                  </a:cubicBezTo>
                  <a:cubicBezTo>
                    <a:pt x="2965" y="1701"/>
                    <a:pt x="2964" y="1698"/>
                    <a:pt x="2960" y="1699"/>
                  </a:cubicBezTo>
                  <a:cubicBezTo>
                    <a:pt x="2953" y="1701"/>
                    <a:pt x="2947" y="1698"/>
                    <a:pt x="2941" y="1695"/>
                  </a:cubicBezTo>
                  <a:cubicBezTo>
                    <a:pt x="2935" y="1691"/>
                    <a:pt x="2933" y="1691"/>
                    <a:pt x="2929" y="1697"/>
                  </a:cubicBezTo>
                  <a:cubicBezTo>
                    <a:pt x="2926" y="1702"/>
                    <a:pt x="2922" y="1705"/>
                    <a:pt x="2916" y="1704"/>
                  </a:cubicBezTo>
                  <a:cubicBezTo>
                    <a:pt x="2915" y="1703"/>
                    <a:pt x="2914" y="1705"/>
                    <a:pt x="2912" y="1706"/>
                  </a:cubicBezTo>
                  <a:cubicBezTo>
                    <a:pt x="2911" y="1707"/>
                    <a:pt x="2911" y="1708"/>
                    <a:pt x="2909" y="1709"/>
                  </a:cubicBezTo>
                  <a:cubicBezTo>
                    <a:pt x="2901" y="1712"/>
                    <a:pt x="2901" y="1716"/>
                    <a:pt x="2902" y="1725"/>
                  </a:cubicBezTo>
                  <a:cubicBezTo>
                    <a:pt x="2904" y="1736"/>
                    <a:pt x="2898" y="1747"/>
                    <a:pt x="2889" y="1755"/>
                  </a:cubicBezTo>
                  <a:cubicBezTo>
                    <a:pt x="2887" y="1757"/>
                    <a:pt x="2883" y="1757"/>
                    <a:pt x="2879" y="1757"/>
                  </a:cubicBezTo>
                  <a:cubicBezTo>
                    <a:pt x="2871" y="1758"/>
                    <a:pt x="2870" y="1759"/>
                    <a:pt x="2869" y="1767"/>
                  </a:cubicBezTo>
                  <a:cubicBezTo>
                    <a:pt x="2868" y="1776"/>
                    <a:pt x="2862" y="1779"/>
                    <a:pt x="2854" y="1775"/>
                  </a:cubicBezTo>
                  <a:cubicBezTo>
                    <a:pt x="2851" y="1774"/>
                    <a:pt x="2850" y="1773"/>
                    <a:pt x="2849" y="1776"/>
                  </a:cubicBezTo>
                  <a:cubicBezTo>
                    <a:pt x="2845" y="1782"/>
                    <a:pt x="2839" y="1787"/>
                    <a:pt x="2839" y="1795"/>
                  </a:cubicBezTo>
                  <a:cubicBezTo>
                    <a:pt x="2839" y="1804"/>
                    <a:pt x="2833" y="1811"/>
                    <a:pt x="2827" y="1817"/>
                  </a:cubicBezTo>
                  <a:cubicBezTo>
                    <a:pt x="2825" y="1821"/>
                    <a:pt x="2823" y="1823"/>
                    <a:pt x="2823" y="1828"/>
                  </a:cubicBezTo>
                  <a:cubicBezTo>
                    <a:pt x="2824" y="1833"/>
                    <a:pt x="2819" y="1837"/>
                    <a:pt x="2820" y="1843"/>
                  </a:cubicBezTo>
                  <a:cubicBezTo>
                    <a:pt x="2821" y="1847"/>
                    <a:pt x="2821" y="1850"/>
                    <a:pt x="2824" y="1853"/>
                  </a:cubicBezTo>
                  <a:cubicBezTo>
                    <a:pt x="2827" y="1855"/>
                    <a:pt x="2831" y="1858"/>
                    <a:pt x="2834" y="1859"/>
                  </a:cubicBezTo>
                  <a:cubicBezTo>
                    <a:pt x="2839" y="1862"/>
                    <a:pt x="2842" y="1867"/>
                    <a:pt x="2843" y="1872"/>
                  </a:cubicBezTo>
                  <a:cubicBezTo>
                    <a:pt x="2845" y="1880"/>
                    <a:pt x="2840" y="1891"/>
                    <a:pt x="2829" y="1890"/>
                  </a:cubicBezTo>
                  <a:cubicBezTo>
                    <a:pt x="2822" y="1889"/>
                    <a:pt x="2819" y="1892"/>
                    <a:pt x="2817" y="1898"/>
                  </a:cubicBezTo>
                  <a:cubicBezTo>
                    <a:pt x="2817" y="1901"/>
                    <a:pt x="2816" y="1903"/>
                    <a:pt x="2815" y="1904"/>
                  </a:cubicBezTo>
                  <a:cubicBezTo>
                    <a:pt x="2808" y="1913"/>
                    <a:pt x="2806" y="1923"/>
                    <a:pt x="2804" y="1933"/>
                  </a:cubicBezTo>
                  <a:cubicBezTo>
                    <a:pt x="2804" y="1934"/>
                    <a:pt x="2804" y="1934"/>
                    <a:pt x="2804" y="1935"/>
                  </a:cubicBezTo>
                  <a:cubicBezTo>
                    <a:pt x="2803" y="1938"/>
                    <a:pt x="2801" y="1941"/>
                    <a:pt x="2799" y="1945"/>
                  </a:cubicBezTo>
                  <a:cubicBezTo>
                    <a:pt x="2803" y="1946"/>
                    <a:pt x="2806" y="1947"/>
                    <a:pt x="2809" y="1949"/>
                  </a:cubicBezTo>
                  <a:cubicBezTo>
                    <a:pt x="2811" y="1950"/>
                    <a:pt x="2813" y="1954"/>
                    <a:pt x="2813" y="1956"/>
                  </a:cubicBezTo>
                  <a:cubicBezTo>
                    <a:pt x="2812" y="1961"/>
                    <a:pt x="2815" y="1965"/>
                    <a:pt x="2818" y="1969"/>
                  </a:cubicBezTo>
                  <a:cubicBezTo>
                    <a:pt x="2823" y="1975"/>
                    <a:pt x="2826" y="1983"/>
                    <a:pt x="2821" y="1990"/>
                  </a:cubicBezTo>
                  <a:cubicBezTo>
                    <a:pt x="2817" y="1996"/>
                    <a:pt x="2819" y="2001"/>
                    <a:pt x="2821" y="2005"/>
                  </a:cubicBezTo>
                  <a:cubicBezTo>
                    <a:pt x="2824" y="2008"/>
                    <a:pt x="2824" y="2011"/>
                    <a:pt x="2822" y="2015"/>
                  </a:cubicBezTo>
                  <a:cubicBezTo>
                    <a:pt x="2819" y="2024"/>
                    <a:pt x="2815" y="2034"/>
                    <a:pt x="2812" y="2043"/>
                  </a:cubicBezTo>
                  <a:cubicBezTo>
                    <a:pt x="2810" y="2049"/>
                    <a:pt x="2810" y="2055"/>
                    <a:pt x="2809" y="2061"/>
                  </a:cubicBezTo>
                  <a:cubicBezTo>
                    <a:pt x="2808" y="2068"/>
                    <a:pt x="2809" y="2074"/>
                    <a:pt x="2816" y="2077"/>
                  </a:cubicBezTo>
                  <a:cubicBezTo>
                    <a:pt x="2818" y="2078"/>
                    <a:pt x="2819" y="2081"/>
                    <a:pt x="2819" y="2083"/>
                  </a:cubicBezTo>
                  <a:cubicBezTo>
                    <a:pt x="2819" y="2089"/>
                    <a:pt x="2821" y="2093"/>
                    <a:pt x="2824" y="2097"/>
                  </a:cubicBezTo>
                  <a:cubicBezTo>
                    <a:pt x="2826" y="2099"/>
                    <a:pt x="2827" y="2101"/>
                    <a:pt x="2828" y="2104"/>
                  </a:cubicBezTo>
                  <a:cubicBezTo>
                    <a:pt x="2829" y="2109"/>
                    <a:pt x="2832" y="2111"/>
                    <a:pt x="2838" y="2110"/>
                  </a:cubicBezTo>
                  <a:cubicBezTo>
                    <a:pt x="2845" y="2108"/>
                    <a:pt x="2850" y="2112"/>
                    <a:pt x="2856" y="2115"/>
                  </a:cubicBezTo>
                  <a:cubicBezTo>
                    <a:pt x="2857" y="2117"/>
                    <a:pt x="2858" y="2121"/>
                    <a:pt x="2858" y="2123"/>
                  </a:cubicBezTo>
                  <a:cubicBezTo>
                    <a:pt x="2856" y="2128"/>
                    <a:pt x="2856" y="2132"/>
                    <a:pt x="2858" y="2136"/>
                  </a:cubicBezTo>
                  <a:cubicBezTo>
                    <a:pt x="2860" y="2140"/>
                    <a:pt x="2859" y="2143"/>
                    <a:pt x="2857" y="2146"/>
                  </a:cubicBezTo>
                  <a:cubicBezTo>
                    <a:pt x="2854" y="2152"/>
                    <a:pt x="2850" y="2158"/>
                    <a:pt x="2847" y="2165"/>
                  </a:cubicBezTo>
                  <a:cubicBezTo>
                    <a:pt x="2845" y="2168"/>
                    <a:pt x="2845" y="2172"/>
                    <a:pt x="2845" y="2175"/>
                  </a:cubicBezTo>
                  <a:cubicBezTo>
                    <a:pt x="2847" y="2182"/>
                    <a:pt x="2845" y="2188"/>
                    <a:pt x="2840" y="2193"/>
                  </a:cubicBezTo>
                  <a:cubicBezTo>
                    <a:pt x="2838" y="2195"/>
                    <a:pt x="2838" y="2198"/>
                    <a:pt x="2837" y="2199"/>
                  </a:cubicBezTo>
                  <a:cubicBezTo>
                    <a:pt x="2831" y="2206"/>
                    <a:pt x="2826" y="2212"/>
                    <a:pt x="2820" y="2217"/>
                  </a:cubicBezTo>
                  <a:cubicBezTo>
                    <a:pt x="2819" y="2218"/>
                    <a:pt x="2817" y="2218"/>
                    <a:pt x="2815" y="2218"/>
                  </a:cubicBezTo>
                  <a:cubicBezTo>
                    <a:pt x="2808" y="2220"/>
                    <a:pt x="2805" y="2224"/>
                    <a:pt x="2807" y="2230"/>
                  </a:cubicBezTo>
                  <a:cubicBezTo>
                    <a:pt x="2811" y="2241"/>
                    <a:pt x="2808" y="2249"/>
                    <a:pt x="2804" y="2258"/>
                  </a:cubicBezTo>
                  <a:cubicBezTo>
                    <a:pt x="2801" y="2265"/>
                    <a:pt x="2799" y="2271"/>
                    <a:pt x="2801" y="2278"/>
                  </a:cubicBezTo>
                  <a:cubicBezTo>
                    <a:pt x="2803" y="2282"/>
                    <a:pt x="2800" y="2287"/>
                    <a:pt x="2800" y="2292"/>
                  </a:cubicBezTo>
                  <a:cubicBezTo>
                    <a:pt x="2799" y="2302"/>
                    <a:pt x="2799" y="2312"/>
                    <a:pt x="2795" y="2322"/>
                  </a:cubicBezTo>
                  <a:cubicBezTo>
                    <a:pt x="2792" y="2329"/>
                    <a:pt x="2792" y="2338"/>
                    <a:pt x="2791" y="2346"/>
                  </a:cubicBezTo>
                  <a:cubicBezTo>
                    <a:pt x="2790" y="2356"/>
                    <a:pt x="2790" y="2367"/>
                    <a:pt x="2789" y="2377"/>
                  </a:cubicBezTo>
                  <a:cubicBezTo>
                    <a:pt x="2788" y="2382"/>
                    <a:pt x="2784" y="2387"/>
                    <a:pt x="2783" y="2393"/>
                  </a:cubicBezTo>
                  <a:cubicBezTo>
                    <a:pt x="2782" y="2398"/>
                    <a:pt x="2783" y="2404"/>
                    <a:pt x="2781" y="2408"/>
                  </a:cubicBezTo>
                  <a:cubicBezTo>
                    <a:pt x="2776" y="2417"/>
                    <a:pt x="2773" y="2426"/>
                    <a:pt x="2771" y="2436"/>
                  </a:cubicBezTo>
                  <a:cubicBezTo>
                    <a:pt x="2769" y="2441"/>
                    <a:pt x="2768" y="2444"/>
                    <a:pt x="2763" y="2447"/>
                  </a:cubicBezTo>
                  <a:cubicBezTo>
                    <a:pt x="2760" y="2449"/>
                    <a:pt x="2759" y="2452"/>
                    <a:pt x="2764" y="2455"/>
                  </a:cubicBezTo>
                  <a:cubicBezTo>
                    <a:pt x="2770" y="2460"/>
                    <a:pt x="2771" y="2465"/>
                    <a:pt x="2766" y="2470"/>
                  </a:cubicBezTo>
                  <a:cubicBezTo>
                    <a:pt x="2755" y="2481"/>
                    <a:pt x="2760" y="2492"/>
                    <a:pt x="2765" y="2502"/>
                  </a:cubicBezTo>
                  <a:cubicBezTo>
                    <a:pt x="2767" y="2509"/>
                    <a:pt x="2767" y="2513"/>
                    <a:pt x="2764" y="2518"/>
                  </a:cubicBezTo>
                  <a:cubicBezTo>
                    <a:pt x="2761" y="2523"/>
                    <a:pt x="2759" y="2529"/>
                    <a:pt x="2757" y="2535"/>
                  </a:cubicBezTo>
                  <a:cubicBezTo>
                    <a:pt x="2756" y="2538"/>
                    <a:pt x="2754" y="2542"/>
                    <a:pt x="2754" y="2546"/>
                  </a:cubicBezTo>
                  <a:cubicBezTo>
                    <a:pt x="2753" y="2549"/>
                    <a:pt x="2753" y="2552"/>
                    <a:pt x="2753" y="2555"/>
                  </a:cubicBezTo>
                  <a:cubicBezTo>
                    <a:pt x="2754" y="2558"/>
                    <a:pt x="2755" y="2560"/>
                    <a:pt x="2756" y="2563"/>
                  </a:cubicBezTo>
                  <a:cubicBezTo>
                    <a:pt x="2759" y="2573"/>
                    <a:pt x="2756" y="2580"/>
                    <a:pt x="2745" y="2584"/>
                  </a:cubicBezTo>
                  <a:cubicBezTo>
                    <a:pt x="2743" y="2585"/>
                    <a:pt x="2743" y="2586"/>
                    <a:pt x="2742" y="2589"/>
                  </a:cubicBezTo>
                  <a:cubicBezTo>
                    <a:pt x="2741" y="2595"/>
                    <a:pt x="2739" y="2602"/>
                    <a:pt x="2738" y="2608"/>
                  </a:cubicBezTo>
                  <a:cubicBezTo>
                    <a:pt x="2737" y="2612"/>
                    <a:pt x="2737" y="2616"/>
                    <a:pt x="2737" y="2620"/>
                  </a:cubicBezTo>
                  <a:cubicBezTo>
                    <a:pt x="2737" y="2625"/>
                    <a:pt x="2742" y="2624"/>
                    <a:pt x="2745" y="2626"/>
                  </a:cubicBezTo>
                  <a:cubicBezTo>
                    <a:pt x="2747" y="2629"/>
                    <a:pt x="2751" y="2631"/>
                    <a:pt x="2752" y="2635"/>
                  </a:cubicBezTo>
                  <a:cubicBezTo>
                    <a:pt x="2754" y="2639"/>
                    <a:pt x="2756" y="2641"/>
                    <a:pt x="2761" y="2642"/>
                  </a:cubicBezTo>
                  <a:cubicBezTo>
                    <a:pt x="2774" y="2644"/>
                    <a:pt x="2781" y="2653"/>
                    <a:pt x="2786" y="2665"/>
                  </a:cubicBezTo>
                  <a:cubicBezTo>
                    <a:pt x="2787" y="2669"/>
                    <a:pt x="2787" y="2673"/>
                    <a:pt x="2785" y="2677"/>
                  </a:cubicBezTo>
                  <a:cubicBezTo>
                    <a:pt x="2784" y="2680"/>
                    <a:pt x="2783" y="2684"/>
                    <a:pt x="2783" y="2688"/>
                  </a:cubicBezTo>
                  <a:cubicBezTo>
                    <a:pt x="2782" y="2698"/>
                    <a:pt x="2782" y="2708"/>
                    <a:pt x="2780" y="2718"/>
                  </a:cubicBezTo>
                  <a:cubicBezTo>
                    <a:pt x="2779" y="2723"/>
                    <a:pt x="2776" y="2728"/>
                    <a:pt x="2774" y="2733"/>
                  </a:cubicBezTo>
                  <a:cubicBezTo>
                    <a:pt x="2773" y="2735"/>
                    <a:pt x="2771" y="2738"/>
                    <a:pt x="2772" y="2740"/>
                  </a:cubicBezTo>
                  <a:cubicBezTo>
                    <a:pt x="2775" y="2748"/>
                    <a:pt x="2774" y="2757"/>
                    <a:pt x="2780" y="2764"/>
                  </a:cubicBezTo>
                  <a:cubicBezTo>
                    <a:pt x="2781" y="2766"/>
                    <a:pt x="2780" y="2770"/>
                    <a:pt x="2781" y="2772"/>
                  </a:cubicBezTo>
                  <a:cubicBezTo>
                    <a:pt x="2781" y="2776"/>
                    <a:pt x="2781" y="2780"/>
                    <a:pt x="2783" y="2782"/>
                  </a:cubicBezTo>
                  <a:cubicBezTo>
                    <a:pt x="2787" y="2787"/>
                    <a:pt x="2788" y="2793"/>
                    <a:pt x="2787" y="2798"/>
                  </a:cubicBezTo>
                  <a:cubicBezTo>
                    <a:pt x="2785" y="2803"/>
                    <a:pt x="2787" y="2803"/>
                    <a:pt x="2790" y="2804"/>
                  </a:cubicBezTo>
                  <a:cubicBezTo>
                    <a:pt x="2793" y="2805"/>
                    <a:pt x="2795" y="2807"/>
                    <a:pt x="2797" y="2808"/>
                  </a:cubicBezTo>
                  <a:cubicBezTo>
                    <a:pt x="2801" y="2812"/>
                    <a:pt x="2804" y="2813"/>
                    <a:pt x="2810" y="2811"/>
                  </a:cubicBezTo>
                  <a:cubicBezTo>
                    <a:pt x="2817" y="2809"/>
                    <a:pt x="2820" y="2811"/>
                    <a:pt x="2819" y="2819"/>
                  </a:cubicBezTo>
                  <a:cubicBezTo>
                    <a:pt x="2819" y="2827"/>
                    <a:pt x="2818" y="2835"/>
                    <a:pt x="2817" y="2843"/>
                  </a:cubicBezTo>
                  <a:cubicBezTo>
                    <a:pt x="2816" y="2851"/>
                    <a:pt x="2814" y="2859"/>
                    <a:pt x="2812" y="2868"/>
                  </a:cubicBezTo>
                  <a:cubicBezTo>
                    <a:pt x="2812" y="2869"/>
                    <a:pt x="2813" y="2870"/>
                    <a:pt x="2814" y="2871"/>
                  </a:cubicBezTo>
                  <a:cubicBezTo>
                    <a:pt x="2820" y="2880"/>
                    <a:pt x="2819" y="2892"/>
                    <a:pt x="2812" y="2900"/>
                  </a:cubicBezTo>
                  <a:cubicBezTo>
                    <a:pt x="2810" y="2902"/>
                    <a:pt x="2809" y="2904"/>
                    <a:pt x="2809" y="2906"/>
                  </a:cubicBezTo>
                  <a:cubicBezTo>
                    <a:pt x="2807" y="2911"/>
                    <a:pt x="2805" y="2915"/>
                    <a:pt x="2800" y="2917"/>
                  </a:cubicBezTo>
                  <a:cubicBezTo>
                    <a:pt x="2795" y="2919"/>
                    <a:pt x="2793" y="2922"/>
                    <a:pt x="2795" y="2928"/>
                  </a:cubicBezTo>
                  <a:cubicBezTo>
                    <a:pt x="2797" y="2936"/>
                    <a:pt x="2794" y="2944"/>
                    <a:pt x="2788" y="2950"/>
                  </a:cubicBezTo>
                  <a:cubicBezTo>
                    <a:pt x="2786" y="2953"/>
                    <a:pt x="2785" y="2956"/>
                    <a:pt x="2785" y="2959"/>
                  </a:cubicBezTo>
                  <a:cubicBezTo>
                    <a:pt x="2783" y="2967"/>
                    <a:pt x="2782" y="2975"/>
                    <a:pt x="2776" y="2982"/>
                  </a:cubicBezTo>
                  <a:cubicBezTo>
                    <a:pt x="2773" y="2986"/>
                    <a:pt x="2773" y="2999"/>
                    <a:pt x="2776" y="3003"/>
                  </a:cubicBezTo>
                  <a:cubicBezTo>
                    <a:pt x="2780" y="3007"/>
                    <a:pt x="2781" y="3011"/>
                    <a:pt x="2781" y="3016"/>
                  </a:cubicBezTo>
                  <a:cubicBezTo>
                    <a:pt x="2780" y="3021"/>
                    <a:pt x="2780" y="3026"/>
                    <a:pt x="2781" y="3031"/>
                  </a:cubicBezTo>
                  <a:cubicBezTo>
                    <a:pt x="2781" y="3035"/>
                    <a:pt x="2781" y="3039"/>
                    <a:pt x="2783" y="3042"/>
                  </a:cubicBezTo>
                  <a:cubicBezTo>
                    <a:pt x="2787" y="3049"/>
                    <a:pt x="2788" y="3056"/>
                    <a:pt x="2790" y="3064"/>
                  </a:cubicBezTo>
                  <a:cubicBezTo>
                    <a:pt x="2792" y="3070"/>
                    <a:pt x="2790" y="3074"/>
                    <a:pt x="2786" y="3078"/>
                  </a:cubicBezTo>
                  <a:cubicBezTo>
                    <a:pt x="2783" y="3081"/>
                    <a:pt x="2781" y="3084"/>
                    <a:pt x="2778" y="3087"/>
                  </a:cubicBezTo>
                  <a:cubicBezTo>
                    <a:pt x="2777" y="3088"/>
                    <a:pt x="2774" y="3089"/>
                    <a:pt x="2775" y="3091"/>
                  </a:cubicBezTo>
                  <a:cubicBezTo>
                    <a:pt x="2776" y="3100"/>
                    <a:pt x="2769" y="3104"/>
                    <a:pt x="2764" y="3110"/>
                  </a:cubicBezTo>
                  <a:cubicBezTo>
                    <a:pt x="2755" y="3119"/>
                    <a:pt x="2758" y="3132"/>
                    <a:pt x="2767" y="3140"/>
                  </a:cubicBezTo>
                  <a:cubicBezTo>
                    <a:pt x="2769" y="3142"/>
                    <a:pt x="2772" y="3143"/>
                    <a:pt x="2773" y="3145"/>
                  </a:cubicBezTo>
                  <a:cubicBezTo>
                    <a:pt x="2777" y="3148"/>
                    <a:pt x="2778" y="3152"/>
                    <a:pt x="2776" y="3156"/>
                  </a:cubicBezTo>
                  <a:cubicBezTo>
                    <a:pt x="2774" y="3161"/>
                    <a:pt x="2771" y="3166"/>
                    <a:pt x="2769" y="3171"/>
                  </a:cubicBezTo>
                  <a:cubicBezTo>
                    <a:pt x="2768" y="3175"/>
                    <a:pt x="2766" y="3180"/>
                    <a:pt x="2766" y="3185"/>
                  </a:cubicBezTo>
                  <a:cubicBezTo>
                    <a:pt x="2765" y="3189"/>
                    <a:pt x="2764" y="3193"/>
                    <a:pt x="2760" y="3195"/>
                  </a:cubicBezTo>
                  <a:cubicBezTo>
                    <a:pt x="2753" y="3197"/>
                    <a:pt x="2749" y="3202"/>
                    <a:pt x="2744" y="3207"/>
                  </a:cubicBezTo>
                  <a:cubicBezTo>
                    <a:pt x="2741" y="3210"/>
                    <a:pt x="2738" y="3211"/>
                    <a:pt x="2733" y="3211"/>
                  </a:cubicBezTo>
                  <a:cubicBezTo>
                    <a:pt x="2722" y="3210"/>
                    <a:pt x="2723" y="3210"/>
                    <a:pt x="2718" y="3220"/>
                  </a:cubicBezTo>
                  <a:cubicBezTo>
                    <a:pt x="2713" y="3229"/>
                    <a:pt x="2708" y="3238"/>
                    <a:pt x="2701" y="3244"/>
                  </a:cubicBezTo>
                  <a:cubicBezTo>
                    <a:pt x="2695" y="3249"/>
                    <a:pt x="2687" y="3256"/>
                    <a:pt x="2676" y="3252"/>
                  </a:cubicBezTo>
                  <a:cubicBezTo>
                    <a:pt x="2671" y="3250"/>
                    <a:pt x="2667" y="3252"/>
                    <a:pt x="2664" y="3258"/>
                  </a:cubicBezTo>
                  <a:cubicBezTo>
                    <a:pt x="2663" y="3263"/>
                    <a:pt x="2660" y="3265"/>
                    <a:pt x="2655" y="3264"/>
                  </a:cubicBezTo>
                  <a:cubicBezTo>
                    <a:pt x="2646" y="3264"/>
                    <a:pt x="2637" y="3264"/>
                    <a:pt x="2629" y="3264"/>
                  </a:cubicBezTo>
                  <a:cubicBezTo>
                    <a:pt x="2623" y="3264"/>
                    <a:pt x="2617" y="3264"/>
                    <a:pt x="2612" y="3264"/>
                  </a:cubicBezTo>
                  <a:cubicBezTo>
                    <a:pt x="2559" y="3264"/>
                    <a:pt x="2506" y="3264"/>
                    <a:pt x="2454" y="3264"/>
                  </a:cubicBezTo>
                  <a:cubicBezTo>
                    <a:pt x="2423" y="3264"/>
                    <a:pt x="2392" y="3263"/>
                    <a:pt x="2362" y="3262"/>
                  </a:cubicBezTo>
                  <a:cubicBezTo>
                    <a:pt x="2355" y="3262"/>
                    <a:pt x="2349" y="3262"/>
                    <a:pt x="2343" y="3262"/>
                  </a:cubicBezTo>
                  <a:cubicBezTo>
                    <a:pt x="2337" y="3262"/>
                    <a:pt x="2330" y="3262"/>
                    <a:pt x="2324" y="3262"/>
                  </a:cubicBezTo>
                  <a:cubicBezTo>
                    <a:pt x="2320" y="3262"/>
                    <a:pt x="2318" y="3263"/>
                    <a:pt x="2317" y="3268"/>
                  </a:cubicBezTo>
                  <a:cubicBezTo>
                    <a:pt x="2314" y="3276"/>
                    <a:pt x="2312" y="3276"/>
                    <a:pt x="2304" y="3273"/>
                  </a:cubicBezTo>
                  <a:cubicBezTo>
                    <a:pt x="2294" y="3270"/>
                    <a:pt x="2283" y="3267"/>
                    <a:pt x="2273" y="3265"/>
                  </a:cubicBezTo>
                  <a:cubicBezTo>
                    <a:pt x="2261" y="3262"/>
                    <a:pt x="2250" y="3260"/>
                    <a:pt x="2239" y="3257"/>
                  </a:cubicBezTo>
                  <a:cubicBezTo>
                    <a:pt x="2233" y="3255"/>
                    <a:pt x="2230" y="3255"/>
                    <a:pt x="2229" y="3261"/>
                  </a:cubicBezTo>
                  <a:cubicBezTo>
                    <a:pt x="2228" y="3263"/>
                    <a:pt x="2227" y="3266"/>
                    <a:pt x="2226" y="3266"/>
                  </a:cubicBezTo>
                  <a:cubicBezTo>
                    <a:pt x="2219" y="3269"/>
                    <a:pt x="2218" y="3273"/>
                    <a:pt x="2217" y="3279"/>
                  </a:cubicBezTo>
                  <a:cubicBezTo>
                    <a:pt x="2217" y="3280"/>
                    <a:pt x="2217" y="3280"/>
                    <a:pt x="2217" y="3281"/>
                  </a:cubicBezTo>
                  <a:cubicBezTo>
                    <a:pt x="2214" y="3297"/>
                    <a:pt x="2213" y="3298"/>
                    <a:pt x="2197" y="3293"/>
                  </a:cubicBezTo>
                  <a:cubicBezTo>
                    <a:pt x="2190" y="3292"/>
                    <a:pt x="2184" y="3291"/>
                    <a:pt x="2177" y="3290"/>
                  </a:cubicBezTo>
                  <a:cubicBezTo>
                    <a:pt x="2175" y="3296"/>
                    <a:pt x="2174" y="3302"/>
                    <a:pt x="2172" y="3308"/>
                  </a:cubicBezTo>
                  <a:cubicBezTo>
                    <a:pt x="2171" y="3312"/>
                    <a:pt x="2170" y="3317"/>
                    <a:pt x="2169" y="3321"/>
                  </a:cubicBezTo>
                  <a:cubicBezTo>
                    <a:pt x="2167" y="3328"/>
                    <a:pt x="2166" y="3334"/>
                    <a:pt x="2167" y="3342"/>
                  </a:cubicBezTo>
                  <a:cubicBezTo>
                    <a:pt x="2168" y="3345"/>
                    <a:pt x="2168" y="3348"/>
                    <a:pt x="2167" y="3351"/>
                  </a:cubicBezTo>
                  <a:cubicBezTo>
                    <a:pt x="2165" y="3361"/>
                    <a:pt x="2162" y="3371"/>
                    <a:pt x="2159" y="3380"/>
                  </a:cubicBezTo>
                  <a:cubicBezTo>
                    <a:pt x="2157" y="3390"/>
                    <a:pt x="2155" y="3390"/>
                    <a:pt x="2146" y="3388"/>
                  </a:cubicBezTo>
                  <a:cubicBezTo>
                    <a:pt x="2122" y="3382"/>
                    <a:pt x="2097" y="3377"/>
                    <a:pt x="2073" y="3370"/>
                  </a:cubicBezTo>
                  <a:cubicBezTo>
                    <a:pt x="2067" y="3369"/>
                    <a:pt x="2065" y="3370"/>
                    <a:pt x="2064" y="3375"/>
                  </a:cubicBezTo>
                  <a:cubicBezTo>
                    <a:pt x="2060" y="3389"/>
                    <a:pt x="2057" y="3403"/>
                    <a:pt x="2053" y="3418"/>
                  </a:cubicBezTo>
                  <a:cubicBezTo>
                    <a:pt x="2050" y="3429"/>
                    <a:pt x="2048" y="3430"/>
                    <a:pt x="2036" y="3428"/>
                  </a:cubicBezTo>
                  <a:cubicBezTo>
                    <a:pt x="2012" y="3422"/>
                    <a:pt x="1988" y="3417"/>
                    <a:pt x="1964" y="3411"/>
                  </a:cubicBezTo>
                  <a:cubicBezTo>
                    <a:pt x="1959" y="3410"/>
                    <a:pt x="1958" y="3411"/>
                    <a:pt x="1957" y="3416"/>
                  </a:cubicBezTo>
                  <a:cubicBezTo>
                    <a:pt x="1954" y="3431"/>
                    <a:pt x="1951" y="3445"/>
                    <a:pt x="1947" y="3460"/>
                  </a:cubicBezTo>
                  <a:cubicBezTo>
                    <a:pt x="1945" y="3469"/>
                    <a:pt x="1941" y="3472"/>
                    <a:pt x="1932" y="3470"/>
                  </a:cubicBezTo>
                  <a:cubicBezTo>
                    <a:pt x="1929" y="3469"/>
                    <a:pt x="1925" y="3468"/>
                    <a:pt x="1921" y="3467"/>
                  </a:cubicBezTo>
                  <a:cubicBezTo>
                    <a:pt x="1916" y="3465"/>
                    <a:pt x="1914" y="3467"/>
                    <a:pt x="1914" y="3471"/>
                  </a:cubicBezTo>
                  <a:cubicBezTo>
                    <a:pt x="1911" y="3482"/>
                    <a:pt x="1908" y="3493"/>
                    <a:pt x="1906" y="3504"/>
                  </a:cubicBezTo>
                  <a:cubicBezTo>
                    <a:pt x="1901" y="3527"/>
                    <a:pt x="1901" y="3527"/>
                    <a:pt x="1880" y="3522"/>
                  </a:cubicBezTo>
                  <a:cubicBezTo>
                    <a:pt x="1838" y="3512"/>
                    <a:pt x="1796" y="3502"/>
                    <a:pt x="1754" y="3492"/>
                  </a:cubicBezTo>
                  <a:cubicBezTo>
                    <a:pt x="1734" y="3488"/>
                    <a:pt x="1714" y="3483"/>
                    <a:pt x="1694" y="3479"/>
                  </a:cubicBezTo>
                  <a:cubicBezTo>
                    <a:pt x="1692" y="3479"/>
                    <a:pt x="1690" y="3479"/>
                    <a:pt x="1689" y="3479"/>
                  </a:cubicBezTo>
                  <a:cubicBezTo>
                    <a:pt x="1685" y="3478"/>
                    <a:pt x="1683" y="3479"/>
                    <a:pt x="1682" y="3483"/>
                  </a:cubicBezTo>
                  <a:cubicBezTo>
                    <a:pt x="1680" y="3498"/>
                    <a:pt x="1677" y="3512"/>
                    <a:pt x="1674" y="3526"/>
                  </a:cubicBezTo>
                  <a:cubicBezTo>
                    <a:pt x="1672" y="3536"/>
                    <a:pt x="1670" y="3538"/>
                    <a:pt x="1660" y="3535"/>
                  </a:cubicBezTo>
                  <a:cubicBezTo>
                    <a:pt x="1633" y="3529"/>
                    <a:pt x="1606" y="3524"/>
                    <a:pt x="1580" y="3517"/>
                  </a:cubicBezTo>
                  <a:cubicBezTo>
                    <a:pt x="1571" y="3515"/>
                    <a:pt x="1569" y="3513"/>
                    <a:pt x="1570" y="3503"/>
                  </a:cubicBezTo>
                  <a:cubicBezTo>
                    <a:pt x="1573" y="3488"/>
                    <a:pt x="1575" y="3474"/>
                    <a:pt x="1578" y="3459"/>
                  </a:cubicBezTo>
                  <a:cubicBezTo>
                    <a:pt x="1579" y="3455"/>
                    <a:pt x="1578" y="3453"/>
                    <a:pt x="1574" y="3452"/>
                  </a:cubicBezTo>
                  <a:cubicBezTo>
                    <a:pt x="1563" y="3450"/>
                    <a:pt x="1552" y="3447"/>
                    <a:pt x="1541" y="3444"/>
                  </a:cubicBezTo>
                  <a:cubicBezTo>
                    <a:pt x="1525" y="3441"/>
                    <a:pt x="1508" y="3438"/>
                    <a:pt x="1492" y="3434"/>
                  </a:cubicBezTo>
                  <a:cubicBezTo>
                    <a:pt x="1486" y="3433"/>
                    <a:pt x="1485" y="3436"/>
                    <a:pt x="1484" y="3439"/>
                  </a:cubicBezTo>
                  <a:cubicBezTo>
                    <a:pt x="1482" y="3448"/>
                    <a:pt x="1481" y="3457"/>
                    <a:pt x="1479" y="3466"/>
                  </a:cubicBezTo>
                  <a:cubicBezTo>
                    <a:pt x="1478" y="3473"/>
                    <a:pt x="1476" y="3480"/>
                    <a:pt x="1475" y="3486"/>
                  </a:cubicBezTo>
                  <a:cubicBezTo>
                    <a:pt x="1473" y="3492"/>
                    <a:pt x="1470" y="3494"/>
                    <a:pt x="1464" y="3492"/>
                  </a:cubicBezTo>
                  <a:cubicBezTo>
                    <a:pt x="1444" y="3488"/>
                    <a:pt x="1424" y="3485"/>
                    <a:pt x="1405" y="3480"/>
                  </a:cubicBezTo>
                  <a:cubicBezTo>
                    <a:pt x="1400" y="3479"/>
                    <a:pt x="1398" y="3481"/>
                    <a:pt x="1397" y="3484"/>
                  </a:cubicBezTo>
                  <a:cubicBezTo>
                    <a:pt x="1394" y="3498"/>
                    <a:pt x="1391" y="3511"/>
                    <a:pt x="1388" y="3524"/>
                  </a:cubicBezTo>
                  <a:cubicBezTo>
                    <a:pt x="1388" y="3526"/>
                    <a:pt x="1387" y="3528"/>
                    <a:pt x="1387" y="3530"/>
                  </a:cubicBezTo>
                  <a:cubicBezTo>
                    <a:pt x="1384" y="3537"/>
                    <a:pt x="1382" y="3538"/>
                    <a:pt x="1375" y="3537"/>
                  </a:cubicBezTo>
                  <a:cubicBezTo>
                    <a:pt x="1353" y="3532"/>
                    <a:pt x="1330" y="3527"/>
                    <a:pt x="1307" y="3521"/>
                  </a:cubicBezTo>
                  <a:cubicBezTo>
                    <a:pt x="1293" y="3518"/>
                    <a:pt x="1293" y="3518"/>
                    <a:pt x="1290" y="3532"/>
                  </a:cubicBezTo>
                  <a:cubicBezTo>
                    <a:pt x="1284" y="3561"/>
                    <a:pt x="1279" y="3590"/>
                    <a:pt x="1273" y="3619"/>
                  </a:cubicBezTo>
                  <a:cubicBezTo>
                    <a:pt x="1272" y="3626"/>
                    <a:pt x="1273" y="3627"/>
                    <a:pt x="1279" y="3628"/>
                  </a:cubicBezTo>
                  <a:cubicBezTo>
                    <a:pt x="1291" y="3631"/>
                    <a:pt x="1303" y="3633"/>
                    <a:pt x="1315" y="3635"/>
                  </a:cubicBezTo>
                  <a:cubicBezTo>
                    <a:pt x="1323" y="3637"/>
                    <a:pt x="1330" y="3638"/>
                    <a:pt x="1338" y="3640"/>
                  </a:cubicBezTo>
                  <a:cubicBezTo>
                    <a:pt x="1343" y="3641"/>
                    <a:pt x="1345" y="3644"/>
                    <a:pt x="1345" y="3649"/>
                  </a:cubicBezTo>
                  <a:cubicBezTo>
                    <a:pt x="1344" y="3655"/>
                    <a:pt x="1343" y="3662"/>
                    <a:pt x="1342" y="3667"/>
                  </a:cubicBezTo>
                  <a:cubicBezTo>
                    <a:pt x="1341" y="3672"/>
                    <a:pt x="1343" y="3674"/>
                    <a:pt x="1347" y="3674"/>
                  </a:cubicBezTo>
                  <a:cubicBezTo>
                    <a:pt x="1356" y="3676"/>
                    <a:pt x="1365" y="3679"/>
                    <a:pt x="1374" y="3681"/>
                  </a:cubicBezTo>
                  <a:cubicBezTo>
                    <a:pt x="1383" y="3683"/>
                    <a:pt x="1384" y="3685"/>
                    <a:pt x="1384" y="3694"/>
                  </a:cubicBezTo>
                  <a:cubicBezTo>
                    <a:pt x="1384" y="3696"/>
                    <a:pt x="1383" y="3699"/>
                    <a:pt x="1382" y="3702"/>
                  </a:cubicBezTo>
                  <a:cubicBezTo>
                    <a:pt x="1381" y="3707"/>
                    <a:pt x="1380" y="3712"/>
                    <a:pt x="1385" y="3716"/>
                  </a:cubicBezTo>
                  <a:cubicBezTo>
                    <a:pt x="1388" y="3718"/>
                    <a:pt x="1388" y="3721"/>
                    <a:pt x="1388" y="3725"/>
                  </a:cubicBezTo>
                  <a:cubicBezTo>
                    <a:pt x="1385" y="3738"/>
                    <a:pt x="1382" y="3752"/>
                    <a:pt x="1379" y="3766"/>
                  </a:cubicBezTo>
                  <a:cubicBezTo>
                    <a:pt x="1379" y="3768"/>
                    <a:pt x="1378" y="3770"/>
                    <a:pt x="1377" y="3772"/>
                  </a:cubicBezTo>
                  <a:cubicBezTo>
                    <a:pt x="1374" y="3778"/>
                    <a:pt x="1372" y="3779"/>
                    <a:pt x="1366" y="3776"/>
                  </a:cubicBezTo>
                  <a:cubicBezTo>
                    <a:pt x="1358" y="3772"/>
                    <a:pt x="1352" y="3767"/>
                    <a:pt x="1345" y="3763"/>
                  </a:cubicBezTo>
                  <a:cubicBezTo>
                    <a:pt x="1339" y="3759"/>
                    <a:pt x="1332" y="3755"/>
                    <a:pt x="1327" y="3751"/>
                  </a:cubicBezTo>
                  <a:cubicBezTo>
                    <a:pt x="1323" y="3749"/>
                    <a:pt x="1320" y="3749"/>
                    <a:pt x="1316" y="3751"/>
                  </a:cubicBezTo>
                  <a:cubicBezTo>
                    <a:pt x="1307" y="3756"/>
                    <a:pt x="1304" y="3765"/>
                    <a:pt x="1299" y="3772"/>
                  </a:cubicBezTo>
                  <a:cubicBezTo>
                    <a:pt x="1289" y="3785"/>
                    <a:pt x="1282" y="3800"/>
                    <a:pt x="1276" y="3815"/>
                  </a:cubicBezTo>
                  <a:cubicBezTo>
                    <a:pt x="1271" y="3828"/>
                    <a:pt x="1262" y="3838"/>
                    <a:pt x="1253" y="3849"/>
                  </a:cubicBezTo>
                  <a:cubicBezTo>
                    <a:pt x="1246" y="3858"/>
                    <a:pt x="1239" y="3866"/>
                    <a:pt x="1234" y="3876"/>
                  </a:cubicBezTo>
                  <a:cubicBezTo>
                    <a:pt x="1228" y="3888"/>
                    <a:pt x="1218" y="3894"/>
                    <a:pt x="1208" y="3900"/>
                  </a:cubicBezTo>
                  <a:cubicBezTo>
                    <a:pt x="1205" y="3901"/>
                    <a:pt x="1201" y="3901"/>
                    <a:pt x="1199" y="3899"/>
                  </a:cubicBezTo>
                  <a:cubicBezTo>
                    <a:pt x="1191" y="3895"/>
                    <a:pt x="1186" y="3888"/>
                    <a:pt x="1185" y="3879"/>
                  </a:cubicBezTo>
                  <a:cubicBezTo>
                    <a:pt x="1184" y="3872"/>
                    <a:pt x="1181" y="3868"/>
                    <a:pt x="1175" y="3865"/>
                  </a:cubicBezTo>
                  <a:cubicBezTo>
                    <a:pt x="1168" y="3862"/>
                    <a:pt x="1161" y="3858"/>
                    <a:pt x="1154" y="3854"/>
                  </a:cubicBezTo>
                  <a:cubicBezTo>
                    <a:pt x="1150" y="3852"/>
                    <a:pt x="1146" y="3850"/>
                    <a:pt x="1142" y="3853"/>
                  </a:cubicBezTo>
                  <a:cubicBezTo>
                    <a:pt x="1140" y="3854"/>
                    <a:pt x="1138" y="3854"/>
                    <a:pt x="1136" y="3854"/>
                  </a:cubicBezTo>
                  <a:cubicBezTo>
                    <a:pt x="1129" y="3855"/>
                    <a:pt x="1124" y="3858"/>
                    <a:pt x="1121" y="3863"/>
                  </a:cubicBezTo>
                  <a:cubicBezTo>
                    <a:pt x="1115" y="3873"/>
                    <a:pt x="1108" y="3882"/>
                    <a:pt x="1102" y="3892"/>
                  </a:cubicBezTo>
                  <a:cubicBezTo>
                    <a:pt x="1101" y="3894"/>
                    <a:pt x="1098" y="3896"/>
                    <a:pt x="1097" y="3899"/>
                  </a:cubicBezTo>
                  <a:cubicBezTo>
                    <a:pt x="1095" y="3900"/>
                    <a:pt x="1094" y="3902"/>
                    <a:pt x="1093" y="3904"/>
                  </a:cubicBezTo>
                  <a:cubicBezTo>
                    <a:pt x="1090" y="3918"/>
                    <a:pt x="1082" y="3926"/>
                    <a:pt x="1068" y="3922"/>
                  </a:cubicBezTo>
                  <a:cubicBezTo>
                    <a:pt x="1057" y="3920"/>
                    <a:pt x="1047" y="3923"/>
                    <a:pt x="1037" y="3926"/>
                  </a:cubicBezTo>
                  <a:cubicBezTo>
                    <a:pt x="1024" y="3929"/>
                    <a:pt x="1011" y="3934"/>
                    <a:pt x="997" y="3934"/>
                  </a:cubicBezTo>
                  <a:cubicBezTo>
                    <a:pt x="992" y="3933"/>
                    <a:pt x="988" y="3938"/>
                    <a:pt x="983" y="3940"/>
                  </a:cubicBezTo>
                  <a:cubicBezTo>
                    <a:pt x="978" y="3942"/>
                    <a:pt x="977" y="3947"/>
                    <a:pt x="976" y="3952"/>
                  </a:cubicBezTo>
                  <a:cubicBezTo>
                    <a:pt x="973" y="3968"/>
                    <a:pt x="973" y="3968"/>
                    <a:pt x="955" y="3965"/>
                  </a:cubicBezTo>
                  <a:cubicBezTo>
                    <a:pt x="945" y="3963"/>
                    <a:pt x="936" y="3961"/>
                    <a:pt x="926" y="3959"/>
                  </a:cubicBezTo>
                  <a:cubicBezTo>
                    <a:pt x="923" y="3958"/>
                    <a:pt x="920" y="3956"/>
                    <a:pt x="918" y="3960"/>
                  </a:cubicBezTo>
                  <a:cubicBezTo>
                    <a:pt x="917" y="3963"/>
                    <a:pt x="917" y="3968"/>
                    <a:pt x="921" y="3970"/>
                  </a:cubicBezTo>
                  <a:cubicBezTo>
                    <a:pt x="922" y="3971"/>
                    <a:pt x="923" y="3971"/>
                    <a:pt x="924" y="3972"/>
                  </a:cubicBezTo>
                  <a:cubicBezTo>
                    <a:pt x="927" y="3975"/>
                    <a:pt x="931" y="3978"/>
                    <a:pt x="934" y="3981"/>
                  </a:cubicBezTo>
                  <a:cubicBezTo>
                    <a:pt x="937" y="3984"/>
                    <a:pt x="939" y="3988"/>
                    <a:pt x="937" y="3991"/>
                  </a:cubicBezTo>
                  <a:cubicBezTo>
                    <a:pt x="934" y="3994"/>
                    <a:pt x="930" y="3998"/>
                    <a:pt x="927" y="3998"/>
                  </a:cubicBezTo>
                  <a:cubicBezTo>
                    <a:pt x="921" y="3997"/>
                    <a:pt x="917" y="3999"/>
                    <a:pt x="912" y="4002"/>
                  </a:cubicBezTo>
                  <a:cubicBezTo>
                    <a:pt x="909" y="4004"/>
                    <a:pt x="903" y="4003"/>
                    <a:pt x="899" y="4003"/>
                  </a:cubicBezTo>
                  <a:cubicBezTo>
                    <a:pt x="894" y="4003"/>
                    <a:pt x="893" y="4004"/>
                    <a:pt x="892" y="4009"/>
                  </a:cubicBezTo>
                  <a:cubicBezTo>
                    <a:pt x="890" y="4023"/>
                    <a:pt x="886" y="4036"/>
                    <a:pt x="884" y="4050"/>
                  </a:cubicBezTo>
                  <a:cubicBezTo>
                    <a:pt x="883" y="4055"/>
                    <a:pt x="882" y="4060"/>
                    <a:pt x="890" y="4060"/>
                  </a:cubicBezTo>
                  <a:cubicBezTo>
                    <a:pt x="894" y="4061"/>
                    <a:pt x="897" y="4064"/>
                    <a:pt x="895" y="4069"/>
                  </a:cubicBezTo>
                  <a:cubicBezTo>
                    <a:pt x="894" y="4076"/>
                    <a:pt x="893" y="4084"/>
                    <a:pt x="892" y="4091"/>
                  </a:cubicBezTo>
                  <a:cubicBezTo>
                    <a:pt x="890" y="4097"/>
                    <a:pt x="888" y="4103"/>
                    <a:pt x="893" y="4109"/>
                  </a:cubicBezTo>
                  <a:cubicBezTo>
                    <a:pt x="895" y="4111"/>
                    <a:pt x="895" y="4116"/>
                    <a:pt x="894" y="4119"/>
                  </a:cubicBezTo>
                  <a:cubicBezTo>
                    <a:pt x="891" y="4136"/>
                    <a:pt x="889" y="4152"/>
                    <a:pt x="886" y="4169"/>
                  </a:cubicBezTo>
                  <a:cubicBezTo>
                    <a:pt x="885" y="4174"/>
                    <a:pt x="881" y="4177"/>
                    <a:pt x="875" y="4176"/>
                  </a:cubicBezTo>
                  <a:cubicBezTo>
                    <a:pt x="872" y="4175"/>
                    <a:pt x="870" y="4176"/>
                    <a:pt x="868" y="4177"/>
                  </a:cubicBezTo>
                  <a:cubicBezTo>
                    <a:pt x="865" y="4179"/>
                    <a:pt x="861" y="4181"/>
                    <a:pt x="858" y="4180"/>
                  </a:cubicBezTo>
                  <a:cubicBezTo>
                    <a:pt x="846" y="4179"/>
                    <a:pt x="833" y="4176"/>
                    <a:pt x="821" y="4174"/>
                  </a:cubicBezTo>
                  <a:cubicBezTo>
                    <a:pt x="817" y="4173"/>
                    <a:pt x="815" y="4171"/>
                    <a:pt x="814" y="4167"/>
                  </a:cubicBezTo>
                  <a:cubicBezTo>
                    <a:pt x="814" y="4166"/>
                    <a:pt x="814" y="4166"/>
                    <a:pt x="814" y="4166"/>
                  </a:cubicBezTo>
                  <a:cubicBezTo>
                    <a:pt x="812" y="4153"/>
                    <a:pt x="812" y="4153"/>
                    <a:pt x="814" y="4149"/>
                  </a:cubicBezTo>
                  <a:cubicBezTo>
                    <a:pt x="815" y="4144"/>
                    <a:pt x="817" y="4138"/>
                    <a:pt x="818" y="4133"/>
                  </a:cubicBezTo>
                  <a:cubicBezTo>
                    <a:pt x="819" y="4126"/>
                    <a:pt x="820" y="4119"/>
                    <a:pt x="821" y="4112"/>
                  </a:cubicBezTo>
                  <a:cubicBezTo>
                    <a:pt x="822" y="4108"/>
                    <a:pt x="821" y="4105"/>
                    <a:pt x="815" y="4105"/>
                  </a:cubicBezTo>
                  <a:cubicBezTo>
                    <a:pt x="807" y="4104"/>
                    <a:pt x="798" y="4102"/>
                    <a:pt x="790" y="4100"/>
                  </a:cubicBezTo>
                  <a:cubicBezTo>
                    <a:pt x="781" y="4099"/>
                    <a:pt x="780" y="4097"/>
                    <a:pt x="780" y="4088"/>
                  </a:cubicBezTo>
                  <a:cubicBezTo>
                    <a:pt x="780" y="4084"/>
                    <a:pt x="782" y="4080"/>
                    <a:pt x="781" y="4078"/>
                  </a:cubicBezTo>
                  <a:cubicBezTo>
                    <a:pt x="779" y="4076"/>
                    <a:pt x="774" y="4077"/>
                    <a:pt x="770" y="4076"/>
                  </a:cubicBezTo>
                  <a:cubicBezTo>
                    <a:pt x="763" y="4075"/>
                    <a:pt x="756" y="4074"/>
                    <a:pt x="751" y="4066"/>
                  </a:cubicBezTo>
                  <a:cubicBezTo>
                    <a:pt x="749" y="4063"/>
                    <a:pt x="746" y="4063"/>
                    <a:pt x="743" y="4066"/>
                  </a:cubicBezTo>
                  <a:cubicBezTo>
                    <a:pt x="742" y="4068"/>
                    <a:pt x="739" y="4071"/>
                    <a:pt x="737" y="4071"/>
                  </a:cubicBezTo>
                  <a:cubicBezTo>
                    <a:pt x="725" y="4075"/>
                    <a:pt x="718" y="4069"/>
                    <a:pt x="720" y="4057"/>
                  </a:cubicBezTo>
                  <a:cubicBezTo>
                    <a:pt x="722" y="4043"/>
                    <a:pt x="725" y="4028"/>
                    <a:pt x="727" y="4014"/>
                  </a:cubicBezTo>
                  <a:cubicBezTo>
                    <a:pt x="728" y="4011"/>
                    <a:pt x="728" y="4009"/>
                    <a:pt x="728" y="4006"/>
                  </a:cubicBezTo>
                  <a:cubicBezTo>
                    <a:pt x="729" y="4002"/>
                    <a:pt x="727" y="3999"/>
                    <a:pt x="723" y="3999"/>
                  </a:cubicBezTo>
                  <a:cubicBezTo>
                    <a:pt x="713" y="3999"/>
                    <a:pt x="703" y="3994"/>
                    <a:pt x="692" y="3996"/>
                  </a:cubicBezTo>
                  <a:cubicBezTo>
                    <a:pt x="689" y="3997"/>
                    <a:pt x="686" y="3997"/>
                    <a:pt x="683" y="3995"/>
                  </a:cubicBezTo>
                  <a:cubicBezTo>
                    <a:pt x="672" y="3989"/>
                    <a:pt x="659" y="3990"/>
                    <a:pt x="647" y="3988"/>
                  </a:cubicBezTo>
                  <a:cubicBezTo>
                    <a:pt x="639" y="3986"/>
                    <a:pt x="631" y="3985"/>
                    <a:pt x="623" y="3984"/>
                  </a:cubicBezTo>
                  <a:cubicBezTo>
                    <a:pt x="617" y="3983"/>
                    <a:pt x="616" y="3980"/>
                    <a:pt x="615" y="3975"/>
                  </a:cubicBezTo>
                  <a:cubicBezTo>
                    <a:pt x="615" y="3962"/>
                    <a:pt x="614" y="3950"/>
                    <a:pt x="613" y="3937"/>
                  </a:cubicBezTo>
                  <a:cubicBezTo>
                    <a:pt x="613" y="3931"/>
                    <a:pt x="613" y="3925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02"/>
                    <a:pt x="613" y="3885"/>
                    <a:pt x="612" y="3869"/>
                  </a:cubicBezTo>
                  <a:cubicBezTo>
                    <a:pt x="611" y="3852"/>
                    <a:pt x="609" y="3836"/>
                    <a:pt x="607" y="3820"/>
                  </a:cubicBezTo>
                  <a:cubicBezTo>
                    <a:pt x="605" y="3806"/>
                    <a:pt x="611" y="3793"/>
                    <a:pt x="614" y="3780"/>
                  </a:cubicBezTo>
                  <a:cubicBezTo>
                    <a:pt x="615" y="3778"/>
                    <a:pt x="617" y="3776"/>
                    <a:pt x="619" y="3774"/>
                  </a:cubicBezTo>
                  <a:cubicBezTo>
                    <a:pt x="633" y="3761"/>
                    <a:pt x="648" y="3748"/>
                    <a:pt x="663" y="3735"/>
                  </a:cubicBezTo>
                  <a:cubicBezTo>
                    <a:pt x="668" y="3730"/>
                    <a:pt x="668" y="3726"/>
                    <a:pt x="663" y="3720"/>
                  </a:cubicBezTo>
                  <a:cubicBezTo>
                    <a:pt x="657" y="3712"/>
                    <a:pt x="649" y="3712"/>
                    <a:pt x="641" y="3711"/>
                  </a:cubicBezTo>
                  <a:cubicBezTo>
                    <a:pt x="636" y="3710"/>
                    <a:pt x="631" y="3709"/>
                    <a:pt x="626" y="3708"/>
                  </a:cubicBezTo>
                  <a:cubicBezTo>
                    <a:pt x="619" y="3707"/>
                    <a:pt x="617" y="3703"/>
                    <a:pt x="621" y="3697"/>
                  </a:cubicBezTo>
                  <a:cubicBezTo>
                    <a:pt x="621" y="3696"/>
                    <a:pt x="622" y="3695"/>
                    <a:pt x="623" y="3694"/>
                  </a:cubicBezTo>
                  <a:cubicBezTo>
                    <a:pt x="627" y="3687"/>
                    <a:pt x="627" y="3686"/>
                    <a:pt x="620" y="3682"/>
                  </a:cubicBezTo>
                  <a:cubicBezTo>
                    <a:pt x="614" y="3679"/>
                    <a:pt x="612" y="3674"/>
                    <a:pt x="613" y="3668"/>
                  </a:cubicBezTo>
                  <a:cubicBezTo>
                    <a:pt x="614" y="3666"/>
                    <a:pt x="615" y="3663"/>
                    <a:pt x="614" y="3662"/>
                  </a:cubicBezTo>
                  <a:cubicBezTo>
                    <a:pt x="610" y="3655"/>
                    <a:pt x="613" y="3651"/>
                    <a:pt x="618" y="3647"/>
                  </a:cubicBezTo>
                  <a:cubicBezTo>
                    <a:pt x="623" y="3643"/>
                    <a:pt x="623" y="3639"/>
                    <a:pt x="622" y="3634"/>
                  </a:cubicBezTo>
                  <a:cubicBezTo>
                    <a:pt x="615" y="3604"/>
                    <a:pt x="608" y="3575"/>
                    <a:pt x="600" y="3546"/>
                  </a:cubicBezTo>
                  <a:cubicBezTo>
                    <a:pt x="596" y="3532"/>
                    <a:pt x="599" y="3518"/>
                    <a:pt x="601" y="3504"/>
                  </a:cubicBezTo>
                  <a:cubicBezTo>
                    <a:pt x="603" y="3488"/>
                    <a:pt x="607" y="3472"/>
                    <a:pt x="609" y="3456"/>
                  </a:cubicBezTo>
                  <a:cubicBezTo>
                    <a:pt x="610" y="3449"/>
                    <a:pt x="613" y="3445"/>
                    <a:pt x="619" y="3442"/>
                  </a:cubicBezTo>
                  <a:cubicBezTo>
                    <a:pt x="637" y="3433"/>
                    <a:pt x="654" y="3424"/>
                    <a:pt x="672" y="3414"/>
                  </a:cubicBezTo>
                  <a:cubicBezTo>
                    <a:pt x="679" y="3411"/>
                    <a:pt x="686" y="3407"/>
                    <a:pt x="693" y="3403"/>
                  </a:cubicBezTo>
                  <a:cubicBezTo>
                    <a:pt x="698" y="3400"/>
                    <a:pt x="704" y="3399"/>
                    <a:pt x="708" y="3405"/>
                  </a:cubicBezTo>
                  <a:cubicBezTo>
                    <a:pt x="711" y="3409"/>
                    <a:pt x="713" y="3407"/>
                    <a:pt x="716" y="3405"/>
                  </a:cubicBezTo>
                  <a:cubicBezTo>
                    <a:pt x="720" y="3401"/>
                    <a:pt x="724" y="3398"/>
                    <a:pt x="728" y="3394"/>
                  </a:cubicBezTo>
                  <a:cubicBezTo>
                    <a:pt x="735" y="3386"/>
                    <a:pt x="744" y="3384"/>
                    <a:pt x="754" y="3387"/>
                  </a:cubicBezTo>
                  <a:cubicBezTo>
                    <a:pt x="759" y="3388"/>
                    <a:pt x="764" y="3390"/>
                    <a:pt x="770" y="3391"/>
                  </a:cubicBezTo>
                  <a:cubicBezTo>
                    <a:pt x="773" y="3391"/>
                    <a:pt x="775" y="3390"/>
                    <a:pt x="776" y="3386"/>
                  </a:cubicBezTo>
                  <a:cubicBezTo>
                    <a:pt x="779" y="3371"/>
                    <a:pt x="781" y="3357"/>
                    <a:pt x="784" y="3343"/>
                  </a:cubicBezTo>
                  <a:cubicBezTo>
                    <a:pt x="791" y="3309"/>
                    <a:pt x="798" y="3275"/>
                    <a:pt x="805" y="3242"/>
                  </a:cubicBezTo>
                  <a:cubicBezTo>
                    <a:pt x="806" y="3235"/>
                    <a:pt x="807" y="3229"/>
                    <a:pt x="808" y="3223"/>
                  </a:cubicBezTo>
                  <a:cubicBezTo>
                    <a:pt x="808" y="3219"/>
                    <a:pt x="807" y="3217"/>
                    <a:pt x="803" y="3216"/>
                  </a:cubicBezTo>
                  <a:cubicBezTo>
                    <a:pt x="788" y="3214"/>
                    <a:pt x="772" y="3211"/>
                    <a:pt x="756" y="3208"/>
                  </a:cubicBezTo>
                  <a:cubicBezTo>
                    <a:pt x="746" y="3206"/>
                    <a:pt x="737" y="3204"/>
                    <a:pt x="727" y="3202"/>
                  </a:cubicBezTo>
                  <a:cubicBezTo>
                    <a:pt x="720" y="3200"/>
                    <a:pt x="719" y="3199"/>
                    <a:pt x="720" y="3191"/>
                  </a:cubicBezTo>
                  <a:cubicBezTo>
                    <a:pt x="721" y="3181"/>
                    <a:pt x="723" y="3171"/>
                    <a:pt x="725" y="3161"/>
                  </a:cubicBezTo>
                  <a:cubicBezTo>
                    <a:pt x="734" y="3115"/>
                    <a:pt x="743" y="3070"/>
                    <a:pt x="752" y="3025"/>
                  </a:cubicBezTo>
                  <a:cubicBezTo>
                    <a:pt x="753" y="3018"/>
                    <a:pt x="755" y="3012"/>
                    <a:pt x="756" y="3006"/>
                  </a:cubicBezTo>
                  <a:cubicBezTo>
                    <a:pt x="757" y="3000"/>
                    <a:pt x="763" y="3000"/>
                    <a:pt x="766" y="2997"/>
                  </a:cubicBezTo>
                  <a:cubicBezTo>
                    <a:pt x="768" y="2993"/>
                    <a:pt x="769" y="2989"/>
                    <a:pt x="771" y="2985"/>
                  </a:cubicBezTo>
                  <a:cubicBezTo>
                    <a:pt x="772" y="2984"/>
                    <a:pt x="775" y="2983"/>
                    <a:pt x="778" y="2983"/>
                  </a:cubicBezTo>
                  <a:cubicBezTo>
                    <a:pt x="783" y="2984"/>
                    <a:pt x="785" y="2981"/>
                    <a:pt x="786" y="2976"/>
                  </a:cubicBezTo>
                  <a:cubicBezTo>
                    <a:pt x="790" y="2958"/>
                    <a:pt x="794" y="2940"/>
                    <a:pt x="797" y="2922"/>
                  </a:cubicBezTo>
                  <a:cubicBezTo>
                    <a:pt x="804" y="2889"/>
                    <a:pt x="810" y="2856"/>
                    <a:pt x="816" y="2822"/>
                  </a:cubicBezTo>
                  <a:cubicBezTo>
                    <a:pt x="818" y="2814"/>
                    <a:pt x="819" y="2807"/>
                    <a:pt x="820" y="2799"/>
                  </a:cubicBezTo>
                  <a:cubicBezTo>
                    <a:pt x="824" y="2779"/>
                    <a:pt x="829" y="2760"/>
                    <a:pt x="833" y="2740"/>
                  </a:cubicBezTo>
                  <a:cubicBezTo>
                    <a:pt x="833" y="2738"/>
                    <a:pt x="834" y="2736"/>
                    <a:pt x="834" y="2734"/>
                  </a:cubicBezTo>
                  <a:cubicBezTo>
                    <a:pt x="835" y="2730"/>
                    <a:pt x="834" y="2728"/>
                    <a:pt x="829" y="2727"/>
                  </a:cubicBezTo>
                  <a:cubicBezTo>
                    <a:pt x="813" y="2724"/>
                    <a:pt x="796" y="2720"/>
                    <a:pt x="779" y="2717"/>
                  </a:cubicBezTo>
                  <a:cubicBezTo>
                    <a:pt x="747" y="2710"/>
                    <a:pt x="714" y="2704"/>
                    <a:pt x="682" y="2697"/>
                  </a:cubicBezTo>
                  <a:cubicBezTo>
                    <a:pt x="672" y="2696"/>
                    <a:pt x="672" y="2695"/>
                    <a:pt x="670" y="2705"/>
                  </a:cubicBezTo>
                  <a:cubicBezTo>
                    <a:pt x="667" y="2718"/>
                    <a:pt x="665" y="2731"/>
                    <a:pt x="663" y="2745"/>
                  </a:cubicBezTo>
                  <a:cubicBezTo>
                    <a:pt x="662" y="2747"/>
                    <a:pt x="662" y="2749"/>
                    <a:pt x="661" y="2751"/>
                  </a:cubicBezTo>
                  <a:cubicBezTo>
                    <a:pt x="659" y="2758"/>
                    <a:pt x="658" y="2759"/>
                    <a:pt x="649" y="2758"/>
                  </a:cubicBezTo>
                  <a:cubicBezTo>
                    <a:pt x="634" y="2755"/>
                    <a:pt x="619" y="2752"/>
                    <a:pt x="603" y="2748"/>
                  </a:cubicBezTo>
                  <a:cubicBezTo>
                    <a:pt x="595" y="2747"/>
                    <a:pt x="595" y="2747"/>
                    <a:pt x="593" y="2755"/>
                  </a:cubicBezTo>
                  <a:cubicBezTo>
                    <a:pt x="588" y="2780"/>
                    <a:pt x="583" y="2804"/>
                    <a:pt x="579" y="2829"/>
                  </a:cubicBezTo>
                  <a:cubicBezTo>
                    <a:pt x="578" y="2832"/>
                    <a:pt x="580" y="2836"/>
                    <a:pt x="581" y="2838"/>
                  </a:cubicBezTo>
                  <a:cubicBezTo>
                    <a:pt x="583" y="2844"/>
                    <a:pt x="586" y="2849"/>
                    <a:pt x="586" y="2855"/>
                  </a:cubicBezTo>
                  <a:cubicBezTo>
                    <a:pt x="588" y="2868"/>
                    <a:pt x="588" y="2881"/>
                    <a:pt x="589" y="2894"/>
                  </a:cubicBezTo>
                  <a:cubicBezTo>
                    <a:pt x="589" y="2901"/>
                    <a:pt x="590" y="2907"/>
                    <a:pt x="591" y="2913"/>
                  </a:cubicBezTo>
                  <a:cubicBezTo>
                    <a:pt x="592" y="2923"/>
                    <a:pt x="589" y="2925"/>
                    <a:pt x="579" y="2925"/>
                  </a:cubicBezTo>
                  <a:cubicBezTo>
                    <a:pt x="565" y="2924"/>
                    <a:pt x="551" y="2923"/>
                    <a:pt x="537" y="2922"/>
                  </a:cubicBezTo>
                  <a:cubicBezTo>
                    <a:pt x="519" y="2921"/>
                    <a:pt x="502" y="2919"/>
                    <a:pt x="484" y="2918"/>
                  </a:cubicBezTo>
                  <a:cubicBezTo>
                    <a:pt x="480" y="2918"/>
                    <a:pt x="477" y="2918"/>
                    <a:pt x="473" y="2918"/>
                  </a:cubicBezTo>
                  <a:cubicBezTo>
                    <a:pt x="470" y="2918"/>
                    <a:pt x="467" y="2918"/>
                    <a:pt x="465" y="2918"/>
                  </a:cubicBezTo>
                  <a:cubicBezTo>
                    <a:pt x="460" y="2918"/>
                    <a:pt x="459" y="2920"/>
                    <a:pt x="459" y="2924"/>
                  </a:cubicBezTo>
                  <a:cubicBezTo>
                    <a:pt x="458" y="2938"/>
                    <a:pt x="458" y="2953"/>
                    <a:pt x="457" y="2968"/>
                  </a:cubicBezTo>
                  <a:cubicBezTo>
                    <a:pt x="457" y="2970"/>
                    <a:pt x="457" y="2972"/>
                    <a:pt x="457" y="2973"/>
                  </a:cubicBezTo>
                  <a:cubicBezTo>
                    <a:pt x="456" y="2978"/>
                    <a:pt x="453" y="2981"/>
                    <a:pt x="448" y="2981"/>
                  </a:cubicBezTo>
                  <a:cubicBezTo>
                    <a:pt x="439" y="2980"/>
                    <a:pt x="429" y="2980"/>
                    <a:pt x="420" y="2979"/>
                  </a:cubicBezTo>
                  <a:cubicBezTo>
                    <a:pt x="414" y="2979"/>
                    <a:pt x="409" y="2979"/>
                    <a:pt x="404" y="2979"/>
                  </a:cubicBezTo>
                  <a:cubicBezTo>
                    <a:pt x="396" y="2978"/>
                    <a:pt x="393" y="2975"/>
                    <a:pt x="393" y="2967"/>
                  </a:cubicBezTo>
                  <a:cubicBezTo>
                    <a:pt x="393" y="2954"/>
                    <a:pt x="394" y="2940"/>
                    <a:pt x="395" y="2926"/>
                  </a:cubicBezTo>
                  <a:cubicBezTo>
                    <a:pt x="395" y="2924"/>
                    <a:pt x="395" y="2923"/>
                    <a:pt x="395" y="2921"/>
                  </a:cubicBezTo>
                  <a:cubicBezTo>
                    <a:pt x="395" y="2914"/>
                    <a:pt x="395" y="2914"/>
                    <a:pt x="387" y="2914"/>
                  </a:cubicBezTo>
                  <a:cubicBezTo>
                    <a:pt x="386" y="2914"/>
                    <a:pt x="384" y="2914"/>
                    <a:pt x="382" y="2914"/>
                  </a:cubicBezTo>
                  <a:cubicBezTo>
                    <a:pt x="379" y="2914"/>
                    <a:pt x="376" y="2914"/>
                    <a:pt x="373" y="2913"/>
                  </a:cubicBezTo>
                  <a:cubicBezTo>
                    <a:pt x="365" y="2913"/>
                    <a:pt x="362" y="2910"/>
                    <a:pt x="362" y="2902"/>
                  </a:cubicBezTo>
                  <a:cubicBezTo>
                    <a:pt x="363" y="2888"/>
                    <a:pt x="364" y="2875"/>
                    <a:pt x="364" y="2861"/>
                  </a:cubicBezTo>
                  <a:cubicBezTo>
                    <a:pt x="364" y="2858"/>
                    <a:pt x="364" y="2855"/>
                    <a:pt x="364" y="2852"/>
                  </a:cubicBezTo>
                  <a:cubicBezTo>
                    <a:pt x="364" y="2838"/>
                    <a:pt x="364" y="2825"/>
                    <a:pt x="364" y="2811"/>
                  </a:cubicBezTo>
                  <a:cubicBezTo>
                    <a:pt x="364" y="2781"/>
                    <a:pt x="364" y="2781"/>
                    <a:pt x="353" y="2754"/>
                  </a:cubicBezTo>
                  <a:cubicBezTo>
                    <a:pt x="346" y="2739"/>
                    <a:pt x="339" y="2723"/>
                    <a:pt x="332" y="2707"/>
                  </a:cubicBezTo>
                  <a:cubicBezTo>
                    <a:pt x="328" y="2698"/>
                    <a:pt x="329" y="2696"/>
                    <a:pt x="337" y="2690"/>
                  </a:cubicBezTo>
                  <a:cubicBezTo>
                    <a:pt x="348" y="2680"/>
                    <a:pt x="360" y="2670"/>
                    <a:pt x="372" y="2660"/>
                  </a:cubicBezTo>
                  <a:cubicBezTo>
                    <a:pt x="378" y="2655"/>
                    <a:pt x="384" y="2650"/>
                    <a:pt x="389" y="2645"/>
                  </a:cubicBezTo>
                  <a:cubicBezTo>
                    <a:pt x="393" y="2642"/>
                    <a:pt x="396" y="2639"/>
                    <a:pt x="399" y="2634"/>
                  </a:cubicBezTo>
                  <a:cubicBezTo>
                    <a:pt x="404" y="2625"/>
                    <a:pt x="410" y="2617"/>
                    <a:pt x="416" y="2608"/>
                  </a:cubicBezTo>
                  <a:cubicBezTo>
                    <a:pt x="420" y="2603"/>
                    <a:pt x="422" y="2598"/>
                    <a:pt x="422" y="2591"/>
                  </a:cubicBezTo>
                  <a:cubicBezTo>
                    <a:pt x="422" y="2584"/>
                    <a:pt x="423" y="2577"/>
                    <a:pt x="424" y="2570"/>
                  </a:cubicBezTo>
                  <a:cubicBezTo>
                    <a:pt x="425" y="2566"/>
                    <a:pt x="423" y="2565"/>
                    <a:pt x="420" y="2565"/>
                  </a:cubicBezTo>
                  <a:cubicBezTo>
                    <a:pt x="417" y="2565"/>
                    <a:pt x="414" y="2564"/>
                    <a:pt x="412" y="2564"/>
                  </a:cubicBezTo>
                  <a:cubicBezTo>
                    <a:pt x="396" y="2564"/>
                    <a:pt x="388" y="2552"/>
                    <a:pt x="378" y="2544"/>
                  </a:cubicBezTo>
                  <a:cubicBezTo>
                    <a:pt x="373" y="2541"/>
                    <a:pt x="370" y="2537"/>
                    <a:pt x="366" y="2533"/>
                  </a:cubicBezTo>
                  <a:cubicBezTo>
                    <a:pt x="359" y="2527"/>
                    <a:pt x="352" y="2521"/>
                    <a:pt x="341" y="2521"/>
                  </a:cubicBezTo>
                  <a:cubicBezTo>
                    <a:pt x="330" y="2521"/>
                    <a:pt x="327" y="2519"/>
                    <a:pt x="324" y="2507"/>
                  </a:cubicBezTo>
                  <a:cubicBezTo>
                    <a:pt x="323" y="2501"/>
                    <a:pt x="320" y="2495"/>
                    <a:pt x="316" y="2490"/>
                  </a:cubicBezTo>
                  <a:cubicBezTo>
                    <a:pt x="304" y="2479"/>
                    <a:pt x="304" y="2464"/>
                    <a:pt x="305" y="2449"/>
                  </a:cubicBezTo>
                  <a:cubicBezTo>
                    <a:pt x="305" y="2447"/>
                    <a:pt x="306" y="2445"/>
                    <a:pt x="306" y="2443"/>
                  </a:cubicBezTo>
                  <a:cubicBezTo>
                    <a:pt x="301" y="2430"/>
                    <a:pt x="305" y="2420"/>
                    <a:pt x="312" y="2409"/>
                  </a:cubicBezTo>
                  <a:cubicBezTo>
                    <a:pt x="318" y="2400"/>
                    <a:pt x="320" y="2389"/>
                    <a:pt x="319" y="2378"/>
                  </a:cubicBezTo>
                  <a:cubicBezTo>
                    <a:pt x="317" y="2370"/>
                    <a:pt x="316" y="2362"/>
                    <a:pt x="312" y="2355"/>
                  </a:cubicBezTo>
                  <a:cubicBezTo>
                    <a:pt x="303" y="2336"/>
                    <a:pt x="293" y="2317"/>
                    <a:pt x="283" y="2299"/>
                  </a:cubicBezTo>
                  <a:cubicBezTo>
                    <a:pt x="280" y="2293"/>
                    <a:pt x="274" y="2289"/>
                    <a:pt x="270" y="2285"/>
                  </a:cubicBezTo>
                  <a:cubicBezTo>
                    <a:pt x="254" y="2273"/>
                    <a:pt x="239" y="2261"/>
                    <a:pt x="223" y="2250"/>
                  </a:cubicBezTo>
                  <a:cubicBezTo>
                    <a:pt x="210" y="2241"/>
                    <a:pt x="196" y="2233"/>
                    <a:pt x="181" y="2227"/>
                  </a:cubicBezTo>
                  <a:cubicBezTo>
                    <a:pt x="173" y="2225"/>
                    <a:pt x="165" y="2221"/>
                    <a:pt x="158" y="2218"/>
                  </a:cubicBezTo>
                  <a:cubicBezTo>
                    <a:pt x="147" y="2213"/>
                    <a:pt x="135" y="2212"/>
                    <a:pt x="123" y="2210"/>
                  </a:cubicBezTo>
                  <a:cubicBezTo>
                    <a:pt x="116" y="2209"/>
                    <a:pt x="111" y="2207"/>
                    <a:pt x="105" y="2203"/>
                  </a:cubicBezTo>
                  <a:cubicBezTo>
                    <a:pt x="86" y="2190"/>
                    <a:pt x="67" y="2178"/>
                    <a:pt x="48" y="2165"/>
                  </a:cubicBezTo>
                  <a:cubicBezTo>
                    <a:pt x="43" y="2162"/>
                    <a:pt x="39" y="2157"/>
                    <a:pt x="35" y="2152"/>
                  </a:cubicBezTo>
                  <a:cubicBezTo>
                    <a:pt x="25" y="2138"/>
                    <a:pt x="14" y="2123"/>
                    <a:pt x="4" y="2109"/>
                  </a:cubicBezTo>
                  <a:cubicBezTo>
                    <a:pt x="0" y="2102"/>
                    <a:pt x="0" y="2100"/>
                    <a:pt x="6" y="2096"/>
                  </a:cubicBezTo>
                  <a:cubicBezTo>
                    <a:pt x="17" y="2088"/>
                    <a:pt x="28" y="2082"/>
                    <a:pt x="40" y="2076"/>
                  </a:cubicBezTo>
                  <a:cubicBezTo>
                    <a:pt x="55" y="2067"/>
                    <a:pt x="72" y="2060"/>
                    <a:pt x="88" y="2052"/>
                  </a:cubicBezTo>
                  <a:cubicBezTo>
                    <a:pt x="92" y="2051"/>
                    <a:pt x="96" y="2050"/>
                    <a:pt x="100" y="2050"/>
                  </a:cubicBezTo>
                  <a:cubicBezTo>
                    <a:pt x="116" y="2052"/>
                    <a:pt x="131" y="2054"/>
                    <a:pt x="146" y="2056"/>
                  </a:cubicBezTo>
                  <a:cubicBezTo>
                    <a:pt x="157" y="2057"/>
                    <a:pt x="168" y="2059"/>
                    <a:pt x="179" y="2061"/>
                  </a:cubicBezTo>
                  <a:cubicBezTo>
                    <a:pt x="181" y="2061"/>
                    <a:pt x="184" y="2060"/>
                    <a:pt x="185" y="2058"/>
                  </a:cubicBezTo>
                  <a:cubicBezTo>
                    <a:pt x="189" y="2050"/>
                    <a:pt x="196" y="2051"/>
                    <a:pt x="202" y="2053"/>
                  </a:cubicBezTo>
                  <a:cubicBezTo>
                    <a:pt x="208" y="2055"/>
                    <a:pt x="212" y="2054"/>
                    <a:pt x="217" y="2051"/>
                  </a:cubicBezTo>
                  <a:cubicBezTo>
                    <a:pt x="221" y="2049"/>
                    <a:pt x="226" y="2047"/>
                    <a:pt x="230" y="2044"/>
                  </a:cubicBezTo>
                  <a:cubicBezTo>
                    <a:pt x="242" y="2034"/>
                    <a:pt x="256" y="2030"/>
                    <a:pt x="270" y="2029"/>
                  </a:cubicBezTo>
                  <a:cubicBezTo>
                    <a:pt x="281" y="2027"/>
                    <a:pt x="291" y="2026"/>
                    <a:pt x="302" y="2024"/>
                  </a:cubicBezTo>
                  <a:cubicBezTo>
                    <a:pt x="314" y="2023"/>
                    <a:pt x="326" y="2021"/>
                    <a:pt x="337" y="2020"/>
                  </a:cubicBezTo>
                  <a:cubicBezTo>
                    <a:pt x="362" y="2019"/>
                    <a:pt x="387" y="2014"/>
                    <a:pt x="412" y="2015"/>
                  </a:cubicBezTo>
                  <a:cubicBezTo>
                    <a:pt x="428" y="2016"/>
                    <a:pt x="445" y="2017"/>
                    <a:pt x="461" y="2018"/>
                  </a:cubicBezTo>
                  <a:cubicBezTo>
                    <a:pt x="491" y="2018"/>
                    <a:pt x="520" y="2019"/>
                    <a:pt x="550" y="2020"/>
                  </a:cubicBezTo>
                  <a:cubicBezTo>
                    <a:pt x="557" y="2020"/>
                    <a:pt x="560" y="2023"/>
                    <a:pt x="558" y="2030"/>
                  </a:cubicBezTo>
                  <a:cubicBezTo>
                    <a:pt x="555" y="2041"/>
                    <a:pt x="558" y="2051"/>
                    <a:pt x="559" y="2062"/>
                  </a:cubicBezTo>
                  <a:cubicBezTo>
                    <a:pt x="560" y="2069"/>
                    <a:pt x="564" y="2073"/>
                    <a:pt x="571" y="2074"/>
                  </a:cubicBezTo>
                  <a:cubicBezTo>
                    <a:pt x="581" y="2075"/>
                    <a:pt x="590" y="2077"/>
                    <a:pt x="600" y="2078"/>
                  </a:cubicBezTo>
                  <a:cubicBezTo>
                    <a:pt x="605" y="2079"/>
                    <a:pt x="606" y="2077"/>
                    <a:pt x="607" y="2073"/>
                  </a:cubicBezTo>
                  <a:cubicBezTo>
                    <a:pt x="610" y="2055"/>
                    <a:pt x="614" y="2037"/>
                    <a:pt x="619" y="2020"/>
                  </a:cubicBezTo>
                  <a:cubicBezTo>
                    <a:pt x="620" y="2013"/>
                    <a:pt x="626" y="2010"/>
                    <a:pt x="633" y="2012"/>
                  </a:cubicBezTo>
                  <a:cubicBezTo>
                    <a:pt x="649" y="2015"/>
                    <a:pt x="666" y="2019"/>
                    <a:pt x="682" y="2023"/>
                  </a:cubicBezTo>
                  <a:cubicBezTo>
                    <a:pt x="690" y="2025"/>
                    <a:pt x="690" y="2025"/>
                    <a:pt x="691" y="2017"/>
                  </a:cubicBezTo>
                  <a:cubicBezTo>
                    <a:pt x="695" y="1999"/>
                    <a:pt x="698" y="1982"/>
                    <a:pt x="702" y="1965"/>
                  </a:cubicBezTo>
                  <a:cubicBezTo>
                    <a:pt x="704" y="1958"/>
                    <a:pt x="707" y="1957"/>
                    <a:pt x="715" y="1959"/>
                  </a:cubicBezTo>
                  <a:cubicBezTo>
                    <a:pt x="743" y="1965"/>
                    <a:pt x="772" y="1971"/>
                    <a:pt x="800" y="1977"/>
                  </a:cubicBezTo>
                  <a:cubicBezTo>
                    <a:pt x="807" y="1979"/>
                    <a:pt x="807" y="1979"/>
                    <a:pt x="808" y="1972"/>
                  </a:cubicBezTo>
                  <a:cubicBezTo>
                    <a:pt x="812" y="1955"/>
                    <a:pt x="815" y="1937"/>
                    <a:pt x="819" y="1920"/>
                  </a:cubicBezTo>
                  <a:cubicBezTo>
                    <a:pt x="821" y="1910"/>
                    <a:pt x="823" y="1909"/>
                    <a:pt x="832" y="1911"/>
                  </a:cubicBezTo>
                  <a:cubicBezTo>
                    <a:pt x="851" y="1915"/>
                    <a:pt x="870" y="1920"/>
                    <a:pt x="890" y="1922"/>
                  </a:cubicBezTo>
                  <a:cubicBezTo>
                    <a:pt x="912" y="1925"/>
                    <a:pt x="933" y="1930"/>
                    <a:pt x="955" y="1934"/>
                  </a:cubicBezTo>
                  <a:cubicBezTo>
                    <a:pt x="961" y="1936"/>
                    <a:pt x="967" y="1937"/>
                    <a:pt x="973" y="1938"/>
                  </a:cubicBezTo>
                  <a:cubicBezTo>
                    <a:pt x="980" y="1939"/>
                    <a:pt x="980" y="1939"/>
                    <a:pt x="981" y="1932"/>
                  </a:cubicBezTo>
                  <a:cubicBezTo>
                    <a:pt x="987" y="1908"/>
                    <a:pt x="992" y="1883"/>
                    <a:pt x="997" y="1859"/>
                  </a:cubicBezTo>
                  <a:cubicBezTo>
                    <a:pt x="999" y="1848"/>
                    <a:pt x="1001" y="1838"/>
                    <a:pt x="1004" y="1827"/>
                  </a:cubicBezTo>
                  <a:cubicBezTo>
                    <a:pt x="1005" y="1824"/>
                    <a:pt x="1004" y="1822"/>
                    <a:pt x="1001" y="1821"/>
                  </a:cubicBezTo>
                  <a:cubicBezTo>
                    <a:pt x="990" y="1815"/>
                    <a:pt x="979" y="1811"/>
                    <a:pt x="968" y="1809"/>
                  </a:cubicBezTo>
                  <a:cubicBezTo>
                    <a:pt x="959" y="1808"/>
                    <a:pt x="954" y="1804"/>
                    <a:pt x="950" y="1797"/>
                  </a:cubicBezTo>
                  <a:cubicBezTo>
                    <a:pt x="931" y="1761"/>
                    <a:pt x="912" y="1725"/>
                    <a:pt x="892" y="1689"/>
                  </a:cubicBezTo>
                  <a:cubicBezTo>
                    <a:pt x="882" y="1671"/>
                    <a:pt x="872" y="1654"/>
                    <a:pt x="862" y="1636"/>
                  </a:cubicBezTo>
                  <a:cubicBezTo>
                    <a:pt x="855" y="1625"/>
                    <a:pt x="849" y="1614"/>
                    <a:pt x="843" y="1602"/>
                  </a:cubicBezTo>
                  <a:cubicBezTo>
                    <a:pt x="841" y="1597"/>
                    <a:pt x="839" y="1595"/>
                    <a:pt x="832" y="1597"/>
                  </a:cubicBezTo>
                  <a:cubicBezTo>
                    <a:pt x="813" y="1602"/>
                    <a:pt x="794" y="1606"/>
                    <a:pt x="774" y="1611"/>
                  </a:cubicBezTo>
                  <a:cubicBezTo>
                    <a:pt x="761" y="1615"/>
                    <a:pt x="747" y="1619"/>
                    <a:pt x="733" y="1622"/>
                  </a:cubicBezTo>
                  <a:cubicBezTo>
                    <a:pt x="725" y="1624"/>
                    <a:pt x="721" y="1622"/>
                    <a:pt x="721" y="1613"/>
                  </a:cubicBezTo>
                  <a:cubicBezTo>
                    <a:pt x="720" y="1602"/>
                    <a:pt x="720" y="1590"/>
                    <a:pt x="720" y="1579"/>
                  </a:cubicBezTo>
                  <a:cubicBezTo>
                    <a:pt x="719" y="1530"/>
                    <a:pt x="718" y="1482"/>
                    <a:pt x="717" y="1434"/>
                  </a:cubicBezTo>
                  <a:cubicBezTo>
                    <a:pt x="716" y="1385"/>
                    <a:pt x="714" y="1337"/>
                    <a:pt x="713" y="1288"/>
                  </a:cubicBezTo>
                  <a:cubicBezTo>
                    <a:pt x="712" y="1258"/>
                    <a:pt x="712" y="1228"/>
                    <a:pt x="711" y="1198"/>
                  </a:cubicBezTo>
                  <a:cubicBezTo>
                    <a:pt x="710" y="1191"/>
                    <a:pt x="713" y="1186"/>
                    <a:pt x="719" y="1182"/>
                  </a:cubicBezTo>
                  <a:cubicBezTo>
                    <a:pt x="774" y="1146"/>
                    <a:pt x="829" y="1110"/>
                    <a:pt x="884" y="1074"/>
                  </a:cubicBezTo>
                  <a:cubicBezTo>
                    <a:pt x="918" y="1051"/>
                    <a:pt x="951" y="1028"/>
                    <a:pt x="986" y="1005"/>
                  </a:cubicBezTo>
                  <a:cubicBezTo>
                    <a:pt x="1014" y="987"/>
                    <a:pt x="1042" y="970"/>
                    <a:pt x="1070" y="952"/>
                  </a:cubicBezTo>
                  <a:cubicBezTo>
                    <a:pt x="1107" y="928"/>
                    <a:pt x="1144" y="905"/>
                    <a:pt x="1181" y="881"/>
                  </a:cubicBezTo>
                  <a:cubicBezTo>
                    <a:pt x="1190" y="875"/>
                    <a:pt x="1200" y="869"/>
                    <a:pt x="1209" y="863"/>
                  </a:cubicBezTo>
                  <a:cubicBezTo>
                    <a:pt x="1213" y="861"/>
                    <a:pt x="1213" y="859"/>
                    <a:pt x="1211" y="855"/>
                  </a:cubicBezTo>
                  <a:cubicBezTo>
                    <a:pt x="1208" y="851"/>
                    <a:pt x="1205" y="847"/>
                    <a:pt x="1202" y="842"/>
                  </a:cubicBezTo>
                  <a:cubicBezTo>
                    <a:pt x="1200" y="837"/>
                    <a:pt x="1199" y="832"/>
                    <a:pt x="1203" y="828"/>
                  </a:cubicBezTo>
                  <a:cubicBezTo>
                    <a:pt x="1211" y="818"/>
                    <a:pt x="1211" y="808"/>
                    <a:pt x="1206" y="797"/>
                  </a:cubicBezTo>
                  <a:cubicBezTo>
                    <a:pt x="1203" y="790"/>
                    <a:pt x="1205" y="784"/>
                    <a:pt x="1209" y="779"/>
                  </a:cubicBezTo>
                  <a:cubicBezTo>
                    <a:pt x="1211" y="775"/>
                    <a:pt x="1214" y="772"/>
                    <a:pt x="1219" y="772"/>
                  </a:cubicBezTo>
                  <a:cubicBezTo>
                    <a:pt x="1220" y="773"/>
                    <a:pt x="1221" y="773"/>
                    <a:pt x="1221" y="772"/>
                  </a:cubicBezTo>
                  <a:cubicBezTo>
                    <a:pt x="1233" y="767"/>
                    <a:pt x="1241" y="774"/>
                    <a:pt x="1249" y="780"/>
                  </a:cubicBezTo>
                  <a:cubicBezTo>
                    <a:pt x="1250" y="781"/>
                    <a:pt x="1252" y="782"/>
                    <a:pt x="1253" y="782"/>
                  </a:cubicBezTo>
                  <a:cubicBezTo>
                    <a:pt x="1253" y="781"/>
                    <a:pt x="1254" y="779"/>
                    <a:pt x="1254" y="778"/>
                  </a:cubicBezTo>
                  <a:cubicBezTo>
                    <a:pt x="1255" y="770"/>
                    <a:pt x="1256" y="767"/>
                    <a:pt x="1264" y="766"/>
                  </a:cubicBezTo>
                  <a:cubicBezTo>
                    <a:pt x="1271" y="765"/>
                    <a:pt x="1271" y="762"/>
                    <a:pt x="1270" y="757"/>
                  </a:cubicBezTo>
                  <a:cubicBezTo>
                    <a:pt x="1269" y="753"/>
                    <a:pt x="1266" y="750"/>
                    <a:pt x="1271" y="746"/>
                  </a:cubicBezTo>
                  <a:cubicBezTo>
                    <a:pt x="1274" y="744"/>
                    <a:pt x="1279" y="741"/>
                    <a:pt x="1283" y="743"/>
                  </a:cubicBezTo>
                  <a:cubicBezTo>
                    <a:pt x="1287" y="745"/>
                    <a:pt x="1288" y="744"/>
                    <a:pt x="1290" y="741"/>
                  </a:cubicBezTo>
                  <a:cubicBezTo>
                    <a:pt x="1292" y="738"/>
                    <a:pt x="1295" y="735"/>
                    <a:pt x="1297" y="733"/>
                  </a:cubicBezTo>
                  <a:cubicBezTo>
                    <a:pt x="1302" y="729"/>
                    <a:pt x="1306" y="726"/>
                    <a:pt x="1310" y="721"/>
                  </a:cubicBezTo>
                  <a:cubicBezTo>
                    <a:pt x="1316" y="712"/>
                    <a:pt x="1325" y="705"/>
                    <a:pt x="1333" y="697"/>
                  </a:cubicBezTo>
                  <a:cubicBezTo>
                    <a:pt x="1335" y="696"/>
                    <a:pt x="1338" y="695"/>
                    <a:pt x="1340" y="695"/>
                  </a:cubicBezTo>
                  <a:cubicBezTo>
                    <a:pt x="1352" y="696"/>
                    <a:pt x="1364" y="698"/>
                    <a:pt x="1376" y="700"/>
                  </a:cubicBezTo>
                  <a:cubicBezTo>
                    <a:pt x="1388" y="702"/>
                    <a:pt x="1401" y="703"/>
                    <a:pt x="1413" y="705"/>
                  </a:cubicBezTo>
                  <a:cubicBezTo>
                    <a:pt x="1426" y="707"/>
                    <a:pt x="1439" y="709"/>
                    <a:pt x="1451" y="711"/>
                  </a:cubicBezTo>
                  <a:cubicBezTo>
                    <a:pt x="1468" y="714"/>
                    <a:pt x="1485" y="716"/>
                    <a:pt x="1501" y="718"/>
                  </a:cubicBezTo>
                  <a:cubicBezTo>
                    <a:pt x="1525" y="722"/>
                    <a:pt x="1548" y="725"/>
                    <a:pt x="1571" y="729"/>
                  </a:cubicBezTo>
                  <a:cubicBezTo>
                    <a:pt x="1591" y="732"/>
                    <a:pt x="1611" y="735"/>
                    <a:pt x="1632" y="738"/>
                  </a:cubicBezTo>
                  <a:cubicBezTo>
                    <a:pt x="1645" y="740"/>
                    <a:pt x="1658" y="742"/>
                    <a:pt x="1671" y="744"/>
                  </a:cubicBezTo>
                  <a:cubicBezTo>
                    <a:pt x="1676" y="744"/>
                    <a:pt x="1681" y="744"/>
                    <a:pt x="1686" y="744"/>
                  </a:cubicBezTo>
                  <a:cubicBezTo>
                    <a:pt x="1758" y="745"/>
                    <a:pt x="1831" y="745"/>
                    <a:pt x="1904" y="745"/>
                  </a:cubicBezTo>
                  <a:cubicBezTo>
                    <a:pt x="1983" y="745"/>
                    <a:pt x="2063" y="744"/>
                    <a:pt x="2143" y="744"/>
                  </a:cubicBezTo>
                  <a:cubicBezTo>
                    <a:pt x="2215" y="744"/>
                    <a:pt x="2288" y="745"/>
                    <a:pt x="2360" y="745"/>
                  </a:cubicBezTo>
                  <a:cubicBezTo>
                    <a:pt x="2450" y="745"/>
                    <a:pt x="2540" y="745"/>
                    <a:pt x="2631" y="745"/>
                  </a:cubicBezTo>
                  <a:cubicBezTo>
                    <a:pt x="2709" y="745"/>
                    <a:pt x="2787" y="745"/>
                    <a:pt x="2866" y="745"/>
                  </a:cubicBezTo>
                  <a:cubicBezTo>
                    <a:pt x="2869" y="745"/>
                    <a:pt x="2871" y="745"/>
                    <a:pt x="2874" y="745"/>
                  </a:cubicBezTo>
                  <a:cubicBezTo>
                    <a:pt x="2879" y="746"/>
                    <a:pt x="2882" y="748"/>
                    <a:pt x="2883" y="754"/>
                  </a:cubicBezTo>
                  <a:cubicBezTo>
                    <a:pt x="2883" y="757"/>
                    <a:pt x="2882" y="763"/>
                    <a:pt x="2888" y="764"/>
                  </a:cubicBezTo>
                  <a:cubicBezTo>
                    <a:pt x="2894" y="765"/>
                    <a:pt x="2896" y="759"/>
                    <a:pt x="2898" y="755"/>
                  </a:cubicBezTo>
                  <a:cubicBezTo>
                    <a:pt x="2901" y="747"/>
                    <a:pt x="2907" y="745"/>
                    <a:pt x="2916" y="745"/>
                  </a:cubicBezTo>
                  <a:cubicBezTo>
                    <a:pt x="2990" y="745"/>
                    <a:pt x="3063" y="745"/>
                    <a:pt x="3137" y="745"/>
                  </a:cubicBezTo>
                  <a:cubicBezTo>
                    <a:pt x="3146" y="745"/>
                    <a:pt x="3154" y="745"/>
                    <a:pt x="3160" y="753"/>
                  </a:cubicBezTo>
                  <a:cubicBezTo>
                    <a:pt x="3162" y="755"/>
                    <a:pt x="3163" y="755"/>
                    <a:pt x="3164" y="752"/>
                  </a:cubicBezTo>
                  <a:cubicBezTo>
                    <a:pt x="3169" y="741"/>
                    <a:pt x="3172" y="739"/>
                    <a:pt x="3184" y="742"/>
                  </a:cubicBezTo>
                  <a:cubicBezTo>
                    <a:pt x="3192" y="744"/>
                    <a:pt x="3200" y="745"/>
                    <a:pt x="3206" y="739"/>
                  </a:cubicBezTo>
                  <a:cubicBezTo>
                    <a:pt x="3207" y="738"/>
                    <a:pt x="3210" y="739"/>
                    <a:pt x="3211" y="738"/>
                  </a:cubicBezTo>
                  <a:cubicBezTo>
                    <a:pt x="3213" y="736"/>
                    <a:pt x="3216" y="734"/>
                    <a:pt x="3216" y="732"/>
                  </a:cubicBezTo>
                  <a:cubicBezTo>
                    <a:pt x="3218" y="725"/>
                    <a:pt x="3219" y="717"/>
                    <a:pt x="3219" y="710"/>
                  </a:cubicBezTo>
                  <a:cubicBezTo>
                    <a:pt x="3220" y="699"/>
                    <a:pt x="3229" y="695"/>
                    <a:pt x="3237" y="690"/>
                  </a:cubicBezTo>
                  <a:cubicBezTo>
                    <a:pt x="3240" y="688"/>
                    <a:pt x="3244" y="686"/>
                    <a:pt x="3247" y="684"/>
                  </a:cubicBezTo>
                  <a:cubicBezTo>
                    <a:pt x="3254" y="680"/>
                    <a:pt x="3260" y="676"/>
                    <a:pt x="3266" y="672"/>
                  </a:cubicBezTo>
                  <a:cubicBezTo>
                    <a:pt x="3304" y="648"/>
                    <a:pt x="3342" y="623"/>
                    <a:pt x="3380" y="599"/>
                  </a:cubicBezTo>
                  <a:cubicBezTo>
                    <a:pt x="3398" y="588"/>
                    <a:pt x="3416" y="577"/>
                    <a:pt x="3435" y="566"/>
                  </a:cubicBezTo>
                  <a:cubicBezTo>
                    <a:pt x="3436" y="564"/>
                    <a:pt x="3439" y="562"/>
                    <a:pt x="3439" y="561"/>
                  </a:cubicBezTo>
                  <a:cubicBezTo>
                    <a:pt x="3439" y="554"/>
                    <a:pt x="3443" y="551"/>
                    <a:pt x="3447" y="547"/>
                  </a:cubicBezTo>
                  <a:cubicBezTo>
                    <a:pt x="3448" y="546"/>
                    <a:pt x="3450" y="544"/>
                    <a:pt x="3450" y="543"/>
                  </a:cubicBezTo>
                  <a:cubicBezTo>
                    <a:pt x="3447" y="531"/>
                    <a:pt x="3453" y="517"/>
                    <a:pt x="3442" y="506"/>
                  </a:cubicBezTo>
                  <a:cubicBezTo>
                    <a:pt x="3439" y="503"/>
                    <a:pt x="3438" y="498"/>
                    <a:pt x="3437" y="494"/>
                  </a:cubicBezTo>
                  <a:cubicBezTo>
                    <a:pt x="3436" y="488"/>
                    <a:pt x="3438" y="482"/>
                    <a:pt x="3445" y="480"/>
                  </a:cubicBezTo>
                  <a:cubicBezTo>
                    <a:pt x="3450" y="478"/>
                    <a:pt x="3451" y="475"/>
                    <a:pt x="3451" y="469"/>
                  </a:cubicBezTo>
                  <a:cubicBezTo>
                    <a:pt x="3450" y="462"/>
                    <a:pt x="3450" y="456"/>
                    <a:pt x="3452" y="449"/>
                  </a:cubicBezTo>
                  <a:cubicBezTo>
                    <a:pt x="3453" y="446"/>
                    <a:pt x="3456" y="442"/>
                    <a:pt x="3459" y="440"/>
                  </a:cubicBezTo>
                  <a:cubicBezTo>
                    <a:pt x="3467" y="435"/>
                    <a:pt x="3475" y="430"/>
                    <a:pt x="3483" y="427"/>
                  </a:cubicBezTo>
                  <a:cubicBezTo>
                    <a:pt x="3489" y="424"/>
                    <a:pt x="3492" y="421"/>
                    <a:pt x="3494" y="416"/>
                  </a:cubicBezTo>
                  <a:cubicBezTo>
                    <a:pt x="3494" y="413"/>
                    <a:pt x="3495" y="410"/>
                    <a:pt x="3496" y="407"/>
                  </a:cubicBezTo>
                  <a:cubicBezTo>
                    <a:pt x="3498" y="400"/>
                    <a:pt x="3503" y="394"/>
                    <a:pt x="3511" y="391"/>
                  </a:cubicBezTo>
                  <a:cubicBezTo>
                    <a:pt x="3520" y="387"/>
                    <a:pt x="3530" y="383"/>
                    <a:pt x="3534" y="372"/>
                  </a:cubicBezTo>
                  <a:cubicBezTo>
                    <a:pt x="3536" y="367"/>
                    <a:pt x="3538" y="363"/>
                    <a:pt x="3544" y="362"/>
                  </a:cubicBezTo>
                  <a:cubicBezTo>
                    <a:pt x="3546" y="362"/>
                    <a:pt x="3548" y="360"/>
                    <a:pt x="3550" y="359"/>
                  </a:cubicBezTo>
                  <a:cubicBezTo>
                    <a:pt x="3562" y="351"/>
                    <a:pt x="3573" y="354"/>
                    <a:pt x="3580" y="365"/>
                  </a:cubicBezTo>
                  <a:cubicBezTo>
                    <a:pt x="3582" y="368"/>
                    <a:pt x="3583" y="370"/>
                    <a:pt x="3587" y="370"/>
                  </a:cubicBezTo>
                  <a:cubicBezTo>
                    <a:pt x="3594" y="370"/>
                    <a:pt x="3601" y="371"/>
                    <a:pt x="3608" y="372"/>
                  </a:cubicBezTo>
                  <a:cubicBezTo>
                    <a:pt x="3613" y="372"/>
                    <a:pt x="3614" y="369"/>
                    <a:pt x="3612" y="366"/>
                  </a:cubicBezTo>
                  <a:cubicBezTo>
                    <a:pt x="3609" y="359"/>
                    <a:pt x="3608" y="353"/>
                    <a:pt x="3610" y="346"/>
                  </a:cubicBezTo>
                  <a:cubicBezTo>
                    <a:pt x="3610" y="344"/>
                    <a:pt x="3612" y="340"/>
                    <a:pt x="3613" y="340"/>
                  </a:cubicBezTo>
                  <a:cubicBezTo>
                    <a:pt x="3621" y="341"/>
                    <a:pt x="3621" y="334"/>
                    <a:pt x="3624" y="330"/>
                  </a:cubicBezTo>
                  <a:cubicBezTo>
                    <a:pt x="3627" y="327"/>
                    <a:pt x="3630" y="324"/>
                    <a:pt x="3636" y="324"/>
                  </a:cubicBezTo>
                  <a:cubicBezTo>
                    <a:pt x="3644" y="324"/>
                    <a:pt x="3645" y="322"/>
                    <a:pt x="3647" y="314"/>
                  </a:cubicBezTo>
                  <a:cubicBezTo>
                    <a:pt x="3649" y="309"/>
                    <a:pt x="3652" y="305"/>
                    <a:pt x="3655" y="301"/>
                  </a:cubicBezTo>
                  <a:cubicBezTo>
                    <a:pt x="3660" y="293"/>
                    <a:pt x="3661" y="292"/>
                    <a:pt x="3655" y="285"/>
                  </a:cubicBezTo>
                  <a:cubicBezTo>
                    <a:pt x="3651" y="280"/>
                    <a:pt x="3650" y="276"/>
                    <a:pt x="3653" y="270"/>
                  </a:cubicBezTo>
                  <a:cubicBezTo>
                    <a:pt x="3655" y="265"/>
                    <a:pt x="3655" y="259"/>
                    <a:pt x="3651" y="255"/>
                  </a:cubicBezTo>
                  <a:cubicBezTo>
                    <a:pt x="3650" y="253"/>
                    <a:pt x="3649" y="251"/>
                    <a:pt x="3649" y="250"/>
                  </a:cubicBezTo>
                  <a:cubicBezTo>
                    <a:pt x="3647" y="239"/>
                    <a:pt x="3645" y="229"/>
                    <a:pt x="3643" y="218"/>
                  </a:cubicBezTo>
                  <a:cubicBezTo>
                    <a:pt x="3642" y="213"/>
                    <a:pt x="3645" y="210"/>
                    <a:pt x="3650" y="208"/>
                  </a:cubicBezTo>
                  <a:cubicBezTo>
                    <a:pt x="3655" y="206"/>
                    <a:pt x="3660" y="203"/>
                    <a:pt x="3666" y="200"/>
                  </a:cubicBezTo>
                  <a:cubicBezTo>
                    <a:pt x="3668" y="199"/>
                    <a:pt x="3670" y="198"/>
                    <a:pt x="3672" y="198"/>
                  </a:cubicBezTo>
                  <a:cubicBezTo>
                    <a:pt x="3678" y="200"/>
                    <a:pt x="3681" y="195"/>
                    <a:pt x="3683" y="190"/>
                  </a:cubicBezTo>
                  <a:cubicBezTo>
                    <a:pt x="3685" y="184"/>
                    <a:pt x="3689" y="180"/>
                    <a:pt x="3696" y="179"/>
                  </a:cubicBezTo>
                  <a:cubicBezTo>
                    <a:pt x="3697" y="179"/>
                    <a:pt x="3699" y="179"/>
                    <a:pt x="3700" y="178"/>
                  </a:cubicBezTo>
                  <a:cubicBezTo>
                    <a:pt x="3713" y="169"/>
                    <a:pt x="3715" y="169"/>
                    <a:pt x="3731" y="166"/>
                  </a:cubicBezTo>
                  <a:cubicBezTo>
                    <a:pt x="3734" y="165"/>
                    <a:pt x="3736" y="162"/>
                    <a:pt x="3739" y="160"/>
                  </a:cubicBezTo>
                  <a:cubicBezTo>
                    <a:pt x="3743" y="158"/>
                    <a:pt x="3739" y="156"/>
                    <a:pt x="3739" y="153"/>
                  </a:cubicBezTo>
                  <a:cubicBezTo>
                    <a:pt x="3737" y="147"/>
                    <a:pt x="3742" y="138"/>
                    <a:pt x="3747" y="134"/>
                  </a:cubicBezTo>
                  <a:cubicBezTo>
                    <a:pt x="3750" y="132"/>
                    <a:pt x="3754" y="130"/>
                    <a:pt x="3756" y="128"/>
                  </a:cubicBezTo>
                  <a:cubicBezTo>
                    <a:pt x="3762" y="122"/>
                    <a:pt x="3768" y="120"/>
                    <a:pt x="3775" y="123"/>
                  </a:cubicBezTo>
                  <a:cubicBezTo>
                    <a:pt x="3779" y="125"/>
                    <a:pt x="3780" y="123"/>
                    <a:pt x="3780" y="121"/>
                  </a:cubicBezTo>
                  <a:cubicBezTo>
                    <a:pt x="3778" y="111"/>
                    <a:pt x="3784" y="99"/>
                    <a:pt x="3774" y="90"/>
                  </a:cubicBezTo>
                  <a:cubicBezTo>
                    <a:pt x="3774" y="89"/>
                    <a:pt x="3773" y="88"/>
                    <a:pt x="3773" y="87"/>
                  </a:cubicBezTo>
                  <a:cubicBezTo>
                    <a:pt x="3772" y="83"/>
                    <a:pt x="3771" y="79"/>
                    <a:pt x="3771" y="75"/>
                  </a:cubicBezTo>
                  <a:cubicBezTo>
                    <a:pt x="3771" y="65"/>
                    <a:pt x="3772" y="55"/>
                    <a:pt x="3780" y="47"/>
                  </a:cubicBezTo>
                  <a:cubicBezTo>
                    <a:pt x="3784" y="43"/>
                    <a:pt x="3788" y="38"/>
                    <a:pt x="3794" y="35"/>
                  </a:cubicBezTo>
                  <a:cubicBezTo>
                    <a:pt x="3796" y="34"/>
                    <a:pt x="3798" y="31"/>
                    <a:pt x="3798" y="29"/>
                  </a:cubicBezTo>
                  <a:cubicBezTo>
                    <a:pt x="3801" y="22"/>
                    <a:pt x="3807" y="19"/>
                    <a:pt x="3814" y="19"/>
                  </a:cubicBezTo>
                  <a:cubicBezTo>
                    <a:pt x="3819" y="19"/>
                    <a:pt x="3822" y="18"/>
                    <a:pt x="3825" y="15"/>
                  </a:cubicBezTo>
                  <a:cubicBezTo>
                    <a:pt x="3830" y="10"/>
                    <a:pt x="3836" y="9"/>
                    <a:pt x="3842" y="13"/>
                  </a:cubicBezTo>
                  <a:cubicBezTo>
                    <a:pt x="3847" y="17"/>
                    <a:pt x="3852" y="17"/>
                    <a:pt x="3857" y="15"/>
                  </a:cubicBezTo>
                  <a:cubicBezTo>
                    <a:pt x="3863" y="12"/>
                    <a:pt x="3869" y="14"/>
                    <a:pt x="3873" y="20"/>
                  </a:cubicBezTo>
                  <a:cubicBezTo>
                    <a:pt x="3874" y="21"/>
                    <a:pt x="3875" y="24"/>
                    <a:pt x="3877" y="20"/>
                  </a:cubicBezTo>
                  <a:cubicBezTo>
                    <a:pt x="3881" y="12"/>
                    <a:pt x="3891" y="8"/>
                    <a:pt x="3900" y="10"/>
                  </a:cubicBezTo>
                  <a:cubicBezTo>
                    <a:pt x="3904" y="11"/>
                    <a:pt x="3908" y="12"/>
                    <a:pt x="3911" y="13"/>
                  </a:cubicBezTo>
                  <a:cubicBezTo>
                    <a:pt x="3915" y="13"/>
                    <a:pt x="3918" y="13"/>
                    <a:pt x="3922" y="14"/>
                  </a:cubicBezTo>
                  <a:cubicBezTo>
                    <a:pt x="3931" y="15"/>
                    <a:pt x="3938" y="11"/>
                    <a:pt x="3945" y="6"/>
                  </a:cubicBezTo>
                  <a:cubicBezTo>
                    <a:pt x="3953" y="0"/>
                    <a:pt x="3961" y="6"/>
                    <a:pt x="3969" y="7"/>
                  </a:cubicBezTo>
                  <a:cubicBezTo>
                    <a:pt x="3970" y="8"/>
                    <a:pt x="3972" y="10"/>
                    <a:pt x="3971" y="12"/>
                  </a:cubicBezTo>
                  <a:cubicBezTo>
                    <a:pt x="3971" y="16"/>
                    <a:pt x="3970" y="20"/>
                    <a:pt x="3968" y="24"/>
                  </a:cubicBezTo>
                  <a:cubicBezTo>
                    <a:pt x="3968" y="27"/>
                    <a:pt x="3964" y="29"/>
                    <a:pt x="3964" y="31"/>
                  </a:cubicBezTo>
                  <a:cubicBezTo>
                    <a:pt x="3967" y="42"/>
                    <a:pt x="3958" y="50"/>
                    <a:pt x="3957" y="60"/>
                  </a:cubicBezTo>
                  <a:cubicBezTo>
                    <a:pt x="3956" y="64"/>
                    <a:pt x="3953" y="68"/>
                    <a:pt x="3952" y="72"/>
                  </a:cubicBezTo>
                  <a:cubicBezTo>
                    <a:pt x="3951" y="76"/>
                    <a:pt x="3951" y="80"/>
                    <a:pt x="3950" y="83"/>
                  </a:cubicBezTo>
                  <a:cubicBezTo>
                    <a:pt x="3949" y="87"/>
                    <a:pt x="3948" y="93"/>
                    <a:pt x="3945" y="95"/>
                  </a:cubicBezTo>
                  <a:cubicBezTo>
                    <a:pt x="3937" y="101"/>
                    <a:pt x="3935" y="109"/>
                    <a:pt x="3934" y="118"/>
                  </a:cubicBezTo>
                  <a:cubicBezTo>
                    <a:pt x="3933" y="123"/>
                    <a:pt x="3934" y="129"/>
                    <a:pt x="3938" y="133"/>
                  </a:cubicBezTo>
                  <a:cubicBezTo>
                    <a:pt x="3941" y="137"/>
                    <a:pt x="3942" y="141"/>
                    <a:pt x="3939" y="145"/>
                  </a:cubicBezTo>
                  <a:cubicBezTo>
                    <a:pt x="3938" y="147"/>
                    <a:pt x="3937" y="151"/>
                    <a:pt x="3938" y="153"/>
                  </a:cubicBezTo>
                  <a:cubicBezTo>
                    <a:pt x="3940" y="160"/>
                    <a:pt x="3940" y="167"/>
                    <a:pt x="3946" y="17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3" name="Внешняя граница">
              <a:extLst>
                <a:ext uri="{FF2B5EF4-FFF2-40B4-BE49-F238E27FC236}">
                  <a16:creationId xmlns:a16="http://schemas.microsoft.com/office/drawing/2014/main" xmlns="" id="{D9482963-00ED-FC17-98DB-77BE28C4D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" y="1674"/>
              <a:ext cx="4570" cy="4631"/>
            </a:xfrm>
            <a:custGeom>
              <a:avLst/>
              <a:gdLst>
                <a:gd name="T0" fmla="*/ 709 w 4146"/>
                <a:gd name="T1" fmla="*/ 3421 h 4201"/>
                <a:gd name="T2" fmla="*/ 663 w 4146"/>
                <a:gd name="T3" fmla="*/ 2756 h 4201"/>
                <a:gd name="T4" fmla="*/ 385 w 4146"/>
                <a:gd name="T5" fmla="*/ 2913 h 4201"/>
                <a:gd name="T6" fmla="*/ 22 w 4146"/>
                <a:gd name="T7" fmla="*/ 2116 h 4201"/>
                <a:gd name="T8" fmla="*/ 829 w 4146"/>
                <a:gd name="T9" fmla="*/ 1991 h 4201"/>
                <a:gd name="T10" fmla="*/ 1229 w 4146"/>
                <a:gd name="T11" fmla="*/ 793 h 4201"/>
                <a:gd name="T12" fmla="*/ 2923 w 4146"/>
                <a:gd name="T13" fmla="*/ 766 h 4201"/>
                <a:gd name="T14" fmla="*/ 3557 w 4146"/>
                <a:gd name="T15" fmla="*/ 383 h 4201"/>
                <a:gd name="T16" fmla="*/ 3707 w 4146"/>
                <a:gd name="T17" fmla="*/ 201 h 4201"/>
                <a:gd name="T18" fmla="*/ 3975 w 4146"/>
                <a:gd name="T19" fmla="*/ 21 h 4201"/>
                <a:gd name="T20" fmla="*/ 4045 w 4146"/>
                <a:gd name="T21" fmla="*/ 284 h 4201"/>
                <a:gd name="T22" fmla="*/ 4041 w 4146"/>
                <a:gd name="T23" fmla="*/ 453 h 4201"/>
                <a:gd name="T24" fmla="*/ 4012 w 4146"/>
                <a:gd name="T25" fmla="*/ 605 h 4201"/>
                <a:gd name="T26" fmla="*/ 3848 w 4146"/>
                <a:gd name="T27" fmla="*/ 842 h 4201"/>
                <a:gd name="T28" fmla="*/ 3650 w 4146"/>
                <a:gd name="T29" fmla="*/ 980 h 4201"/>
                <a:gd name="T30" fmla="*/ 3450 w 4146"/>
                <a:gd name="T31" fmla="*/ 1313 h 4201"/>
                <a:gd name="T32" fmla="*/ 3241 w 4146"/>
                <a:gd name="T33" fmla="*/ 1453 h 4201"/>
                <a:gd name="T34" fmla="*/ 3084 w 4146"/>
                <a:gd name="T35" fmla="*/ 1719 h 4201"/>
                <a:gd name="T36" fmla="*/ 2894 w 4146"/>
                <a:gd name="T37" fmla="*/ 1754 h 4201"/>
                <a:gd name="T38" fmla="*/ 2812 w 4146"/>
                <a:gd name="T39" fmla="*/ 1967 h 4201"/>
                <a:gd name="T40" fmla="*/ 2828 w 4146"/>
                <a:gd name="T41" fmla="*/ 2215 h 4201"/>
                <a:gd name="T42" fmla="*/ 2773 w 4146"/>
                <a:gd name="T43" fmla="*/ 2740 h 4201"/>
                <a:gd name="T44" fmla="*/ 2774 w 4146"/>
                <a:gd name="T45" fmla="*/ 3102 h 4201"/>
                <a:gd name="T46" fmla="*/ 2322 w 4146"/>
                <a:gd name="T47" fmla="*/ 3273 h 4201"/>
                <a:gd name="T48" fmla="*/ 1949 w 4146"/>
                <a:gd name="T49" fmla="*/ 3471 h 4201"/>
                <a:gd name="T50" fmla="*/ 1386 w 4146"/>
                <a:gd name="T51" fmla="*/ 3535 h 4201"/>
                <a:gd name="T52" fmla="*/ 1276 w 4146"/>
                <a:gd name="T53" fmla="*/ 3820 h 4201"/>
                <a:gd name="T54" fmla="*/ 937 w 4146"/>
                <a:gd name="T55" fmla="*/ 3999 h 4201"/>
                <a:gd name="T56" fmla="*/ 833 w 4146"/>
                <a:gd name="T57" fmla="*/ 4174 h 4201"/>
                <a:gd name="T58" fmla="*/ 638 w 4146"/>
                <a:gd name="T59" fmla="*/ 3983 h 4201"/>
                <a:gd name="T60" fmla="*/ 822 w 4146"/>
                <a:gd name="T61" fmla="*/ 4124 h 4201"/>
                <a:gd name="T62" fmla="*/ 960 w 4146"/>
                <a:gd name="T63" fmla="*/ 3991 h 4201"/>
                <a:gd name="T64" fmla="*/ 1190 w 4146"/>
                <a:gd name="T65" fmla="*/ 3906 h 4201"/>
                <a:gd name="T66" fmla="*/ 1296 w 4146"/>
                <a:gd name="T67" fmla="*/ 3630 h 4201"/>
                <a:gd name="T68" fmla="*/ 1701 w 4146"/>
                <a:gd name="T69" fmla="*/ 3493 h 4201"/>
                <a:gd name="T70" fmla="*/ 2171 w 4146"/>
                <a:gd name="T71" fmla="*/ 3409 h 4201"/>
                <a:gd name="T72" fmla="*/ 2739 w 4146"/>
                <a:gd name="T73" fmla="*/ 3231 h 4201"/>
                <a:gd name="T74" fmla="*/ 2835 w 4146"/>
                <a:gd name="T75" fmla="*/ 2874 h 4201"/>
                <a:gd name="T76" fmla="*/ 2755 w 4146"/>
                <a:gd name="T77" fmla="*/ 2622 h 4201"/>
                <a:gd name="T78" fmla="*/ 2829 w 4146"/>
                <a:gd name="T79" fmla="*/ 2238 h 4201"/>
                <a:gd name="T80" fmla="*/ 2827 w 4146"/>
                <a:gd name="T81" fmla="*/ 1944 h 4201"/>
                <a:gd name="T82" fmla="*/ 2889 w 4146"/>
                <a:gd name="T83" fmla="*/ 1778 h 4201"/>
                <a:gd name="T84" fmla="*/ 2995 w 4146"/>
                <a:gd name="T85" fmla="*/ 1766 h 4201"/>
                <a:gd name="T86" fmla="*/ 3228 w 4146"/>
                <a:gd name="T87" fmla="*/ 1484 h 4201"/>
                <a:gd name="T88" fmla="*/ 3394 w 4146"/>
                <a:gd name="T89" fmla="*/ 1354 h 4201"/>
                <a:gd name="T90" fmla="*/ 3526 w 4146"/>
                <a:gd name="T91" fmla="*/ 1147 h 4201"/>
                <a:gd name="T92" fmla="*/ 3769 w 4146"/>
                <a:gd name="T93" fmla="*/ 921 h 4201"/>
                <a:gd name="T94" fmla="*/ 3917 w 4146"/>
                <a:gd name="T95" fmla="*/ 747 h 4201"/>
                <a:gd name="T96" fmla="*/ 4038 w 4146"/>
                <a:gd name="T97" fmla="*/ 569 h 4201"/>
                <a:gd name="T98" fmla="*/ 4055 w 4146"/>
                <a:gd name="T99" fmla="*/ 436 h 4201"/>
                <a:gd name="T100" fmla="*/ 4087 w 4146"/>
                <a:gd name="T101" fmla="*/ 262 h 4201"/>
                <a:gd name="T102" fmla="*/ 3983 w 4146"/>
                <a:gd name="T103" fmla="*/ 42 h 4201"/>
                <a:gd name="T104" fmla="*/ 3783 w 4146"/>
                <a:gd name="T105" fmla="*/ 123 h 4201"/>
                <a:gd name="T106" fmla="*/ 3646 w 4146"/>
                <a:gd name="T107" fmla="*/ 324 h 4201"/>
                <a:gd name="T108" fmla="*/ 3450 w 4146"/>
                <a:gd name="T109" fmla="*/ 479 h 4201"/>
                <a:gd name="T110" fmla="*/ 2927 w 4146"/>
                <a:gd name="T111" fmla="*/ 742 h 4201"/>
                <a:gd name="T112" fmla="*/ 1257 w 4146"/>
                <a:gd name="T113" fmla="*/ 774 h 4201"/>
                <a:gd name="T114" fmla="*/ 1004 w 4146"/>
                <a:gd name="T115" fmla="*/ 1838 h 4201"/>
                <a:gd name="T116" fmla="*/ 613 w 4146"/>
                <a:gd name="T117" fmla="*/ 2075 h 4201"/>
                <a:gd name="T118" fmla="*/ 422 w 4146"/>
                <a:gd name="T119" fmla="*/ 2585 h 4201"/>
                <a:gd name="T120" fmla="*/ 475 w 4146"/>
                <a:gd name="T121" fmla="*/ 2939 h 4201"/>
                <a:gd name="T122" fmla="*/ 785 w 4146"/>
                <a:gd name="T123" fmla="*/ 2983 h 4201"/>
                <a:gd name="T124" fmla="*/ 727 w 4146"/>
                <a:gd name="T125" fmla="*/ 3408 h 4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46" h="4201">
                  <a:moveTo>
                    <a:pt x="624" y="3928"/>
                  </a:moveTo>
                  <a:cubicBezTo>
                    <a:pt x="636" y="3928"/>
                    <a:pt x="636" y="3928"/>
                    <a:pt x="636" y="3928"/>
                  </a:cubicBezTo>
                  <a:cubicBezTo>
                    <a:pt x="636" y="3918"/>
                    <a:pt x="636" y="3907"/>
                    <a:pt x="636" y="3897"/>
                  </a:cubicBezTo>
                  <a:cubicBezTo>
                    <a:pt x="636" y="3891"/>
                    <a:pt x="636" y="3884"/>
                    <a:pt x="635" y="3877"/>
                  </a:cubicBezTo>
                  <a:cubicBezTo>
                    <a:pt x="634" y="3860"/>
                    <a:pt x="632" y="3844"/>
                    <a:pt x="630" y="3827"/>
                  </a:cubicBezTo>
                  <a:cubicBezTo>
                    <a:pt x="630" y="3827"/>
                    <a:pt x="630" y="3827"/>
                    <a:pt x="630" y="3827"/>
                  </a:cubicBezTo>
                  <a:cubicBezTo>
                    <a:pt x="630" y="3826"/>
                    <a:pt x="630" y="3824"/>
                    <a:pt x="630" y="3823"/>
                  </a:cubicBezTo>
                  <a:cubicBezTo>
                    <a:pt x="630" y="3818"/>
                    <a:pt x="631" y="3814"/>
                    <a:pt x="632" y="3808"/>
                  </a:cubicBezTo>
                  <a:cubicBezTo>
                    <a:pt x="633" y="3803"/>
                    <a:pt x="635" y="3798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3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7" y="3793"/>
                    <a:pt x="638" y="3792"/>
                  </a:cubicBezTo>
                  <a:cubicBezTo>
                    <a:pt x="638" y="3792"/>
                    <a:pt x="638" y="3792"/>
                    <a:pt x="638" y="3792"/>
                  </a:cubicBezTo>
                  <a:cubicBezTo>
                    <a:pt x="652" y="3779"/>
                    <a:pt x="667" y="3766"/>
                    <a:pt x="682" y="3753"/>
                  </a:cubicBezTo>
                  <a:cubicBezTo>
                    <a:pt x="682" y="3753"/>
                    <a:pt x="682" y="3753"/>
                    <a:pt x="682" y="3753"/>
                  </a:cubicBezTo>
                  <a:cubicBezTo>
                    <a:pt x="684" y="3752"/>
                    <a:pt x="686" y="3749"/>
                    <a:pt x="687" y="3747"/>
                  </a:cubicBezTo>
                  <a:cubicBezTo>
                    <a:pt x="689" y="3744"/>
                    <a:pt x="690" y="3741"/>
                    <a:pt x="690" y="3737"/>
                  </a:cubicBezTo>
                  <a:cubicBezTo>
                    <a:pt x="690" y="3734"/>
                    <a:pt x="689" y="3731"/>
                    <a:pt x="688" y="3728"/>
                  </a:cubicBezTo>
                  <a:cubicBezTo>
                    <a:pt x="687" y="3726"/>
                    <a:pt x="685" y="3724"/>
                    <a:pt x="684" y="3722"/>
                  </a:cubicBezTo>
                  <a:cubicBezTo>
                    <a:pt x="684" y="3722"/>
                    <a:pt x="684" y="3722"/>
                    <a:pt x="684" y="3722"/>
                  </a:cubicBezTo>
                  <a:cubicBezTo>
                    <a:pt x="681" y="3719"/>
                    <a:pt x="679" y="3716"/>
                    <a:pt x="676" y="3715"/>
                  </a:cubicBezTo>
                  <a:cubicBezTo>
                    <a:pt x="672" y="3712"/>
                    <a:pt x="668" y="3710"/>
                    <a:pt x="664" y="3710"/>
                  </a:cubicBezTo>
                  <a:cubicBezTo>
                    <a:pt x="660" y="3709"/>
                    <a:pt x="657" y="3708"/>
                    <a:pt x="654" y="3708"/>
                  </a:cubicBezTo>
                  <a:cubicBezTo>
                    <a:pt x="654" y="3708"/>
                    <a:pt x="654" y="3708"/>
                    <a:pt x="654" y="3708"/>
                  </a:cubicBezTo>
                  <a:cubicBezTo>
                    <a:pt x="649" y="3707"/>
                    <a:pt x="644" y="3706"/>
                    <a:pt x="640" y="3706"/>
                  </a:cubicBezTo>
                  <a:cubicBezTo>
                    <a:pt x="640" y="3706"/>
                    <a:pt x="640" y="3706"/>
                    <a:pt x="640" y="3706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40" y="3706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0"/>
                    <a:pt x="642" y="3708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3" y="3711"/>
                    <a:pt x="644" y="3710"/>
                  </a:cubicBezTo>
                  <a:cubicBezTo>
                    <a:pt x="644" y="3710"/>
                    <a:pt x="644" y="3710"/>
                    <a:pt x="644" y="3710"/>
                  </a:cubicBezTo>
                  <a:cubicBezTo>
                    <a:pt x="645" y="3708"/>
                    <a:pt x="646" y="3707"/>
                    <a:pt x="647" y="3705"/>
                  </a:cubicBezTo>
                  <a:cubicBezTo>
                    <a:pt x="647" y="3704"/>
                    <a:pt x="648" y="3703"/>
                    <a:pt x="648" y="3701"/>
                  </a:cubicBezTo>
                  <a:cubicBezTo>
                    <a:pt x="649" y="3700"/>
                    <a:pt x="649" y="3698"/>
                    <a:pt x="649" y="3697"/>
                  </a:cubicBezTo>
                  <a:cubicBezTo>
                    <a:pt x="649" y="3694"/>
                    <a:pt x="648" y="3692"/>
                    <a:pt x="647" y="3690"/>
                  </a:cubicBezTo>
                  <a:cubicBezTo>
                    <a:pt x="646" y="3688"/>
                    <a:pt x="645" y="3687"/>
                    <a:pt x="644" y="3686"/>
                  </a:cubicBezTo>
                  <a:cubicBezTo>
                    <a:pt x="643" y="3684"/>
                    <a:pt x="642" y="3683"/>
                    <a:pt x="640" y="3683"/>
                  </a:cubicBezTo>
                  <a:cubicBezTo>
                    <a:pt x="639" y="3682"/>
                    <a:pt x="638" y="3681"/>
                    <a:pt x="637" y="3680"/>
                  </a:cubicBezTo>
                  <a:cubicBezTo>
                    <a:pt x="637" y="3680"/>
                    <a:pt x="637" y="3680"/>
                    <a:pt x="637" y="3680"/>
                  </a:cubicBezTo>
                  <a:cubicBezTo>
                    <a:pt x="636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80"/>
                    <a:pt x="635" y="3680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79"/>
                    <a:pt x="636" y="3678"/>
                    <a:pt x="637" y="3677"/>
                  </a:cubicBezTo>
                  <a:cubicBezTo>
                    <a:pt x="637" y="3676"/>
                    <a:pt x="637" y="3675"/>
                    <a:pt x="637" y="3673"/>
                  </a:cubicBezTo>
                  <a:cubicBezTo>
                    <a:pt x="637" y="3672"/>
                    <a:pt x="637" y="3671"/>
                    <a:pt x="637" y="3669"/>
                  </a:cubicBezTo>
                  <a:cubicBezTo>
                    <a:pt x="636" y="3668"/>
                    <a:pt x="636" y="3666"/>
                    <a:pt x="635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5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5" y="3666"/>
                    <a:pt x="635" y="3666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5" y="3666"/>
                    <a:pt x="636" y="3666"/>
                  </a:cubicBezTo>
                  <a:cubicBezTo>
                    <a:pt x="636" y="3666"/>
                    <a:pt x="636" y="3666"/>
                    <a:pt x="636" y="3666"/>
                  </a:cubicBezTo>
                  <a:cubicBezTo>
                    <a:pt x="639" y="3664"/>
                    <a:pt x="642" y="3661"/>
                    <a:pt x="643" y="3657"/>
                  </a:cubicBezTo>
                  <a:cubicBezTo>
                    <a:pt x="645" y="3654"/>
                    <a:pt x="645" y="3650"/>
                    <a:pt x="645" y="3647"/>
                  </a:cubicBezTo>
                  <a:cubicBezTo>
                    <a:pt x="645" y="3645"/>
                    <a:pt x="645" y="3642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37" y="3611"/>
                    <a:pt x="631" y="3581"/>
                    <a:pt x="623" y="3552"/>
                  </a:cubicBezTo>
                  <a:cubicBezTo>
                    <a:pt x="622" y="3548"/>
                    <a:pt x="621" y="3544"/>
                    <a:pt x="621" y="3540"/>
                  </a:cubicBezTo>
                  <a:cubicBezTo>
                    <a:pt x="621" y="3532"/>
                    <a:pt x="623" y="3524"/>
                    <a:pt x="624" y="3515"/>
                  </a:cubicBezTo>
                  <a:cubicBezTo>
                    <a:pt x="624" y="3515"/>
                    <a:pt x="624" y="3515"/>
                    <a:pt x="624" y="3515"/>
                  </a:cubicBezTo>
                  <a:cubicBezTo>
                    <a:pt x="626" y="3499"/>
                    <a:pt x="630" y="3483"/>
                    <a:pt x="632" y="3467"/>
                  </a:cubicBezTo>
                  <a:cubicBezTo>
                    <a:pt x="632" y="3467"/>
                    <a:pt x="632" y="3467"/>
                    <a:pt x="632" y="3467"/>
                  </a:cubicBezTo>
                  <a:cubicBezTo>
                    <a:pt x="632" y="3466"/>
                    <a:pt x="632" y="3465"/>
                    <a:pt x="632" y="3465"/>
                  </a:cubicBezTo>
                  <a:cubicBezTo>
                    <a:pt x="632" y="3464"/>
                    <a:pt x="632" y="3464"/>
                    <a:pt x="633" y="3464"/>
                  </a:cubicBezTo>
                  <a:cubicBezTo>
                    <a:pt x="633" y="3463"/>
                    <a:pt x="634" y="3463"/>
                    <a:pt x="635" y="3462"/>
                  </a:cubicBezTo>
                  <a:cubicBezTo>
                    <a:pt x="636" y="3462"/>
                    <a:pt x="636" y="3462"/>
                    <a:pt x="636" y="3462"/>
                  </a:cubicBezTo>
                  <a:cubicBezTo>
                    <a:pt x="635" y="3462"/>
                    <a:pt x="635" y="3462"/>
                    <a:pt x="635" y="3462"/>
                  </a:cubicBezTo>
                  <a:cubicBezTo>
                    <a:pt x="653" y="3453"/>
                    <a:pt x="671" y="3443"/>
                    <a:pt x="689" y="3434"/>
                  </a:cubicBezTo>
                  <a:cubicBezTo>
                    <a:pt x="689" y="3434"/>
                    <a:pt x="689" y="3434"/>
                    <a:pt x="689" y="3434"/>
                  </a:cubicBezTo>
                  <a:cubicBezTo>
                    <a:pt x="696" y="3430"/>
                    <a:pt x="703" y="3427"/>
                    <a:pt x="710" y="3422"/>
                  </a:cubicBezTo>
                  <a:cubicBezTo>
                    <a:pt x="710" y="3422"/>
                    <a:pt x="710" y="3422"/>
                    <a:pt x="710" y="3422"/>
                  </a:cubicBezTo>
                  <a:cubicBezTo>
                    <a:pt x="711" y="3422"/>
                    <a:pt x="711" y="3422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2"/>
                    <a:pt x="712" y="3424"/>
                    <a:pt x="714" y="3426"/>
                  </a:cubicBezTo>
                  <a:cubicBezTo>
                    <a:pt x="715" y="3426"/>
                    <a:pt x="716" y="3427"/>
                    <a:pt x="718" y="3428"/>
                  </a:cubicBezTo>
                  <a:cubicBezTo>
                    <a:pt x="719" y="3428"/>
                    <a:pt x="721" y="3428"/>
                    <a:pt x="722" y="3428"/>
                  </a:cubicBezTo>
                  <a:cubicBezTo>
                    <a:pt x="724" y="3428"/>
                    <a:pt x="726" y="3428"/>
                    <a:pt x="727" y="3427"/>
                  </a:cubicBezTo>
                  <a:cubicBezTo>
                    <a:pt x="729" y="3427"/>
                    <a:pt x="731" y="3426"/>
                    <a:pt x="732" y="3425"/>
                  </a:cubicBezTo>
                  <a:cubicBezTo>
                    <a:pt x="733" y="3424"/>
                    <a:pt x="734" y="3423"/>
                    <a:pt x="735" y="3423"/>
                  </a:cubicBezTo>
                  <a:cubicBezTo>
                    <a:pt x="735" y="3423"/>
                    <a:pt x="735" y="3423"/>
                    <a:pt x="735" y="3423"/>
                  </a:cubicBezTo>
                  <a:cubicBezTo>
                    <a:pt x="738" y="3420"/>
                    <a:pt x="743" y="3416"/>
                    <a:pt x="747" y="3411"/>
                  </a:cubicBezTo>
                  <a:cubicBezTo>
                    <a:pt x="747" y="3411"/>
                    <a:pt x="747" y="3411"/>
                    <a:pt x="747" y="3411"/>
                  </a:cubicBezTo>
                  <a:cubicBezTo>
                    <a:pt x="749" y="3409"/>
                    <a:pt x="751" y="3408"/>
                    <a:pt x="752" y="3408"/>
                  </a:cubicBezTo>
                  <a:cubicBezTo>
                    <a:pt x="754" y="3407"/>
                    <a:pt x="755" y="3407"/>
                    <a:pt x="757" y="3407"/>
                  </a:cubicBezTo>
                  <a:cubicBezTo>
                    <a:pt x="758" y="3407"/>
                    <a:pt x="760" y="3407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7" y="3409"/>
                    <a:pt x="773" y="3410"/>
                    <a:pt x="778" y="3411"/>
                  </a:cubicBezTo>
                  <a:cubicBezTo>
                    <a:pt x="778" y="3411"/>
                    <a:pt x="778" y="3411"/>
                    <a:pt x="778" y="3411"/>
                  </a:cubicBezTo>
                  <a:cubicBezTo>
                    <a:pt x="779" y="3412"/>
                    <a:pt x="781" y="3412"/>
                    <a:pt x="783" y="3412"/>
                  </a:cubicBezTo>
                  <a:cubicBezTo>
                    <a:pt x="784" y="3412"/>
                    <a:pt x="786" y="3412"/>
                    <a:pt x="789" y="3411"/>
                  </a:cubicBezTo>
                  <a:cubicBezTo>
                    <a:pt x="790" y="3410"/>
                    <a:pt x="792" y="3409"/>
                    <a:pt x="793" y="3408"/>
                  </a:cubicBezTo>
                  <a:cubicBezTo>
                    <a:pt x="795" y="3406"/>
                    <a:pt x="797" y="3404"/>
                    <a:pt x="797" y="3402"/>
                  </a:cubicBezTo>
                  <a:cubicBezTo>
                    <a:pt x="798" y="3400"/>
                    <a:pt x="799" y="3399"/>
                    <a:pt x="799" y="3397"/>
                  </a:cubicBezTo>
                  <a:cubicBezTo>
                    <a:pt x="799" y="3397"/>
                    <a:pt x="799" y="3397"/>
                    <a:pt x="799" y="3397"/>
                  </a:cubicBezTo>
                  <a:cubicBezTo>
                    <a:pt x="801" y="3383"/>
                    <a:pt x="804" y="3368"/>
                    <a:pt x="807" y="3354"/>
                  </a:cubicBezTo>
                  <a:cubicBezTo>
                    <a:pt x="807" y="3354"/>
                    <a:pt x="807" y="3354"/>
                    <a:pt x="807" y="3354"/>
                  </a:cubicBezTo>
                  <a:cubicBezTo>
                    <a:pt x="814" y="3320"/>
                    <a:pt x="821" y="3287"/>
                    <a:pt x="828" y="3253"/>
                  </a:cubicBezTo>
                  <a:cubicBezTo>
                    <a:pt x="828" y="3253"/>
                    <a:pt x="828" y="3253"/>
                    <a:pt x="828" y="3253"/>
                  </a:cubicBezTo>
                  <a:cubicBezTo>
                    <a:pt x="829" y="3246"/>
                    <a:pt x="830" y="3239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2"/>
                    <a:pt x="831" y="3231"/>
                    <a:pt x="831" y="3230"/>
                  </a:cubicBezTo>
                  <a:cubicBezTo>
                    <a:pt x="831" y="3229"/>
                    <a:pt x="831" y="3227"/>
                    <a:pt x="830" y="3225"/>
                  </a:cubicBezTo>
                  <a:cubicBezTo>
                    <a:pt x="830" y="3223"/>
                    <a:pt x="829" y="3222"/>
                    <a:pt x="828" y="3221"/>
                  </a:cubicBezTo>
                  <a:cubicBezTo>
                    <a:pt x="826" y="3218"/>
                    <a:pt x="824" y="3217"/>
                    <a:pt x="822" y="3216"/>
                  </a:cubicBezTo>
                  <a:cubicBezTo>
                    <a:pt x="820" y="3215"/>
                    <a:pt x="818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01" y="3211"/>
                    <a:pt x="785" y="3208"/>
                    <a:pt x="769" y="3205"/>
                  </a:cubicBezTo>
                  <a:cubicBezTo>
                    <a:pt x="769" y="3205"/>
                    <a:pt x="769" y="3205"/>
                    <a:pt x="769" y="3205"/>
                  </a:cubicBezTo>
                  <a:cubicBezTo>
                    <a:pt x="759" y="3203"/>
                    <a:pt x="750" y="3201"/>
                    <a:pt x="741" y="3199"/>
                  </a:cubicBezTo>
                  <a:cubicBezTo>
                    <a:pt x="740" y="3199"/>
                    <a:pt x="739" y="3199"/>
                    <a:pt x="739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9" y="3199"/>
                    <a:pt x="739" y="3199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42" y="3201"/>
                    <a:pt x="741" y="3200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3"/>
                    <a:pt x="743" y="3202"/>
                  </a:cubicBezTo>
                  <a:cubicBezTo>
                    <a:pt x="744" y="3192"/>
                    <a:pt x="746" y="3182"/>
                    <a:pt x="748" y="3172"/>
                  </a:cubicBezTo>
                  <a:cubicBezTo>
                    <a:pt x="757" y="3127"/>
                    <a:pt x="766" y="3081"/>
                    <a:pt x="775" y="3036"/>
                  </a:cubicBezTo>
                  <a:cubicBezTo>
                    <a:pt x="776" y="3030"/>
                    <a:pt x="777" y="3024"/>
                    <a:pt x="779" y="3017"/>
                  </a:cubicBezTo>
                  <a:cubicBezTo>
                    <a:pt x="779" y="3017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8" y="3019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8" y="3019"/>
                  </a:cubicBezTo>
                  <a:cubicBezTo>
                    <a:pt x="778" y="3019"/>
                    <a:pt x="779" y="3019"/>
                    <a:pt x="781" y="3018"/>
                  </a:cubicBezTo>
                  <a:cubicBezTo>
                    <a:pt x="782" y="3017"/>
                    <a:pt x="784" y="3015"/>
                    <a:pt x="786" y="3013"/>
                  </a:cubicBezTo>
                  <a:cubicBezTo>
                    <a:pt x="786" y="3013"/>
                    <a:pt x="786" y="3013"/>
                    <a:pt x="786" y="3013"/>
                  </a:cubicBezTo>
                  <a:cubicBezTo>
                    <a:pt x="788" y="3011"/>
                    <a:pt x="788" y="3009"/>
                    <a:pt x="789" y="3008"/>
                  </a:cubicBezTo>
                  <a:cubicBezTo>
                    <a:pt x="790" y="3005"/>
                    <a:pt x="791" y="3004"/>
                    <a:pt x="791" y="3002"/>
                  </a:cubicBezTo>
                  <a:cubicBezTo>
                    <a:pt x="791" y="3002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9" y="3003"/>
                    <a:pt x="790" y="3003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9" y="3004"/>
                    <a:pt x="789" y="3004"/>
                    <a:pt x="790" y="3004"/>
                  </a:cubicBezTo>
                  <a:cubicBezTo>
                    <a:pt x="792" y="3004"/>
                    <a:pt x="794" y="3004"/>
                    <a:pt x="797" y="3003"/>
                  </a:cubicBezTo>
                  <a:cubicBezTo>
                    <a:pt x="799" y="3003"/>
                    <a:pt x="801" y="3002"/>
                    <a:pt x="802" y="3000"/>
                  </a:cubicBezTo>
                  <a:cubicBezTo>
                    <a:pt x="804" y="2998"/>
                    <a:pt x="806" y="2996"/>
                    <a:pt x="807" y="2994"/>
                  </a:cubicBezTo>
                  <a:cubicBezTo>
                    <a:pt x="808" y="2991"/>
                    <a:pt x="809" y="2989"/>
                    <a:pt x="809" y="2987"/>
                  </a:cubicBezTo>
                  <a:cubicBezTo>
                    <a:pt x="809" y="2987"/>
                    <a:pt x="809" y="2987"/>
                    <a:pt x="809" y="2987"/>
                  </a:cubicBezTo>
                  <a:cubicBezTo>
                    <a:pt x="813" y="2970"/>
                    <a:pt x="817" y="2952"/>
                    <a:pt x="820" y="2934"/>
                  </a:cubicBezTo>
                  <a:cubicBezTo>
                    <a:pt x="820" y="2934"/>
                    <a:pt x="820" y="2934"/>
                    <a:pt x="820" y="2934"/>
                  </a:cubicBezTo>
                  <a:cubicBezTo>
                    <a:pt x="827" y="2900"/>
                    <a:pt x="833" y="2867"/>
                    <a:pt x="839" y="2833"/>
                  </a:cubicBezTo>
                  <a:cubicBezTo>
                    <a:pt x="841" y="2825"/>
                    <a:pt x="842" y="2817"/>
                    <a:pt x="843" y="2810"/>
                  </a:cubicBezTo>
                  <a:cubicBezTo>
                    <a:pt x="843" y="2810"/>
                    <a:pt x="843" y="2810"/>
                    <a:pt x="843" y="2810"/>
                  </a:cubicBezTo>
                  <a:cubicBezTo>
                    <a:pt x="847" y="2791"/>
                    <a:pt x="851" y="2771"/>
                    <a:pt x="856" y="2752"/>
                  </a:cubicBezTo>
                  <a:cubicBezTo>
                    <a:pt x="856" y="2752"/>
                    <a:pt x="856" y="2752"/>
                    <a:pt x="856" y="2752"/>
                  </a:cubicBezTo>
                  <a:cubicBezTo>
                    <a:pt x="856" y="2749"/>
                    <a:pt x="857" y="2747"/>
                    <a:pt x="857" y="2745"/>
                  </a:cubicBezTo>
                  <a:cubicBezTo>
                    <a:pt x="857" y="2745"/>
                    <a:pt x="857" y="2745"/>
                    <a:pt x="857" y="2745"/>
                  </a:cubicBezTo>
                  <a:cubicBezTo>
                    <a:pt x="857" y="2744"/>
                    <a:pt x="857" y="2743"/>
                    <a:pt x="857" y="2741"/>
                  </a:cubicBezTo>
                  <a:cubicBezTo>
                    <a:pt x="857" y="2739"/>
                    <a:pt x="857" y="2737"/>
                    <a:pt x="856" y="2735"/>
                  </a:cubicBezTo>
                  <a:cubicBezTo>
                    <a:pt x="856" y="2733"/>
                    <a:pt x="855" y="2732"/>
                    <a:pt x="853" y="2730"/>
                  </a:cubicBezTo>
                  <a:cubicBezTo>
                    <a:pt x="852" y="2728"/>
                    <a:pt x="850" y="2727"/>
                    <a:pt x="848" y="2726"/>
                  </a:cubicBezTo>
                  <a:cubicBezTo>
                    <a:pt x="846" y="2725"/>
                    <a:pt x="844" y="2725"/>
                    <a:pt x="843" y="2725"/>
                  </a:cubicBezTo>
                  <a:cubicBezTo>
                    <a:pt x="843" y="2725"/>
                    <a:pt x="843" y="2725"/>
                    <a:pt x="843" y="2725"/>
                  </a:cubicBezTo>
                  <a:cubicBezTo>
                    <a:pt x="826" y="2721"/>
                    <a:pt x="809" y="2717"/>
                    <a:pt x="792" y="2714"/>
                  </a:cubicBezTo>
                  <a:cubicBezTo>
                    <a:pt x="792" y="2714"/>
                    <a:pt x="792" y="2714"/>
                    <a:pt x="792" y="2714"/>
                  </a:cubicBezTo>
                  <a:cubicBezTo>
                    <a:pt x="760" y="2707"/>
                    <a:pt x="728" y="2701"/>
                    <a:pt x="696" y="2695"/>
                  </a:cubicBezTo>
                  <a:cubicBezTo>
                    <a:pt x="694" y="2694"/>
                    <a:pt x="693" y="2694"/>
                    <a:pt x="691" y="2694"/>
                  </a:cubicBezTo>
                  <a:cubicBezTo>
                    <a:pt x="690" y="2694"/>
                    <a:pt x="688" y="2693"/>
                    <a:pt x="686" y="2693"/>
                  </a:cubicBezTo>
                  <a:cubicBezTo>
                    <a:pt x="685" y="2693"/>
                    <a:pt x="684" y="2693"/>
                    <a:pt x="683" y="2694"/>
                  </a:cubicBezTo>
                  <a:cubicBezTo>
                    <a:pt x="681" y="2694"/>
                    <a:pt x="678" y="2695"/>
                    <a:pt x="676" y="2697"/>
                  </a:cubicBezTo>
                  <a:cubicBezTo>
                    <a:pt x="674" y="2699"/>
                    <a:pt x="673" y="2700"/>
                    <a:pt x="672" y="2702"/>
                  </a:cubicBezTo>
                  <a:cubicBezTo>
                    <a:pt x="671" y="2704"/>
                    <a:pt x="671" y="2705"/>
                    <a:pt x="671" y="2707"/>
                  </a:cubicBezTo>
                  <a:cubicBezTo>
                    <a:pt x="670" y="2708"/>
                    <a:pt x="670" y="2710"/>
                    <a:pt x="670" y="2711"/>
                  </a:cubicBezTo>
                  <a:cubicBezTo>
                    <a:pt x="670" y="2711"/>
                    <a:pt x="670" y="2711"/>
                    <a:pt x="670" y="2711"/>
                  </a:cubicBezTo>
                  <a:cubicBezTo>
                    <a:pt x="667" y="2725"/>
                    <a:pt x="664" y="2738"/>
                    <a:pt x="662" y="2752"/>
                  </a:cubicBezTo>
                  <a:cubicBezTo>
                    <a:pt x="662" y="2752"/>
                    <a:pt x="662" y="2752"/>
                    <a:pt x="662" y="2752"/>
                  </a:cubicBezTo>
                  <a:cubicBezTo>
                    <a:pt x="661" y="2754"/>
                    <a:pt x="661" y="2755"/>
                    <a:pt x="661" y="2756"/>
                  </a:cubicBezTo>
                  <a:cubicBezTo>
                    <a:pt x="661" y="2756"/>
                    <a:pt x="661" y="2756"/>
                    <a:pt x="661" y="2756"/>
                  </a:cubicBezTo>
                  <a:cubicBezTo>
                    <a:pt x="660" y="2757"/>
                    <a:pt x="660" y="2758"/>
                    <a:pt x="660" y="2759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2" y="2756"/>
                    <a:pt x="661" y="2757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5" y="2755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4" y="2755"/>
                    <a:pt x="663" y="2755"/>
                  </a:cubicBezTo>
                  <a:cubicBezTo>
                    <a:pt x="663" y="2755"/>
                    <a:pt x="663" y="2755"/>
                    <a:pt x="663" y="2755"/>
                  </a:cubicBezTo>
                  <a:cubicBezTo>
                    <a:pt x="647" y="2752"/>
                    <a:pt x="632" y="2749"/>
                    <a:pt x="617" y="2746"/>
                  </a:cubicBezTo>
                  <a:cubicBezTo>
                    <a:pt x="615" y="2745"/>
                    <a:pt x="614" y="2745"/>
                    <a:pt x="613" y="2745"/>
                  </a:cubicBezTo>
                  <a:cubicBezTo>
                    <a:pt x="612" y="2745"/>
                    <a:pt x="610" y="2745"/>
                    <a:pt x="609" y="2745"/>
                  </a:cubicBezTo>
                  <a:cubicBezTo>
                    <a:pt x="608" y="2745"/>
                    <a:pt x="607" y="2745"/>
                    <a:pt x="605" y="2745"/>
                  </a:cubicBezTo>
                  <a:cubicBezTo>
                    <a:pt x="603" y="2745"/>
                    <a:pt x="600" y="2747"/>
                    <a:pt x="598" y="2748"/>
                  </a:cubicBezTo>
                  <a:cubicBezTo>
                    <a:pt x="597" y="2750"/>
                    <a:pt x="596" y="2751"/>
                    <a:pt x="595" y="2753"/>
                  </a:cubicBezTo>
                  <a:cubicBezTo>
                    <a:pt x="594" y="2755"/>
                    <a:pt x="594" y="2756"/>
                    <a:pt x="593" y="2757"/>
                  </a:cubicBezTo>
                  <a:cubicBezTo>
                    <a:pt x="593" y="2759"/>
                    <a:pt x="593" y="2760"/>
                    <a:pt x="593" y="2761"/>
                  </a:cubicBezTo>
                  <a:cubicBezTo>
                    <a:pt x="593" y="2761"/>
                    <a:pt x="593" y="2761"/>
                    <a:pt x="593" y="2761"/>
                  </a:cubicBezTo>
                  <a:cubicBezTo>
                    <a:pt x="588" y="2786"/>
                    <a:pt x="583" y="2811"/>
                    <a:pt x="578" y="2836"/>
                  </a:cubicBezTo>
                  <a:cubicBezTo>
                    <a:pt x="578" y="2836"/>
                    <a:pt x="578" y="2836"/>
                    <a:pt x="578" y="2836"/>
                  </a:cubicBezTo>
                  <a:cubicBezTo>
                    <a:pt x="578" y="2837"/>
                    <a:pt x="578" y="2839"/>
                    <a:pt x="578" y="2840"/>
                  </a:cubicBezTo>
                  <a:cubicBezTo>
                    <a:pt x="578" y="2843"/>
                    <a:pt x="578" y="2845"/>
                    <a:pt x="579" y="2847"/>
                  </a:cubicBezTo>
                  <a:cubicBezTo>
                    <a:pt x="580" y="2849"/>
                    <a:pt x="580" y="2850"/>
                    <a:pt x="580" y="2851"/>
                  </a:cubicBezTo>
                  <a:cubicBezTo>
                    <a:pt x="580" y="2851"/>
                    <a:pt x="580" y="2851"/>
                    <a:pt x="580" y="2851"/>
                  </a:cubicBezTo>
                  <a:cubicBezTo>
                    <a:pt x="582" y="2855"/>
                    <a:pt x="583" y="2858"/>
                    <a:pt x="584" y="2860"/>
                  </a:cubicBezTo>
                  <a:cubicBezTo>
                    <a:pt x="585" y="2862"/>
                    <a:pt x="585" y="2864"/>
                    <a:pt x="585" y="2865"/>
                  </a:cubicBezTo>
                  <a:cubicBezTo>
                    <a:pt x="587" y="2877"/>
                    <a:pt x="587" y="2891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9" y="2911"/>
                    <a:pt x="589" y="2917"/>
                    <a:pt x="590" y="2923"/>
                  </a:cubicBezTo>
                  <a:cubicBezTo>
                    <a:pt x="590" y="2924"/>
                    <a:pt x="590" y="2925"/>
                    <a:pt x="590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2" y="2923"/>
                    <a:pt x="591" y="2924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3" y="2922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3" y="2922"/>
                  </a:cubicBezTo>
                  <a:cubicBezTo>
                    <a:pt x="592" y="2922"/>
                    <a:pt x="592" y="2922"/>
                    <a:pt x="591" y="2922"/>
                  </a:cubicBezTo>
                  <a:cubicBezTo>
                    <a:pt x="591" y="2922"/>
                    <a:pt x="591" y="2922"/>
                    <a:pt x="591" y="2922"/>
                  </a:cubicBezTo>
                  <a:cubicBezTo>
                    <a:pt x="576" y="2921"/>
                    <a:pt x="562" y="2920"/>
                    <a:pt x="549" y="2919"/>
                  </a:cubicBezTo>
                  <a:cubicBezTo>
                    <a:pt x="549" y="2919"/>
                    <a:pt x="549" y="2919"/>
                    <a:pt x="549" y="2919"/>
                  </a:cubicBezTo>
                  <a:cubicBezTo>
                    <a:pt x="531" y="2918"/>
                    <a:pt x="514" y="2916"/>
                    <a:pt x="496" y="2915"/>
                  </a:cubicBezTo>
                  <a:cubicBezTo>
                    <a:pt x="495" y="2915"/>
                    <a:pt x="495" y="2915"/>
                    <a:pt x="495" y="2915"/>
                  </a:cubicBezTo>
                  <a:cubicBezTo>
                    <a:pt x="496" y="2915"/>
                    <a:pt x="496" y="2915"/>
                    <a:pt x="496" y="2915"/>
                  </a:cubicBezTo>
                  <a:cubicBezTo>
                    <a:pt x="493" y="2915"/>
                    <a:pt x="490" y="2915"/>
                    <a:pt x="487" y="2915"/>
                  </a:cubicBezTo>
                  <a:cubicBezTo>
                    <a:pt x="485" y="2915"/>
                    <a:pt x="484" y="2915"/>
                    <a:pt x="482" y="2915"/>
                  </a:cubicBezTo>
                  <a:cubicBezTo>
                    <a:pt x="480" y="2915"/>
                    <a:pt x="478" y="2915"/>
                    <a:pt x="476" y="2915"/>
                  </a:cubicBezTo>
                  <a:cubicBezTo>
                    <a:pt x="476" y="2915"/>
                    <a:pt x="476" y="2915"/>
                    <a:pt x="476" y="2915"/>
                  </a:cubicBezTo>
                  <a:cubicBezTo>
                    <a:pt x="476" y="2915"/>
                    <a:pt x="475" y="2915"/>
                    <a:pt x="475" y="2915"/>
                  </a:cubicBezTo>
                  <a:cubicBezTo>
                    <a:pt x="473" y="2915"/>
                    <a:pt x="471" y="2915"/>
                    <a:pt x="468" y="2916"/>
                  </a:cubicBezTo>
                  <a:cubicBezTo>
                    <a:pt x="466" y="2917"/>
                    <a:pt x="464" y="2918"/>
                    <a:pt x="463" y="2920"/>
                  </a:cubicBezTo>
                  <a:cubicBezTo>
                    <a:pt x="462" y="2921"/>
                    <a:pt x="461" y="2922"/>
                    <a:pt x="460" y="2923"/>
                  </a:cubicBezTo>
                  <a:cubicBezTo>
                    <a:pt x="459" y="2925"/>
                    <a:pt x="459" y="2927"/>
                    <a:pt x="458" y="2928"/>
                  </a:cubicBezTo>
                  <a:cubicBezTo>
                    <a:pt x="458" y="2930"/>
                    <a:pt x="458" y="2931"/>
                    <a:pt x="458" y="2932"/>
                  </a:cubicBezTo>
                  <a:cubicBezTo>
                    <a:pt x="458" y="2932"/>
                    <a:pt x="458" y="2932"/>
                    <a:pt x="458" y="2932"/>
                  </a:cubicBezTo>
                  <a:cubicBezTo>
                    <a:pt x="457" y="2947"/>
                    <a:pt x="457" y="2962"/>
                    <a:pt x="456" y="2976"/>
                  </a:cubicBezTo>
                  <a:cubicBezTo>
                    <a:pt x="456" y="2976"/>
                    <a:pt x="456" y="2976"/>
                    <a:pt x="456" y="2976"/>
                  </a:cubicBezTo>
                  <a:cubicBezTo>
                    <a:pt x="456" y="2977"/>
                    <a:pt x="456" y="2978"/>
                    <a:pt x="456" y="2979"/>
                  </a:cubicBezTo>
                  <a:cubicBezTo>
                    <a:pt x="456" y="2979"/>
                    <a:pt x="456" y="2979"/>
                    <a:pt x="456" y="2979"/>
                  </a:cubicBezTo>
                  <a:cubicBezTo>
                    <a:pt x="456" y="2979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57" y="2979"/>
                    <a:pt x="456" y="2979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59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9" y="2978"/>
                    <a:pt x="459" y="2978"/>
                    <a:pt x="459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0" y="2977"/>
                    <a:pt x="441" y="2977"/>
                    <a:pt x="431" y="2976"/>
                  </a:cubicBezTo>
                  <a:cubicBezTo>
                    <a:pt x="431" y="2976"/>
                    <a:pt x="431" y="2976"/>
                    <a:pt x="431" y="2976"/>
                  </a:cubicBezTo>
                  <a:cubicBezTo>
                    <a:pt x="426" y="2976"/>
                    <a:pt x="421" y="2976"/>
                    <a:pt x="415" y="2976"/>
                  </a:cubicBezTo>
                  <a:cubicBezTo>
                    <a:pt x="415" y="2976"/>
                    <a:pt x="415" y="2976"/>
                    <a:pt x="415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5" y="2977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7"/>
                  </a:cubicBezTo>
                  <a:cubicBezTo>
                    <a:pt x="416" y="2977"/>
                    <a:pt x="416" y="2977"/>
                    <a:pt x="416" y="2977"/>
                  </a:cubicBezTo>
                  <a:cubicBezTo>
                    <a:pt x="416" y="2963"/>
                    <a:pt x="417" y="2950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4"/>
                    <a:pt x="418" y="2933"/>
                    <a:pt x="418" y="2931"/>
                  </a:cubicBezTo>
                  <a:cubicBezTo>
                    <a:pt x="418" y="2931"/>
                    <a:pt x="418" y="2930"/>
                    <a:pt x="418" y="2930"/>
                  </a:cubicBezTo>
                  <a:cubicBezTo>
                    <a:pt x="418" y="2930"/>
                    <a:pt x="418" y="2930"/>
                    <a:pt x="418" y="2930"/>
                  </a:cubicBezTo>
                  <a:cubicBezTo>
                    <a:pt x="418" y="2929"/>
                    <a:pt x="418" y="2929"/>
                    <a:pt x="418" y="2929"/>
                  </a:cubicBezTo>
                  <a:cubicBezTo>
                    <a:pt x="418" y="2928"/>
                    <a:pt x="418" y="2926"/>
                    <a:pt x="417" y="2924"/>
                  </a:cubicBezTo>
                  <a:cubicBezTo>
                    <a:pt x="417" y="2923"/>
                    <a:pt x="417" y="2920"/>
                    <a:pt x="415" y="2918"/>
                  </a:cubicBezTo>
                  <a:cubicBezTo>
                    <a:pt x="414" y="2916"/>
                    <a:pt x="412" y="2914"/>
                    <a:pt x="410" y="2913"/>
                  </a:cubicBezTo>
                  <a:cubicBezTo>
                    <a:pt x="408" y="2912"/>
                    <a:pt x="407" y="2912"/>
                    <a:pt x="406" y="2911"/>
                  </a:cubicBezTo>
                  <a:cubicBezTo>
                    <a:pt x="404" y="2911"/>
                    <a:pt x="403" y="2911"/>
                    <a:pt x="402" y="2911"/>
                  </a:cubicBezTo>
                  <a:cubicBezTo>
                    <a:pt x="401" y="2911"/>
                    <a:pt x="400" y="2911"/>
                    <a:pt x="399" y="2911"/>
                  </a:cubicBezTo>
                  <a:cubicBezTo>
                    <a:pt x="399" y="2911"/>
                    <a:pt x="399" y="2911"/>
                    <a:pt x="399" y="2911"/>
                  </a:cubicBezTo>
                  <a:cubicBezTo>
                    <a:pt x="397" y="2911"/>
                    <a:pt x="396" y="2911"/>
                    <a:pt x="394" y="2911"/>
                  </a:cubicBezTo>
                  <a:cubicBezTo>
                    <a:pt x="393" y="2911"/>
                    <a:pt x="393" y="2911"/>
                    <a:pt x="392" y="2911"/>
                  </a:cubicBezTo>
                  <a:cubicBezTo>
                    <a:pt x="389" y="2911"/>
                    <a:pt x="387" y="2911"/>
                    <a:pt x="385" y="2910"/>
                  </a:cubicBezTo>
                  <a:cubicBezTo>
                    <a:pt x="385" y="2910"/>
                    <a:pt x="385" y="2910"/>
                    <a:pt x="385" y="2910"/>
                  </a:cubicBezTo>
                  <a:cubicBezTo>
                    <a:pt x="384" y="2910"/>
                    <a:pt x="383" y="2910"/>
                    <a:pt x="383" y="2910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2"/>
                    <a:pt x="385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2"/>
                    <a:pt x="385" y="2912"/>
                  </a:cubicBezTo>
                  <a:cubicBezTo>
                    <a:pt x="385" y="2911"/>
                    <a:pt x="385" y="2911"/>
                    <a:pt x="385" y="2911"/>
                  </a:cubicBezTo>
                  <a:cubicBezTo>
                    <a:pt x="386" y="2898"/>
                    <a:pt x="386" y="2884"/>
                    <a:pt x="387" y="2870"/>
                  </a:cubicBezTo>
                  <a:cubicBezTo>
                    <a:pt x="387" y="2870"/>
                    <a:pt x="387" y="2870"/>
                    <a:pt x="387" y="2870"/>
                  </a:cubicBezTo>
                  <a:cubicBezTo>
                    <a:pt x="387" y="2867"/>
                    <a:pt x="387" y="2864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47"/>
                    <a:pt x="387" y="2834"/>
                    <a:pt x="387" y="2820"/>
                  </a:cubicBezTo>
                  <a:cubicBezTo>
                    <a:pt x="387" y="2817"/>
                    <a:pt x="387" y="2815"/>
                    <a:pt x="387" y="2813"/>
                  </a:cubicBezTo>
                  <a:cubicBezTo>
                    <a:pt x="387" y="2807"/>
                    <a:pt x="387" y="2802"/>
                    <a:pt x="387" y="2798"/>
                  </a:cubicBezTo>
                  <a:cubicBezTo>
                    <a:pt x="387" y="2791"/>
                    <a:pt x="386" y="2786"/>
                    <a:pt x="384" y="2780"/>
                  </a:cubicBezTo>
                  <a:cubicBezTo>
                    <a:pt x="382" y="2774"/>
                    <a:pt x="379" y="2768"/>
                    <a:pt x="375" y="2758"/>
                  </a:cubicBezTo>
                  <a:cubicBezTo>
                    <a:pt x="375" y="2758"/>
                    <a:pt x="375" y="2758"/>
                    <a:pt x="375" y="2758"/>
                  </a:cubicBezTo>
                  <a:cubicBezTo>
                    <a:pt x="368" y="2743"/>
                    <a:pt x="361" y="2727"/>
                    <a:pt x="354" y="2711"/>
                  </a:cubicBezTo>
                  <a:cubicBezTo>
                    <a:pt x="354" y="2711"/>
                    <a:pt x="354" y="2711"/>
                    <a:pt x="354" y="2711"/>
                  </a:cubicBezTo>
                  <a:cubicBezTo>
                    <a:pt x="354" y="2710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53" y="2709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3" y="2710"/>
                    <a:pt x="355" y="2708"/>
                  </a:cubicBezTo>
                  <a:cubicBezTo>
                    <a:pt x="355" y="2708"/>
                    <a:pt x="355" y="2708"/>
                    <a:pt x="355" y="2708"/>
                  </a:cubicBezTo>
                  <a:cubicBezTo>
                    <a:pt x="367" y="2698"/>
                    <a:pt x="379" y="2688"/>
                    <a:pt x="391" y="2678"/>
                  </a:cubicBezTo>
                  <a:cubicBezTo>
                    <a:pt x="391" y="2678"/>
                    <a:pt x="391" y="2678"/>
                    <a:pt x="391" y="2678"/>
                  </a:cubicBezTo>
                  <a:cubicBezTo>
                    <a:pt x="396" y="2673"/>
                    <a:pt x="402" y="2668"/>
                    <a:pt x="408" y="2664"/>
                  </a:cubicBezTo>
                  <a:cubicBezTo>
                    <a:pt x="408" y="2664"/>
                    <a:pt x="408" y="2664"/>
                    <a:pt x="408" y="2664"/>
                  </a:cubicBezTo>
                  <a:cubicBezTo>
                    <a:pt x="413" y="2660"/>
                    <a:pt x="417" y="2655"/>
                    <a:pt x="420" y="2649"/>
                  </a:cubicBezTo>
                  <a:cubicBezTo>
                    <a:pt x="420" y="2649"/>
                    <a:pt x="420" y="2649"/>
                    <a:pt x="420" y="2649"/>
                  </a:cubicBezTo>
                  <a:cubicBezTo>
                    <a:pt x="425" y="2641"/>
                    <a:pt x="431" y="2633"/>
                    <a:pt x="437" y="2624"/>
                  </a:cubicBezTo>
                  <a:cubicBezTo>
                    <a:pt x="439" y="2621"/>
                    <a:pt x="441" y="2617"/>
                    <a:pt x="443" y="2613"/>
                  </a:cubicBezTo>
                  <a:cubicBezTo>
                    <a:pt x="444" y="2609"/>
                    <a:pt x="445" y="2605"/>
                    <a:pt x="445" y="2601"/>
                  </a:cubicBezTo>
                  <a:cubicBezTo>
                    <a:pt x="445" y="2601"/>
                    <a:pt x="445" y="2601"/>
                    <a:pt x="445" y="2601"/>
                  </a:cubicBezTo>
                  <a:cubicBezTo>
                    <a:pt x="445" y="2594"/>
                    <a:pt x="446" y="2587"/>
                    <a:pt x="447" y="2581"/>
                  </a:cubicBezTo>
                  <a:cubicBezTo>
                    <a:pt x="447" y="2581"/>
                    <a:pt x="447" y="2581"/>
                    <a:pt x="447" y="2581"/>
                  </a:cubicBezTo>
                  <a:cubicBezTo>
                    <a:pt x="447" y="2580"/>
                    <a:pt x="447" y="2579"/>
                    <a:pt x="447" y="2577"/>
                  </a:cubicBezTo>
                  <a:cubicBezTo>
                    <a:pt x="447" y="2575"/>
                    <a:pt x="447" y="2573"/>
                    <a:pt x="446" y="2571"/>
                  </a:cubicBezTo>
                  <a:cubicBezTo>
                    <a:pt x="445" y="2569"/>
                    <a:pt x="444" y="2567"/>
                    <a:pt x="442" y="2566"/>
                  </a:cubicBezTo>
                  <a:cubicBezTo>
                    <a:pt x="440" y="2564"/>
                    <a:pt x="438" y="2563"/>
                    <a:pt x="436" y="2563"/>
                  </a:cubicBezTo>
                  <a:cubicBezTo>
                    <a:pt x="435" y="2562"/>
                    <a:pt x="434" y="2562"/>
                    <a:pt x="433" y="2562"/>
                  </a:cubicBezTo>
                  <a:cubicBezTo>
                    <a:pt x="433" y="2562"/>
                    <a:pt x="433" y="2562"/>
                    <a:pt x="433" y="2562"/>
                  </a:cubicBezTo>
                  <a:cubicBezTo>
                    <a:pt x="430" y="2562"/>
                    <a:pt x="427" y="2561"/>
                    <a:pt x="423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0" y="2561"/>
                    <a:pt x="418" y="2561"/>
                    <a:pt x="417" y="2560"/>
                  </a:cubicBezTo>
                  <a:cubicBezTo>
                    <a:pt x="414" y="2559"/>
                    <a:pt x="411" y="2557"/>
                    <a:pt x="408" y="2554"/>
                  </a:cubicBezTo>
                  <a:cubicBezTo>
                    <a:pt x="404" y="2551"/>
                    <a:pt x="401" y="2547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3" y="2541"/>
                    <a:pt x="389" y="2537"/>
                    <a:pt x="385" y="2533"/>
                  </a:cubicBezTo>
                  <a:cubicBezTo>
                    <a:pt x="385" y="2533"/>
                    <a:pt x="385" y="2533"/>
                    <a:pt x="385" y="2533"/>
                  </a:cubicBezTo>
                  <a:cubicBezTo>
                    <a:pt x="381" y="2530"/>
                    <a:pt x="377" y="2526"/>
                    <a:pt x="372" y="2523"/>
                  </a:cubicBezTo>
                  <a:cubicBezTo>
                    <a:pt x="367" y="2520"/>
                    <a:pt x="360" y="2518"/>
                    <a:pt x="353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1" y="2518"/>
                    <a:pt x="351" y="2518"/>
                    <a:pt x="351" y="2518"/>
                  </a:cubicBezTo>
                  <a:cubicBezTo>
                    <a:pt x="349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7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6" y="2510"/>
                    <a:pt x="345" y="2506"/>
                    <a:pt x="343" y="2502"/>
                  </a:cubicBezTo>
                  <a:cubicBezTo>
                    <a:pt x="341" y="2498"/>
                    <a:pt x="339" y="2494"/>
                    <a:pt x="335" y="2491"/>
                  </a:cubicBezTo>
                  <a:cubicBezTo>
                    <a:pt x="335" y="2491"/>
                    <a:pt x="335" y="2491"/>
                    <a:pt x="335" y="2491"/>
                  </a:cubicBezTo>
                  <a:cubicBezTo>
                    <a:pt x="332" y="2488"/>
                    <a:pt x="330" y="2485"/>
                    <a:pt x="329" y="2481"/>
                  </a:cubicBezTo>
                  <a:cubicBezTo>
                    <a:pt x="328" y="2478"/>
                    <a:pt x="328" y="2474"/>
                    <a:pt x="328" y="2469"/>
                  </a:cubicBezTo>
                  <a:cubicBezTo>
                    <a:pt x="328" y="2466"/>
                    <a:pt x="328" y="2463"/>
                    <a:pt x="328" y="2460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8"/>
                  </a:cubicBezTo>
                  <a:cubicBezTo>
                    <a:pt x="329" y="2457"/>
                    <a:pt x="329" y="2456"/>
                    <a:pt x="329" y="2454"/>
                  </a:cubicBezTo>
                  <a:cubicBezTo>
                    <a:pt x="329" y="2452"/>
                    <a:pt x="329" y="2450"/>
                    <a:pt x="328" y="2448"/>
                  </a:cubicBezTo>
                  <a:cubicBezTo>
                    <a:pt x="328" y="2448"/>
                    <a:pt x="328" y="2448"/>
                    <a:pt x="328" y="2448"/>
                  </a:cubicBezTo>
                  <a:cubicBezTo>
                    <a:pt x="327" y="2446"/>
                    <a:pt x="327" y="2444"/>
                    <a:pt x="327" y="2442"/>
                  </a:cubicBezTo>
                  <a:cubicBezTo>
                    <a:pt x="327" y="2439"/>
                    <a:pt x="327" y="2436"/>
                    <a:pt x="328" y="2434"/>
                  </a:cubicBezTo>
                  <a:cubicBezTo>
                    <a:pt x="329" y="2431"/>
                    <a:pt x="331" y="2428"/>
                    <a:pt x="333" y="2424"/>
                  </a:cubicBezTo>
                  <a:cubicBezTo>
                    <a:pt x="333" y="2424"/>
                    <a:pt x="333" y="2424"/>
                    <a:pt x="333" y="2424"/>
                  </a:cubicBezTo>
                  <a:cubicBezTo>
                    <a:pt x="339" y="2415"/>
                    <a:pt x="342" y="2405"/>
                    <a:pt x="342" y="2394"/>
                  </a:cubicBezTo>
                  <a:cubicBezTo>
                    <a:pt x="342" y="2391"/>
                    <a:pt x="342" y="2388"/>
                    <a:pt x="342" y="2385"/>
                  </a:cubicBezTo>
                  <a:cubicBezTo>
                    <a:pt x="340" y="2377"/>
                    <a:pt x="338" y="2367"/>
                    <a:pt x="334" y="2359"/>
                  </a:cubicBezTo>
                  <a:cubicBezTo>
                    <a:pt x="334" y="2359"/>
                    <a:pt x="334" y="2359"/>
                    <a:pt x="334" y="2359"/>
                  </a:cubicBezTo>
                  <a:cubicBezTo>
                    <a:pt x="325" y="2339"/>
                    <a:pt x="315" y="2320"/>
                    <a:pt x="304" y="2302"/>
                  </a:cubicBezTo>
                  <a:cubicBezTo>
                    <a:pt x="304" y="2302"/>
                    <a:pt x="304" y="2302"/>
                    <a:pt x="304" y="2302"/>
                  </a:cubicBezTo>
                  <a:cubicBezTo>
                    <a:pt x="302" y="2298"/>
                    <a:pt x="299" y="2295"/>
                    <a:pt x="296" y="2292"/>
                  </a:cubicBezTo>
                  <a:cubicBezTo>
                    <a:pt x="293" y="2289"/>
                    <a:pt x="290" y="2287"/>
                    <a:pt x="288" y="2285"/>
                  </a:cubicBezTo>
                  <a:cubicBezTo>
                    <a:pt x="288" y="2285"/>
                    <a:pt x="288" y="2285"/>
                    <a:pt x="288" y="2285"/>
                  </a:cubicBezTo>
                  <a:cubicBezTo>
                    <a:pt x="273" y="2273"/>
                    <a:pt x="257" y="2261"/>
                    <a:pt x="241" y="2249"/>
                  </a:cubicBezTo>
                  <a:cubicBezTo>
                    <a:pt x="241" y="2249"/>
                    <a:pt x="241" y="2249"/>
                    <a:pt x="241" y="2249"/>
                  </a:cubicBezTo>
                  <a:cubicBezTo>
                    <a:pt x="227" y="2239"/>
                    <a:pt x="212" y="2231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89" y="2223"/>
                    <a:pt x="181" y="2219"/>
                    <a:pt x="174" y="2216"/>
                  </a:cubicBezTo>
                  <a:cubicBezTo>
                    <a:pt x="167" y="2213"/>
                    <a:pt x="160" y="2211"/>
                    <a:pt x="154" y="2210"/>
                  </a:cubicBezTo>
                  <a:cubicBezTo>
                    <a:pt x="147" y="2209"/>
                    <a:pt x="141" y="2208"/>
                    <a:pt x="136" y="2207"/>
                  </a:cubicBezTo>
                  <a:cubicBezTo>
                    <a:pt x="136" y="2207"/>
                    <a:pt x="136" y="2207"/>
                    <a:pt x="136" y="2207"/>
                  </a:cubicBezTo>
                  <a:cubicBezTo>
                    <a:pt x="133" y="2207"/>
                    <a:pt x="131" y="2206"/>
                    <a:pt x="129" y="2205"/>
                  </a:cubicBezTo>
                  <a:cubicBezTo>
                    <a:pt x="127" y="2205"/>
                    <a:pt x="125" y="2204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04" y="2189"/>
                    <a:pt x="84" y="2177"/>
                    <a:pt x="66" y="2164"/>
                  </a:cubicBezTo>
                  <a:cubicBezTo>
                    <a:pt x="66" y="2164"/>
                    <a:pt x="66" y="2164"/>
                    <a:pt x="66" y="2164"/>
                  </a:cubicBezTo>
                  <a:cubicBezTo>
                    <a:pt x="62" y="2162"/>
                    <a:pt x="59" y="2158"/>
                    <a:pt x="56" y="2154"/>
                  </a:cubicBezTo>
                  <a:cubicBezTo>
                    <a:pt x="56" y="2154"/>
                    <a:pt x="56" y="2154"/>
                    <a:pt x="56" y="2154"/>
                  </a:cubicBezTo>
                  <a:cubicBezTo>
                    <a:pt x="45" y="2140"/>
                    <a:pt x="35" y="2126"/>
                    <a:pt x="25" y="2111"/>
                  </a:cubicBezTo>
                  <a:cubicBezTo>
                    <a:pt x="25" y="2111"/>
                    <a:pt x="25" y="2111"/>
                    <a:pt x="25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24" y="2109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24" y="2113"/>
                    <a:pt x="24" y="2112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3" y="2115"/>
                    <a:pt x="23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3" y="2115"/>
                    <a:pt x="24" y="2115"/>
                  </a:cubicBezTo>
                  <a:cubicBezTo>
                    <a:pt x="24" y="2115"/>
                    <a:pt x="24" y="2115"/>
                    <a:pt x="24" y="2115"/>
                  </a:cubicBezTo>
                  <a:cubicBezTo>
                    <a:pt x="35" y="2108"/>
                    <a:pt x="45" y="2101"/>
                    <a:pt x="56" y="2095"/>
                  </a:cubicBezTo>
                  <a:cubicBezTo>
                    <a:pt x="56" y="2095"/>
                    <a:pt x="56" y="2095"/>
                    <a:pt x="56" y="2095"/>
                  </a:cubicBezTo>
                  <a:cubicBezTo>
                    <a:pt x="72" y="2087"/>
                    <a:pt x="88" y="2080"/>
                    <a:pt x="104" y="2072"/>
                  </a:cubicBezTo>
                  <a:cubicBezTo>
                    <a:pt x="105" y="2072"/>
                    <a:pt x="108" y="2071"/>
                    <a:pt x="109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25" y="2073"/>
                    <a:pt x="140" y="2075"/>
                    <a:pt x="156" y="2077"/>
                  </a:cubicBezTo>
                  <a:cubicBezTo>
                    <a:pt x="156" y="2077"/>
                    <a:pt x="156" y="2077"/>
                    <a:pt x="156" y="2077"/>
                  </a:cubicBezTo>
                  <a:cubicBezTo>
                    <a:pt x="166" y="2078"/>
                    <a:pt x="177" y="2080"/>
                    <a:pt x="189" y="2082"/>
                  </a:cubicBezTo>
                  <a:cubicBezTo>
                    <a:pt x="189" y="2082"/>
                    <a:pt x="189" y="2082"/>
                    <a:pt x="189" y="2082"/>
                  </a:cubicBezTo>
                  <a:cubicBezTo>
                    <a:pt x="189" y="2082"/>
                    <a:pt x="190" y="2082"/>
                    <a:pt x="191" y="2082"/>
                  </a:cubicBezTo>
                  <a:cubicBezTo>
                    <a:pt x="192" y="2082"/>
                    <a:pt x="194" y="2082"/>
                    <a:pt x="195" y="2081"/>
                  </a:cubicBezTo>
                  <a:cubicBezTo>
                    <a:pt x="197" y="2081"/>
                    <a:pt x="199" y="2080"/>
                    <a:pt x="201" y="2079"/>
                  </a:cubicBezTo>
                  <a:cubicBezTo>
                    <a:pt x="202" y="2078"/>
                    <a:pt x="203" y="2078"/>
                    <a:pt x="204" y="2077"/>
                  </a:cubicBezTo>
                  <a:cubicBezTo>
                    <a:pt x="205" y="2076"/>
                    <a:pt x="206" y="2075"/>
                    <a:pt x="207" y="2073"/>
                  </a:cubicBezTo>
                  <a:cubicBezTo>
                    <a:pt x="207" y="2073"/>
                    <a:pt x="207" y="2073"/>
                    <a:pt x="207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8" y="2073"/>
                    <a:pt x="209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2" y="2075"/>
                    <a:pt x="216" y="2075"/>
                    <a:pt x="219" y="2075"/>
                  </a:cubicBezTo>
                  <a:cubicBezTo>
                    <a:pt x="221" y="2075"/>
                    <a:pt x="224" y="2075"/>
                    <a:pt x="227" y="2074"/>
                  </a:cubicBezTo>
                  <a:cubicBezTo>
                    <a:pt x="229" y="2073"/>
                    <a:pt x="231" y="2072"/>
                    <a:pt x="233" y="2071"/>
                  </a:cubicBezTo>
                  <a:cubicBezTo>
                    <a:pt x="235" y="2070"/>
                    <a:pt x="238" y="2069"/>
                    <a:pt x="240" y="2067"/>
                  </a:cubicBezTo>
                  <a:cubicBezTo>
                    <a:pt x="243" y="2066"/>
                    <a:pt x="246" y="2064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54" y="2058"/>
                    <a:pt x="258" y="2055"/>
                    <a:pt x="264" y="2053"/>
                  </a:cubicBezTo>
                  <a:cubicBezTo>
                    <a:pt x="270" y="2052"/>
                    <a:pt x="276" y="2050"/>
                    <a:pt x="283" y="2050"/>
                  </a:cubicBezTo>
                  <a:cubicBezTo>
                    <a:pt x="283" y="2050"/>
                    <a:pt x="283" y="2050"/>
                    <a:pt x="283" y="2050"/>
                  </a:cubicBezTo>
                  <a:cubicBezTo>
                    <a:pt x="293" y="2048"/>
                    <a:pt x="304" y="2047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27" y="2044"/>
                    <a:pt x="338" y="2042"/>
                    <a:pt x="349" y="2041"/>
                  </a:cubicBezTo>
                  <a:cubicBezTo>
                    <a:pt x="349" y="2041"/>
                    <a:pt x="349" y="2041"/>
                    <a:pt x="349" y="2041"/>
                  </a:cubicBezTo>
                  <a:cubicBezTo>
                    <a:pt x="372" y="2040"/>
                    <a:pt x="393" y="2036"/>
                    <a:pt x="414" y="2036"/>
                  </a:cubicBezTo>
                  <a:cubicBezTo>
                    <a:pt x="416" y="2036"/>
                    <a:pt x="419" y="2036"/>
                    <a:pt x="422" y="2036"/>
                  </a:cubicBezTo>
                  <a:cubicBezTo>
                    <a:pt x="422" y="2036"/>
                    <a:pt x="422" y="2036"/>
                    <a:pt x="422" y="2036"/>
                  </a:cubicBezTo>
                  <a:cubicBezTo>
                    <a:pt x="438" y="2037"/>
                    <a:pt x="455" y="2038"/>
                    <a:pt x="472" y="2039"/>
                  </a:cubicBezTo>
                  <a:cubicBezTo>
                    <a:pt x="472" y="2039"/>
                    <a:pt x="472" y="2039"/>
                    <a:pt x="472" y="2039"/>
                  </a:cubicBezTo>
                  <a:cubicBezTo>
                    <a:pt x="501" y="2039"/>
                    <a:pt x="531" y="2040"/>
                    <a:pt x="561" y="2041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1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59" y="2039"/>
                    <a:pt x="560" y="2040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7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6" y="2040"/>
                    <a:pt x="556" y="2045"/>
                    <a:pt x="556" y="2049"/>
                  </a:cubicBezTo>
                  <a:cubicBezTo>
                    <a:pt x="556" y="2059"/>
                    <a:pt x="558" y="2066"/>
                    <a:pt x="558" y="2072"/>
                  </a:cubicBezTo>
                  <a:cubicBezTo>
                    <a:pt x="558" y="2072"/>
                    <a:pt x="558" y="2072"/>
                    <a:pt x="558" y="2072"/>
                  </a:cubicBezTo>
                  <a:cubicBezTo>
                    <a:pt x="558" y="2075"/>
                    <a:pt x="559" y="2078"/>
                    <a:pt x="560" y="2080"/>
                  </a:cubicBezTo>
                  <a:cubicBezTo>
                    <a:pt x="562" y="2084"/>
                    <a:pt x="565" y="2088"/>
                    <a:pt x="568" y="2090"/>
                  </a:cubicBezTo>
                  <a:cubicBezTo>
                    <a:pt x="572" y="2093"/>
                    <a:pt x="576" y="2094"/>
                    <a:pt x="580" y="2095"/>
                  </a:cubicBezTo>
                  <a:cubicBezTo>
                    <a:pt x="580" y="2095"/>
                    <a:pt x="580" y="2095"/>
                    <a:pt x="580" y="2095"/>
                  </a:cubicBezTo>
                  <a:cubicBezTo>
                    <a:pt x="590" y="2096"/>
                    <a:pt x="600" y="2098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1" y="2099"/>
                    <a:pt x="612" y="2099"/>
                    <a:pt x="613" y="2099"/>
                  </a:cubicBezTo>
                  <a:cubicBezTo>
                    <a:pt x="615" y="2099"/>
                    <a:pt x="617" y="2099"/>
                    <a:pt x="620" y="2098"/>
                  </a:cubicBezTo>
                  <a:cubicBezTo>
                    <a:pt x="621" y="2097"/>
                    <a:pt x="623" y="2096"/>
                    <a:pt x="624" y="2095"/>
                  </a:cubicBezTo>
                  <a:cubicBezTo>
                    <a:pt x="627" y="2093"/>
                    <a:pt x="628" y="2091"/>
                    <a:pt x="628" y="2089"/>
                  </a:cubicBezTo>
                  <a:cubicBezTo>
                    <a:pt x="629" y="2087"/>
                    <a:pt x="630" y="2085"/>
                    <a:pt x="630" y="2084"/>
                  </a:cubicBezTo>
                  <a:cubicBezTo>
                    <a:pt x="633" y="2066"/>
                    <a:pt x="637" y="2049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58" y="2036"/>
                    <a:pt x="674" y="2040"/>
                    <a:pt x="690" y="2044"/>
                  </a:cubicBezTo>
                  <a:cubicBezTo>
                    <a:pt x="692" y="2044"/>
                    <a:pt x="693" y="2044"/>
                    <a:pt x="694" y="2044"/>
                  </a:cubicBezTo>
                  <a:cubicBezTo>
                    <a:pt x="695" y="2045"/>
                    <a:pt x="697" y="2045"/>
                    <a:pt x="699" y="2045"/>
                  </a:cubicBezTo>
                  <a:cubicBezTo>
                    <a:pt x="700" y="2045"/>
                    <a:pt x="701" y="2045"/>
                    <a:pt x="702" y="2045"/>
                  </a:cubicBezTo>
                  <a:cubicBezTo>
                    <a:pt x="704" y="2044"/>
                    <a:pt x="705" y="2044"/>
                    <a:pt x="706" y="2043"/>
                  </a:cubicBezTo>
                  <a:cubicBezTo>
                    <a:pt x="709" y="2041"/>
                    <a:pt x="710" y="2039"/>
                    <a:pt x="711" y="2038"/>
                  </a:cubicBezTo>
                  <a:cubicBezTo>
                    <a:pt x="713" y="2035"/>
                    <a:pt x="713" y="2034"/>
                    <a:pt x="713" y="2032"/>
                  </a:cubicBezTo>
                  <a:cubicBezTo>
                    <a:pt x="713" y="2031"/>
                    <a:pt x="714" y="2030"/>
                    <a:pt x="714" y="2028"/>
                  </a:cubicBezTo>
                  <a:cubicBezTo>
                    <a:pt x="717" y="2011"/>
                    <a:pt x="721" y="1994"/>
                    <a:pt x="725" y="1977"/>
                  </a:cubicBezTo>
                  <a:cubicBezTo>
                    <a:pt x="725" y="1977"/>
                    <a:pt x="725" y="1977"/>
                    <a:pt x="725" y="1977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3" y="1978"/>
                    <a:pt x="724" y="1977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1" y="1979"/>
                  </a:cubicBezTo>
                  <a:cubicBezTo>
                    <a:pt x="722" y="1979"/>
                    <a:pt x="722" y="1979"/>
                    <a:pt x="723" y="1979"/>
                  </a:cubicBezTo>
                  <a:cubicBezTo>
                    <a:pt x="723" y="1979"/>
                    <a:pt x="723" y="1979"/>
                    <a:pt x="723" y="1979"/>
                  </a:cubicBezTo>
                  <a:cubicBezTo>
                    <a:pt x="752" y="1986"/>
                    <a:pt x="780" y="1992"/>
                    <a:pt x="809" y="1998"/>
                  </a:cubicBezTo>
                  <a:cubicBezTo>
                    <a:pt x="810" y="1998"/>
                    <a:pt x="811" y="1999"/>
                    <a:pt x="812" y="1999"/>
                  </a:cubicBezTo>
                  <a:cubicBezTo>
                    <a:pt x="813" y="1999"/>
                    <a:pt x="814" y="1999"/>
                    <a:pt x="816" y="1999"/>
                  </a:cubicBezTo>
                  <a:cubicBezTo>
                    <a:pt x="817" y="1999"/>
                    <a:pt x="818" y="1999"/>
                    <a:pt x="819" y="1999"/>
                  </a:cubicBezTo>
                  <a:cubicBezTo>
                    <a:pt x="822" y="1998"/>
                    <a:pt x="824" y="1997"/>
                    <a:pt x="826" y="1995"/>
                  </a:cubicBezTo>
                  <a:cubicBezTo>
                    <a:pt x="828" y="1994"/>
                    <a:pt x="828" y="1992"/>
                    <a:pt x="829" y="1991"/>
                  </a:cubicBezTo>
                  <a:cubicBezTo>
                    <a:pt x="830" y="1989"/>
                    <a:pt x="830" y="1988"/>
                    <a:pt x="830" y="1987"/>
                  </a:cubicBezTo>
                  <a:cubicBezTo>
                    <a:pt x="831" y="1986"/>
                    <a:pt x="831" y="1985"/>
                    <a:pt x="831" y="1984"/>
                  </a:cubicBezTo>
                  <a:cubicBezTo>
                    <a:pt x="835" y="1966"/>
                    <a:pt x="838" y="1949"/>
                    <a:pt x="842" y="1931"/>
                  </a:cubicBezTo>
                  <a:cubicBezTo>
                    <a:pt x="842" y="1931"/>
                    <a:pt x="842" y="1931"/>
                    <a:pt x="842" y="1931"/>
                  </a:cubicBezTo>
                  <a:cubicBezTo>
                    <a:pt x="842" y="1930"/>
                    <a:pt x="842" y="1928"/>
                    <a:pt x="843" y="1928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40" y="1930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41" y="1932"/>
                  </a:cubicBezTo>
                  <a:cubicBezTo>
                    <a:pt x="841" y="1932"/>
                    <a:pt x="841" y="1932"/>
                    <a:pt x="841" y="1932"/>
                  </a:cubicBezTo>
                  <a:cubicBezTo>
                    <a:pt x="859" y="1935"/>
                    <a:pt x="879" y="1940"/>
                    <a:pt x="899" y="1943"/>
                  </a:cubicBezTo>
                  <a:cubicBezTo>
                    <a:pt x="899" y="1943"/>
                    <a:pt x="899" y="1943"/>
                    <a:pt x="899" y="1943"/>
                  </a:cubicBezTo>
                  <a:cubicBezTo>
                    <a:pt x="921" y="1946"/>
                    <a:pt x="942" y="1950"/>
                    <a:pt x="963" y="1955"/>
                  </a:cubicBezTo>
                  <a:cubicBezTo>
                    <a:pt x="963" y="1955"/>
                    <a:pt x="963" y="1955"/>
                    <a:pt x="963" y="1955"/>
                  </a:cubicBezTo>
                  <a:cubicBezTo>
                    <a:pt x="969" y="1956"/>
                    <a:pt x="976" y="1958"/>
                    <a:pt x="982" y="1959"/>
                  </a:cubicBezTo>
                  <a:cubicBezTo>
                    <a:pt x="982" y="1959"/>
                    <a:pt x="982" y="1959"/>
                    <a:pt x="982" y="1959"/>
                  </a:cubicBezTo>
                  <a:cubicBezTo>
                    <a:pt x="984" y="1959"/>
                    <a:pt x="986" y="1960"/>
                    <a:pt x="988" y="1960"/>
                  </a:cubicBezTo>
                  <a:cubicBezTo>
                    <a:pt x="990" y="1960"/>
                    <a:pt x="992" y="1959"/>
                    <a:pt x="995" y="1958"/>
                  </a:cubicBezTo>
                  <a:cubicBezTo>
                    <a:pt x="997" y="1957"/>
                    <a:pt x="999" y="1956"/>
                    <a:pt x="1000" y="1954"/>
                  </a:cubicBezTo>
                  <a:cubicBezTo>
                    <a:pt x="1002" y="1952"/>
                    <a:pt x="1003" y="1950"/>
                    <a:pt x="1003" y="1948"/>
                  </a:cubicBezTo>
                  <a:cubicBezTo>
                    <a:pt x="1004" y="1946"/>
                    <a:pt x="1004" y="1945"/>
                    <a:pt x="1004" y="1944"/>
                  </a:cubicBezTo>
                  <a:cubicBezTo>
                    <a:pt x="1004" y="1944"/>
                    <a:pt x="1004" y="1944"/>
                    <a:pt x="1004" y="1944"/>
                  </a:cubicBezTo>
                  <a:cubicBezTo>
                    <a:pt x="1009" y="1919"/>
                    <a:pt x="1014" y="1895"/>
                    <a:pt x="1019" y="1870"/>
                  </a:cubicBezTo>
                  <a:cubicBezTo>
                    <a:pt x="1019" y="1870"/>
                    <a:pt x="1019" y="1870"/>
                    <a:pt x="1019" y="1870"/>
                  </a:cubicBezTo>
                  <a:cubicBezTo>
                    <a:pt x="1022" y="1860"/>
                    <a:pt x="1024" y="1849"/>
                    <a:pt x="1026" y="1839"/>
                  </a:cubicBezTo>
                  <a:cubicBezTo>
                    <a:pt x="1027" y="1838"/>
                    <a:pt x="1027" y="1836"/>
                    <a:pt x="1027" y="1834"/>
                  </a:cubicBezTo>
                  <a:cubicBezTo>
                    <a:pt x="1027" y="1832"/>
                    <a:pt x="1027" y="1830"/>
                    <a:pt x="1026" y="1829"/>
                  </a:cubicBezTo>
                  <a:cubicBezTo>
                    <a:pt x="1025" y="1826"/>
                    <a:pt x="1024" y="1824"/>
                    <a:pt x="1022" y="1822"/>
                  </a:cubicBezTo>
                  <a:cubicBezTo>
                    <a:pt x="1020" y="1821"/>
                    <a:pt x="1019" y="1820"/>
                    <a:pt x="1018" y="1819"/>
                  </a:cubicBezTo>
                  <a:cubicBezTo>
                    <a:pt x="1017" y="1819"/>
                    <a:pt x="1017" y="1819"/>
                    <a:pt x="1017" y="1819"/>
                  </a:cubicBezTo>
                  <a:cubicBezTo>
                    <a:pt x="1018" y="1819"/>
                    <a:pt x="1018" y="1819"/>
                    <a:pt x="1018" y="1819"/>
                  </a:cubicBezTo>
                  <a:cubicBezTo>
                    <a:pt x="1006" y="1813"/>
                    <a:pt x="994" y="1809"/>
                    <a:pt x="980" y="1807"/>
                  </a:cubicBezTo>
                  <a:cubicBezTo>
                    <a:pt x="980" y="1807"/>
                    <a:pt x="980" y="1807"/>
                    <a:pt x="980" y="1807"/>
                  </a:cubicBezTo>
                  <a:cubicBezTo>
                    <a:pt x="978" y="1806"/>
                    <a:pt x="977" y="1806"/>
                    <a:pt x="976" y="1805"/>
                  </a:cubicBezTo>
                  <a:cubicBezTo>
                    <a:pt x="975" y="1804"/>
                    <a:pt x="973" y="1803"/>
                    <a:pt x="972" y="1800"/>
                  </a:cubicBezTo>
                  <a:cubicBezTo>
                    <a:pt x="972" y="1800"/>
                    <a:pt x="972" y="1800"/>
                    <a:pt x="972" y="1800"/>
                  </a:cubicBezTo>
                  <a:cubicBezTo>
                    <a:pt x="953" y="1764"/>
                    <a:pt x="933" y="1728"/>
                    <a:pt x="914" y="1692"/>
                  </a:cubicBezTo>
                  <a:cubicBezTo>
                    <a:pt x="904" y="1674"/>
                    <a:pt x="893" y="1657"/>
                    <a:pt x="883" y="1639"/>
                  </a:cubicBezTo>
                  <a:cubicBezTo>
                    <a:pt x="877" y="1628"/>
                    <a:pt x="871" y="1617"/>
                    <a:pt x="865" y="1606"/>
                  </a:cubicBezTo>
                  <a:cubicBezTo>
                    <a:pt x="865" y="1606"/>
                    <a:pt x="865" y="1606"/>
                    <a:pt x="865" y="1606"/>
                  </a:cubicBezTo>
                  <a:cubicBezTo>
                    <a:pt x="865" y="1605"/>
                    <a:pt x="864" y="1604"/>
                    <a:pt x="863" y="1603"/>
                  </a:cubicBezTo>
                  <a:cubicBezTo>
                    <a:pt x="863" y="1602"/>
                    <a:pt x="862" y="1601"/>
                    <a:pt x="861" y="1599"/>
                  </a:cubicBezTo>
                  <a:cubicBezTo>
                    <a:pt x="860" y="1598"/>
                    <a:pt x="858" y="1596"/>
                    <a:pt x="855" y="1595"/>
                  </a:cubicBezTo>
                  <a:cubicBezTo>
                    <a:pt x="853" y="1593"/>
                    <a:pt x="850" y="1593"/>
                    <a:pt x="847" y="1593"/>
                  </a:cubicBezTo>
                  <a:cubicBezTo>
                    <a:pt x="845" y="1593"/>
                    <a:pt x="842" y="1593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21" y="1599"/>
                    <a:pt x="802" y="1604"/>
                    <a:pt x="782" y="1609"/>
                  </a:cubicBezTo>
                  <a:cubicBezTo>
                    <a:pt x="782" y="1609"/>
                    <a:pt x="782" y="1609"/>
                    <a:pt x="782" y="1609"/>
                  </a:cubicBezTo>
                  <a:cubicBezTo>
                    <a:pt x="768" y="1612"/>
                    <a:pt x="755" y="1616"/>
                    <a:pt x="741" y="1619"/>
                  </a:cubicBezTo>
                  <a:cubicBezTo>
                    <a:pt x="741" y="1619"/>
                    <a:pt x="741" y="1619"/>
                    <a:pt x="741" y="1619"/>
                  </a:cubicBezTo>
                  <a:cubicBezTo>
                    <a:pt x="740" y="1620"/>
                    <a:pt x="740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40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42" y="1621"/>
                    <a:pt x="742" y="1621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4" y="1623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3"/>
                    <a:pt x="744" y="1622"/>
                  </a:cubicBezTo>
                  <a:cubicBezTo>
                    <a:pt x="743" y="1610"/>
                    <a:pt x="743" y="1599"/>
                    <a:pt x="743" y="1588"/>
                  </a:cubicBezTo>
                  <a:cubicBezTo>
                    <a:pt x="742" y="1539"/>
                    <a:pt x="741" y="1491"/>
                    <a:pt x="740" y="1443"/>
                  </a:cubicBezTo>
                  <a:cubicBezTo>
                    <a:pt x="740" y="1443"/>
                    <a:pt x="740" y="1443"/>
                    <a:pt x="740" y="1443"/>
                  </a:cubicBezTo>
                  <a:cubicBezTo>
                    <a:pt x="739" y="1394"/>
                    <a:pt x="737" y="1345"/>
                    <a:pt x="736" y="1297"/>
                  </a:cubicBezTo>
                  <a:cubicBezTo>
                    <a:pt x="735" y="1267"/>
                    <a:pt x="735" y="123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6"/>
                    <a:pt x="734" y="1206"/>
                    <a:pt x="734" y="1206"/>
                  </a:cubicBezTo>
                  <a:cubicBezTo>
                    <a:pt x="734" y="1205"/>
                    <a:pt x="734" y="1205"/>
                    <a:pt x="734" y="1204"/>
                  </a:cubicBezTo>
                  <a:cubicBezTo>
                    <a:pt x="734" y="1204"/>
                    <a:pt x="734" y="1203"/>
                    <a:pt x="734" y="1203"/>
                  </a:cubicBezTo>
                  <a:cubicBezTo>
                    <a:pt x="735" y="1203"/>
                    <a:pt x="735" y="1202"/>
                    <a:pt x="737" y="1201"/>
                  </a:cubicBezTo>
                  <a:cubicBezTo>
                    <a:pt x="737" y="1201"/>
                    <a:pt x="737" y="1201"/>
                    <a:pt x="737" y="1201"/>
                  </a:cubicBezTo>
                  <a:cubicBezTo>
                    <a:pt x="792" y="1165"/>
                    <a:pt x="846" y="1129"/>
                    <a:pt x="901" y="1093"/>
                  </a:cubicBezTo>
                  <a:cubicBezTo>
                    <a:pt x="935" y="1070"/>
                    <a:pt x="969" y="1047"/>
                    <a:pt x="1003" y="1024"/>
                  </a:cubicBezTo>
                  <a:cubicBezTo>
                    <a:pt x="1031" y="1006"/>
                    <a:pt x="1059" y="989"/>
                    <a:pt x="1088" y="971"/>
                  </a:cubicBezTo>
                  <a:cubicBezTo>
                    <a:pt x="1125" y="947"/>
                    <a:pt x="1162" y="924"/>
                    <a:pt x="1198" y="900"/>
                  </a:cubicBezTo>
                  <a:cubicBezTo>
                    <a:pt x="1208" y="894"/>
                    <a:pt x="1217" y="888"/>
                    <a:pt x="1227" y="883"/>
                  </a:cubicBezTo>
                  <a:cubicBezTo>
                    <a:pt x="1228" y="881"/>
                    <a:pt x="1230" y="880"/>
                    <a:pt x="1232" y="878"/>
                  </a:cubicBezTo>
                  <a:cubicBezTo>
                    <a:pt x="1233" y="876"/>
                    <a:pt x="1234" y="875"/>
                    <a:pt x="1235" y="873"/>
                  </a:cubicBezTo>
                  <a:cubicBezTo>
                    <a:pt x="1235" y="872"/>
                    <a:pt x="1235" y="870"/>
                    <a:pt x="1235" y="868"/>
                  </a:cubicBezTo>
                  <a:cubicBezTo>
                    <a:pt x="1235" y="866"/>
                    <a:pt x="1235" y="864"/>
                    <a:pt x="1234" y="862"/>
                  </a:cubicBezTo>
                  <a:cubicBezTo>
                    <a:pt x="1234" y="860"/>
                    <a:pt x="1233" y="859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29" y="853"/>
                    <a:pt x="1226" y="849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3" y="845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6" y="841"/>
                    <a:pt x="1228" y="837"/>
                    <a:pt x="1230" y="833"/>
                  </a:cubicBezTo>
                  <a:cubicBezTo>
                    <a:pt x="1232" y="829"/>
                    <a:pt x="1232" y="824"/>
                    <a:pt x="1232" y="820"/>
                  </a:cubicBezTo>
                  <a:cubicBezTo>
                    <a:pt x="1232" y="813"/>
                    <a:pt x="1231" y="807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0"/>
                    <a:pt x="1228" y="799"/>
                    <a:pt x="1228" y="799"/>
                  </a:cubicBezTo>
                  <a:cubicBezTo>
                    <a:pt x="1228" y="799"/>
                    <a:pt x="1228" y="798"/>
                    <a:pt x="1228" y="797"/>
                  </a:cubicBezTo>
                  <a:cubicBezTo>
                    <a:pt x="1228" y="796"/>
                    <a:pt x="1229" y="795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30" y="794"/>
                    <a:pt x="1231" y="794"/>
                  </a:cubicBezTo>
                  <a:cubicBezTo>
                    <a:pt x="1233" y="794"/>
                    <a:pt x="1235" y="793"/>
                    <a:pt x="1237" y="792"/>
                  </a:cubicBezTo>
                  <a:cubicBezTo>
                    <a:pt x="1237" y="792"/>
                    <a:pt x="1237" y="792"/>
                    <a:pt x="1237" y="792"/>
                  </a:cubicBezTo>
                  <a:cubicBezTo>
                    <a:pt x="1239" y="792"/>
                    <a:pt x="1239" y="792"/>
                    <a:pt x="1240" y="792"/>
                  </a:cubicBezTo>
                  <a:cubicBezTo>
                    <a:pt x="1241" y="792"/>
                    <a:pt x="1243" y="792"/>
                    <a:pt x="1245" y="793"/>
                  </a:cubicBezTo>
                  <a:cubicBezTo>
                    <a:pt x="1247" y="794"/>
                    <a:pt x="1250" y="796"/>
                    <a:pt x="1253" y="799"/>
                  </a:cubicBezTo>
                  <a:cubicBezTo>
                    <a:pt x="1253" y="799"/>
                    <a:pt x="1253" y="799"/>
                    <a:pt x="1253" y="799"/>
                  </a:cubicBezTo>
                  <a:cubicBezTo>
                    <a:pt x="1255" y="801"/>
                    <a:pt x="1257" y="801"/>
                    <a:pt x="1257" y="802"/>
                  </a:cubicBezTo>
                  <a:cubicBezTo>
                    <a:pt x="1270" y="809"/>
                    <a:pt x="1270" y="809"/>
                    <a:pt x="1270" y="809"/>
                  </a:cubicBezTo>
                  <a:cubicBezTo>
                    <a:pt x="1275" y="795"/>
                    <a:pt x="1275" y="795"/>
                    <a:pt x="1275" y="795"/>
                  </a:cubicBezTo>
                  <a:cubicBezTo>
                    <a:pt x="1275" y="795"/>
                    <a:pt x="1275" y="795"/>
                    <a:pt x="1276" y="794"/>
                  </a:cubicBezTo>
                  <a:cubicBezTo>
                    <a:pt x="1276" y="792"/>
                    <a:pt x="1277" y="791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7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7" y="787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6" y="787"/>
                    <a:pt x="1277" y="787"/>
                  </a:cubicBezTo>
                  <a:cubicBezTo>
                    <a:pt x="1277" y="787"/>
                    <a:pt x="1277" y="787"/>
                    <a:pt x="1277" y="787"/>
                  </a:cubicBezTo>
                  <a:cubicBezTo>
                    <a:pt x="1279" y="787"/>
                    <a:pt x="1281" y="786"/>
                    <a:pt x="1283" y="785"/>
                  </a:cubicBezTo>
                  <a:cubicBezTo>
                    <a:pt x="1284" y="785"/>
                    <a:pt x="1286" y="784"/>
                    <a:pt x="1287" y="783"/>
                  </a:cubicBezTo>
                  <a:cubicBezTo>
                    <a:pt x="1289" y="781"/>
                    <a:pt x="1291" y="779"/>
                    <a:pt x="1292" y="776"/>
                  </a:cubicBezTo>
                  <a:cubicBezTo>
                    <a:pt x="1293" y="774"/>
                    <a:pt x="1293" y="772"/>
                    <a:pt x="1293" y="770"/>
                  </a:cubicBezTo>
                  <a:cubicBezTo>
                    <a:pt x="1293" y="767"/>
                    <a:pt x="1293" y="765"/>
                    <a:pt x="1292" y="764"/>
                  </a:cubicBezTo>
                  <a:cubicBezTo>
                    <a:pt x="1292" y="764"/>
                    <a:pt x="1292" y="764"/>
                    <a:pt x="1292" y="764"/>
                  </a:cubicBezTo>
                  <a:cubicBezTo>
                    <a:pt x="1292" y="762"/>
                    <a:pt x="1291" y="760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1" y="762"/>
                    <a:pt x="1291" y="761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90" y="764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90" y="764"/>
                    <a:pt x="1291" y="764"/>
                    <a:pt x="1291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2" y="764"/>
                    <a:pt x="1294" y="765"/>
                    <a:pt x="1297" y="765"/>
                  </a:cubicBezTo>
                  <a:cubicBezTo>
                    <a:pt x="1299" y="765"/>
                    <a:pt x="1301" y="764"/>
                    <a:pt x="1303" y="764"/>
                  </a:cubicBezTo>
                  <a:cubicBezTo>
                    <a:pt x="1305" y="763"/>
                    <a:pt x="1307" y="761"/>
                    <a:pt x="1309" y="760"/>
                  </a:cubicBezTo>
                  <a:cubicBezTo>
                    <a:pt x="1310" y="758"/>
                    <a:pt x="1311" y="757"/>
                    <a:pt x="1311" y="756"/>
                  </a:cubicBezTo>
                  <a:cubicBezTo>
                    <a:pt x="1311" y="756"/>
                    <a:pt x="1311" y="756"/>
                    <a:pt x="1311" y="756"/>
                  </a:cubicBezTo>
                  <a:cubicBezTo>
                    <a:pt x="1312" y="755"/>
                    <a:pt x="1314" y="753"/>
                    <a:pt x="1316" y="752"/>
                  </a:cubicBezTo>
                  <a:cubicBezTo>
                    <a:pt x="1316" y="752"/>
                    <a:pt x="1316" y="752"/>
                    <a:pt x="1316" y="752"/>
                  </a:cubicBezTo>
                  <a:cubicBezTo>
                    <a:pt x="1318" y="750"/>
                    <a:pt x="1320" y="748"/>
                    <a:pt x="1323" y="746"/>
                  </a:cubicBezTo>
                  <a:cubicBezTo>
                    <a:pt x="1326" y="743"/>
                    <a:pt x="1329" y="740"/>
                    <a:pt x="1331" y="737"/>
                  </a:cubicBezTo>
                  <a:cubicBezTo>
                    <a:pt x="1331" y="737"/>
                    <a:pt x="1331" y="737"/>
                    <a:pt x="1331" y="737"/>
                  </a:cubicBezTo>
                  <a:cubicBezTo>
                    <a:pt x="1333" y="733"/>
                    <a:pt x="1336" y="730"/>
                    <a:pt x="1340" y="726"/>
                  </a:cubicBezTo>
                  <a:cubicBezTo>
                    <a:pt x="1344" y="723"/>
                    <a:pt x="1348" y="719"/>
                    <a:pt x="1352" y="715"/>
                  </a:cubicBezTo>
                  <a:cubicBezTo>
                    <a:pt x="1352" y="715"/>
                    <a:pt x="1352" y="715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1" y="716"/>
                    <a:pt x="1351" y="716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61" y="717"/>
                    <a:pt x="1373" y="719"/>
                    <a:pt x="1385" y="721"/>
                  </a:cubicBezTo>
                  <a:cubicBezTo>
                    <a:pt x="1398" y="723"/>
                    <a:pt x="1410" y="724"/>
                    <a:pt x="1422" y="726"/>
                  </a:cubicBezTo>
                  <a:cubicBezTo>
                    <a:pt x="1422" y="726"/>
                    <a:pt x="1422" y="726"/>
                    <a:pt x="1422" y="726"/>
                  </a:cubicBezTo>
                  <a:cubicBezTo>
                    <a:pt x="1435" y="728"/>
                    <a:pt x="1448" y="730"/>
                    <a:pt x="1461" y="732"/>
                  </a:cubicBezTo>
                  <a:cubicBezTo>
                    <a:pt x="1461" y="732"/>
                    <a:pt x="1461" y="732"/>
                    <a:pt x="1461" y="732"/>
                  </a:cubicBezTo>
                  <a:cubicBezTo>
                    <a:pt x="1477" y="735"/>
                    <a:pt x="1494" y="737"/>
                    <a:pt x="1510" y="739"/>
                  </a:cubicBezTo>
                  <a:cubicBezTo>
                    <a:pt x="1510" y="739"/>
                    <a:pt x="1510" y="739"/>
                    <a:pt x="1510" y="739"/>
                  </a:cubicBezTo>
                  <a:cubicBezTo>
                    <a:pt x="1534" y="743"/>
                    <a:pt x="1557" y="746"/>
                    <a:pt x="1580" y="750"/>
                  </a:cubicBezTo>
                  <a:cubicBezTo>
                    <a:pt x="1580" y="750"/>
                    <a:pt x="1580" y="750"/>
                    <a:pt x="1580" y="750"/>
                  </a:cubicBezTo>
                  <a:cubicBezTo>
                    <a:pt x="1601" y="753"/>
                    <a:pt x="1621" y="756"/>
                    <a:pt x="1641" y="759"/>
                  </a:cubicBezTo>
                  <a:cubicBezTo>
                    <a:pt x="1641" y="759"/>
                    <a:pt x="1641" y="759"/>
                    <a:pt x="1641" y="759"/>
                  </a:cubicBezTo>
                  <a:cubicBezTo>
                    <a:pt x="1654" y="761"/>
                    <a:pt x="1667" y="763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6" y="765"/>
                    <a:pt x="1692" y="765"/>
                    <a:pt x="1697" y="765"/>
                  </a:cubicBezTo>
                  <a:cubicBezTo>
                    <a:pt x="1697" y="765"/>
                    <a:pt x="1697" y="765"/>
                    <a:pt x="1697" y="765"/>
                  </a:cubicBezTo>
                  <a:cubicBezTo>
                    <a:pt x="1769" y="766"/>
                    <a:pt x="1842" y="766"/>
                    <a:pt x="1915" y="766"/>
                  </a:cubicBezTo>
                  <a:cubicBezTo>
                    <a:pt x="1994" y="766"/>
                    <a:pt x="2074" y="765"/>
                    <a:pt x="2154" y="765"/>
                  </a:cubicBezTo>
                  <a:cubicBezTo>
                    <a:pt x="2156" y="765"/>
                    <a:pt x="2158" y="765"/>
                    <a:pt x="2159" y="765"/>
                  </a:cubicBezTo>
                  <a:cubicBezTo>
                    <a:pt x="2230" y="765"/>
                    <a:pt x="2300" y="766"/>
                    <a:pt x="2371" y="766"/>
                  </a:cubicBezTo>
                  <a:cubicBezTo>
                    <a:pt x="2382" y="766"/>
                    <a:pt x="2394" y="766"/>
                    <a:pt x="2405" y="766"/>
                  </a:cubicBezTo>
                  <a:cubicBezTo>
                    <a:pt x="2484" y="766"/>
                    <a:pt x="2563" y="766"/>
                    <a:pt x="2642" y="766"/>
                  </a:cubicBezTo>
                  <a:cubicBezTo>
                    <a:pt x="2720" y="766"/>
                    <a:pt x="2798" y="766"/>
                    <a:pt x="2877" y="766"/>
                  </a:cubicBezTo>
                  <a:cubicBezTo>
                    <a:pt x="2878" y="766"/>
                    <a:pt x="2879" y="766"/>
                    <a:pt x="2880" y="766"/>
                  </a:cubicBezTo>
                  <a:cubicBezTo>
                    <a:pt x="2881" y="766"/>
                    <a:pt x="2882" y="766"/>
                    <a:pt x="2883" y="766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5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5"/>
                    <a:pt x="2882" y="766"/>
                  </a:cubicBezTo>
                  <a:cubicBezTo>
                    <a:pt x="2882" y="767"/>
                    <a:pt x="2882" y="769"/>
                    <a:pt x="2882" y="770"/>
                  </a:cubicBezTo>
                  <a:cubicBezTo>
                    <a:pt x="2883" y="772"/>
                    <a:pt x="2883" y="773"/>
                    <a:pt x="2884" y="775"/>
                  </a:cubicBezTo>
                  <a:cubicBezTo>
                    <a:pt x="2885" y="777"/>
                    <a:pt x="2886" y="779"/>
                    <a:pt x="2889" y="781"/>
                  </a:cubicBezTo>
                  <a:cubicBezTo>
                    <a:pt x="2892" y="783"/>
                    <a:pt x="2895" y="784"/>
                    <a:pt x="2897" y="785"/>
                  </a:cubicBezTo>
                  <a:cubicBezTo>
                    <a:pt x="2897" y="785"/>
                    <a:pt x="2897" y="785"/>
                    <a:pt x="2897" y="785"/>
                  </a:cubicBezTo>
                  <a:cubicBezTo>
                    <a:pt x="2898" y="785"/>
                    <a:pt x="2899" y="785"/>
                    <a:pt x="2901" y="785"/>
                  </a:cubicBezTo>
                  <a:cubicBezTo>
                    <a:pt x="2904" y="785"/>
                    <a:pt x="2907" y="784"/>
                    <a:pt x="2910" y="783"/>
                  </a:cubicBezTo>
                  <a:cubicBezTo>
                    <a:pt x="2912" y="781"/>
                    <a:pt x="2913" y="780"/>
                    <a:pt x="2914" y="779"/>
                  </a:cubicBezTo>
                  <a:cubicBezTo>
                    <a:pt x="2916" y="777"/>
                    <a:pt x="2917" y="775"/>
                    <a:pt x="2918" y="773"/>
                  </a:cubicBezTo>
                  <a:cubicBezTo>
                    <a:pt x="2919" y="771"/>
                    <a:pt x="2920" y="770"/>
                    <a:pt x="2920" y="769"/>
                  </a:cubicBezTo>
                  <a:cubicBezTo>
                    <a:pt x="2920" y="769"/>
                    <a:pt x="2920" y="769"/>
                    <a:pt x="2920" y="769"/>
                  </a:cubicBezTo>
                  <a:cubicBezTo>
                    <a:pt x="2920" y="768"/>
                    <a:pt x="2921" y="768"/>
                    <a:pt x="2921" y="767"/>
                  </a:cubicBezTo>
                  <a:cubicBezTo>
                    <a:pt x="2922" y="767"/>
                    <a:pt x="2922" y="766"/>
                    <a:pt x="2923" y="766"/>
                  </a:cubicBezTo>
                  <a:cubicBezTo>
                    <a:pt x="2923" y="766"/>
                    <a:pt x="2925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86" y="766"/>
                    <a:pt x="3045" y="766"/>
                    <a:pt x="3104" y="766"/>
                  </a:cubicBezTo>
                  <a:cubicBezTo>
                    <a:pt x="3118" y="766"/>
                    <a:pt x="3133" y="766"/>
                    <a:pt x="3148" y="766"/>
                  </a:cubicBezTo>
                  <a:cubicBezTo>
                    <a:pt x="3152" y="766"/>
                    <a:pt x="3155" y="766"/>
                    <a:pt x="3157" y="767"/>
                  </a:cubicBezTo>
                  <a:cubicBezTo>
                    <a:pt x="3158" y="767"/>
                    <a:pt x="3159" y="767"/>
                    <a:pt x="3160" y="768"/>
                  </a:cubicBezTo>
                  <a:cubicBezTo>
                    <a:pt x="3160" y="768"/>
                    <a:pt x="3161" y="768"/>
                    <a:pt x="3162" y="769"/>
                  </a:cubicBezTo>
                  <a:cubicBezTo>
                    <a:pt x="3162" y="769"/>
                    <a:pt x="3162" y="769"/>
                    <a:pt x="3162" y="769"/>
                  </a:cubicBezTo>
                  <a:cubicBezTo>
                    <a:pt x="3162" y="770"/>
                    <a:pt x="3164" y="772"/>
                    <a:pt x="3165" y="773"/>
                  </a:cubicBezTo>
                  <a:cubicBezTo>
                    <a:pt x="3166" y="773"/>
                    <a:pt x="3167" y="774"/>
                    <a:pt x="3169" y="775"/>
                  </a:cubicBezTo>
                  <a:cubicBezTo>
                    <a:pt x="3170" y="775"/>
                    <a:pt x="3171" y="775"/>
                    <a:pt x="3173" y="775"/>
                  </a:cubicBezTo>
                  <a:cubicBezTo>
                    <a:pt x="3175" y="775"/>
                    <a:pt x="3177" y="775"/>
                    <a:pt x="3179" y="774"/>
                  </a:cubicBezTo>
                  <a:cubicBezTo>
                    <a:pt x="3182" y="773"/>
                    <a:pt x="3183" y="771"/>
                    <a:pt x="3184" y="770"/>
                  </a:cubicBezTo>
                  <a:cubicBezTo>
                    <a:pt x="3185" y="768"/>
                    <a:pt x="3186" y="767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7" y="764"/>
                    <a:pt x="3188" y="763"/>
                    <a:pt x="3188" y="762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8" y="762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90" y="762"/>
                    <a:pt x="3193" y="763"/>
                  </a:cubicBezTo>
                  <a:cubicBezTo>
                    <a:pt x="3196" y="764"/>
                    <a:pt x="3200" y="765"/>
                    <a:pt x="3205" y="765"/>
                  </a:cubicBezTo>
                  <a:cubicBezTo>
                    <a:pt x="3209" y="765"/>
                    <a:pt x="3212" y="764"/>
                    <a:pt x="3216" y="763"/>
                  </a:cubicBezTo>
                  <a:cubicBezTo>
                    <a:pt x="3219" y="761"/>
                    <a:pt x="3223" y="759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23" y="758"/>
                    <a:pt x="3225" y="757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9"/>
                  </a:cubicBezTo>
                  <a:cubicBezTo>
                    <a:pt x="3223" y="759"/>
                    <a:pt x="3224" y="759"/>
                    <a:pt x="3225" y="758"/>
                  </a:cubicBezTo>
                  <a:cubicBezTo>
                    <a:pt x="3226" y="758"/>
                    <a:pt x="3228" y="757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31" y="755"/>
                    <a:pt x="3232" y="754"/>
                    <a:pt x="3234" y="752"/>
                  </a:cubicBezTo>
                  <a:cubicBezTo>
                    <a:pt x="3235" y="751"/>
                    <a:pt x="3236" y="750"/>
                    <a:pt x="3237" y="749"/>
                  </a:cubicBezTo>
                  <a:cubicBezTo>
                    <a:pt x="3238" y="747"/>
                    <a:pt x="3238" y="745"/>
                    <a:pt x="3239" y="743"/>
                  </a:cubicBezTo>
                  <a:cubicBezTo>
                    <a:pt x="3239" y="743"/>
                    <a:pt x="3239" y="743"/>
                    <a:pt x="3239" y="743"/>
                  </a:cubicBezTo>
                  <a:cubicBezTo>
                    <a:pt x="3241" y="736"/>
                    <a:pt x="3242" y="728"/>
                    <a:pt x="3242" y="720"/>
                  </a:cubicBezTo>
                  <a:cubicBezTo>
                    <a:pt x="3242" y="720"/>
                    <a:pt x="3242" y="720"/>
                    <a:pt x="3242" y="720"/>
                  </a:cubicBezTo>
                  <a:cubicBezTo>
                    <a:pt x="3242" y="719"/>
                    <a:pt x="3243" y="718"/>
                    <a:pt x="3243" y="718"/>
                  </a:cubicBezTo>
                  <a:cubicBezTo>
                    <a:pt x="3243" y="717"/>
                    <a:pt x="3243" y="717"/>
                    <a:pt x="3244" y="716"/>
                  </a:cubicBezTo>
                  <a:cubicBezTo>
                    <a:pt x="3244" y="716"/>
                    <a:pt x="3246" y="715"/>
                    <a:pt x="3248" y="714"/>
                  </a:cubicBezTo>
                  <a:cubicBezTo>
                    <a:pt x="3249" y="712"/>
                    <a:pt x="3252" y="711"/>
                    <a:pt x="3254" y="710"/>
                  </a:cubicBezTo>
                  <a:cubicBezTo>
                    <a:pt x="3254" y="710"/>
                    <a:pt x="3254" y="710"/>
                    <a:pt x="3254" y="710"/>
                  </a:cubicBezTo>
                  <a:cubicBezTo>
                    <a:pt x="3257" y="707"/>
                    <a:pt x="3261" y="705"/>
                    <a:pt x="3265" y="703"/>
                  </a:cubicBezTo>
                  <a:cubicBezTo>
                    <a:pt x="3265" y="703"/>
                    <a:pt x="3265" y="703"/>
                    <a:pt x="3265" y="703"/>
                  </a:cubicBezTo>
                  <a:cubicBezTo>
                    <a:pt x="3271" y="699"/>
                    <a:pt x="3277" y="695"/>
                    <a:pt x="3284" y="691"/>
                  </a:cubicBezTo>
                  <a:cubicBezTo>
                    <a:pt x="3284" y="691"/>
                    <a:pt x="3284" y="691"/>
                    <a:pt x="3284" y="691"/>
                  </a:cubicBezTo>
                  <a:cubicBezTo>
                    <a:pt x="3322" y="667"/>
                    <a:pt x="3359" y="642"/>
                    <a:pt x="3397" y="618"/>
                  </a:cubicBezTo>
                  <a:cubicBezTo>
                    <a:pt x="3397" y="618"/>
                    <a:pt x="3397" y="618"/>
                    <a:pt x="3397" y="618"/>
                  </a:cubicBezTo>
                  <a:cubicBezTo>
                    <a:pt x="3415" y="607"/>
                    <a:pt x="3433" y="596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3" y="584"/>
                    <a:pt x="3455" y="583"/>
                    <a:pt x="3457" y="581"/>
                  </a:cubicBezTo>
                  <a:cubicBezTo>
                    <a:pt x="3458" y="580"/>
                    <a:pt x="3459" y="579"/>
                    <a:pt x="3460" y="577"/>
                  </a:cubicBezTo>
                  <a:cubicBezTo>
                    <a:pt x="3460" y="577"/>
                    <a:pt x="3461" y="576"/>
                    <a:pt x="3461" y="574"/>
                  </a:cubicBezTo>
                  <a:cubicBezTo>
                    <a:pt x="3462" y="573"/>
                    <a:pt x="3462" y="572"/>
                    <a:pt x="3462" y="570"/>
                  </a:cubicBezTo>
                  <a:cubicBezTo>
                    <a:pt x="3462" y="570"/>
                    <a:pt x="3462" y="570"/>
                    <a:pt x="3462" y="570"/>
                  </a:cubicBezTo>
                  <a:cubicBezTo>
                    <a:pt x="3462" y="569"/>
                    <a:pt x="3462" y="569"/>
                    <a:pt x="3462" y="569"/>
                  </a:cubicBezTo>
                  <a:cubicBezTo>
                    <a:pt x="3462" y="569"/>
                    <a:pt x="3462" y="569"/>
                    <a:pt x="3463" y="568"/>
                  </a:cubicBezTo>
                  <a:cubicBezTo>
                    <a:pt x="3464" y="567"/>
                    <a:pt x="3465" y="566"/>
                    <a:pt x="3466" y="565"/>
                  </a:cubicBezTo>
                  <a:cubicBezTo>
                    <a:pt x="3466" y="565"/>
                    <a:pt x="3466" y="565"/>
                    <a:pt x="3466" y="565"/>
                  </a:cubicBezTo>
                  <a:cubicBezTo>
                    <a:pt x="3467" y="564"/>
                    <a:pt x="3468" y="563"/>
                    <a:pt x="3469" y="562"/>
                  </a:cubicBezTo>
                  <a:cubicBezTo>
                    <a:pt x="3470" y="561"/>
                    <a:pt x="3470" y="560"/>
                    <a:pt x="3471" y="559"/>
                  </a:cubicBezTo>
                  <a:cubicBezTo>
                    <a:pt x="3471" y="558"/>
                    <a:pt x="3472" y="557"/>
                    <a:pt x="3472" y="556"/>
                  </a:cubicBezTo>
                  <a:cubicBezTo>
                    <a:pt x="3473" y="555"/>
                    <a:pt x="3473" y="554"/>
                    <a:pt x="3473" y="552"/>
                  </a:cubicBezTo>
                  <a:cubicBezTo>
                    <a:pt x="3473" y="551"/>
                    <a:pt x="3473" y="550"/>
                    <a:pt x="3473" y="549"/>
                  </a:cubicBezTo>
                  <a:cubicBezTo>
                    <a:pt x="3473" y="549"/>
                    <a:pt x="3473" y="549"/>
                    <a:pt x="3473" y="549"/>
                  </a:cubicBezTo>
                  <a:cubicBezTo>
                    <a:pt x="3472" y="548"/>
                    <a:pt x="3472" y="546"/>
                    <a:pt x="3472" y="543"/>
                  </a:cubicBezTo>
                  <a:cubicBezTo>
                    <a:pt x="3472" y="541"/>
                    <a:pt x="3472" y="538"/>
                    <a:pt x="3472" y="536"/>
                  </a:cubicBezTo>
                  <a:cubicBezTo>
                    <a:pt x="3472" y="532"/>
                    <a:pt x="3472" y="527"/>
                    <a:pt x="3471" y="522"/>
                  </a:cubicBezTo>
                  <a:cubicBezTo>
                    <a:pt x="3469" y="517"/>
                    <a:pt x="3466" y="511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1" y="506"/>
                    <a:pt x="3461" y="505"/>
                  </a:cubicBezTo>
                  <a:cubicBezTo>
                    <a:pt x="3461" y="504"/>
                    <a:pt x="3460" y="502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0"/>
                    <a:pt x="3460" y="500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60" y="500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60" y="500"/>
                  </a:cubicBezTo>
                  <a:cubicBezTo>
                    <a:pt x="3462" y="500"/>
                    <a:pt x="3464" y="499"/>
                    <a:pt x="3466" y="497"/>
                  </a:cubicBezTo>
                  <a:cubicBezTo>
                    <a:pt x="3468" y="495"/>
                    <a:pt x="3471" y="492"/>
                    <a:pt x="3472" y="489"/>
                  </a:cubicBezTo>
                  <a:cubicBezTo>
                    <a:pt x="3473" y="486"/>
                    <a:pt x="3474" y="483"/>
                    <a:pt x="3474" y="480"/>
                  </a:cubicBezTo>
                  <a:cubicBezTo>
                    <a:pt x="3474" y="479"/>
                    <a:pt x="3474" y="478"/>
                    <a:pt x="3474" y="477"/>
                  </a:cubicBezTo>
                  <a:cubicBezTo>
                    <a:pt x="3474" y="477"/>
                    <a:pt x="3474" y="477"/>
                    <a:pt x="3474" y="477"/>
                  </a:cubicBezTo>
                  <a:cubicBezTo>
                    <a:pt x="3474" y="475"/>
                    <a:pt x="3474" y="473"/>
                    <a:pt x="3474" y="471"/>
                  </a:cubicBezTo>
                  <a:cubicBezTo>
                    <a:pt x="3474" y="467"/>
                    <a:pt x="3474" y="464"/>
                    <a:pt x="3475" y="461"/>
                  </a:cubicBezTo>
                  <a:cubicBezTo>
                    <a:pt x="3475" y="460"/>
                    <a:pt x="3475" y="460"/>
                    <a:pt x="3475" y="460"/>
                  </a:cubicBezTo>
                  <a:cubicBezTo>
                    <a:pt x="3475" y="461"/>
                    <a:pt x="3475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4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5" y="461"/>
                    <a:pt x="3475" y="460"/>
                  </a:cubicBezTo>
                  <a:cubicBezTo>
                    <a:pt x="3476" y="460"/>
                    <a:pt x="3476" y="459"/>
                    <a:pt x="3477" y="459"/>
                  </a:cubicBezTo>
                  <a:cubicBezTo>
                    <a:pt x="3477" y="459"/>
                    <a:pt x="3477" y="459"/>
                    <a:pt x="3477" y="459"/>
                  </a:cubicBezTo>
                  <a:cubicBezTo>
                    <a:pt x="3484" y="454"/>
                    <a:pt x="3492" y="450"/>
                    <a:pt x="3499" y="446"/>
                  </a:cubicBezTo>
                  <a:cubicBezTo>
                    <a:pt x="3499" y="446"/>
                    <a:pt x="3499" y="446"/>
                    <a:pt x="3499" y="446"/>
                  </a:cubicBezTo>
                  <a:cubicBezTo>
                    <a:pt x="3502" y="445"/>
                    <a:pt x="3506" y="443"/>
                    <a:pt x="3509" y="440"/>
                  </a:cubicBezTo>
                  <a:cubicBezTo>
                    <a:pt x="3511" y="438"/>
                    <a:pt x="3513" y="436"/>
                    <a:pt x="3514" y="434"/>
                  </a:cubicBezTo>
                  <a:cubicBezTo>
                    <a:pt x="3515" y="432"/>
                    <a:pt x="3516" y="429"/>
                    <a:pt x="3516" y="427"/>
                  </a:cubicBezTo>
                  <a:cubicBezTo>
                    <a:pt x="3516" y="427"/>
                    <a:pt x="3516" y="427"/>
                    <a:pt x="3516" y="427"/>
                  </a:cubicBezTo>
                  <a:cubicBezTo>
                    <a:pt x="3517" y="424"/>
                    <a:pt x="3517" y="422"/>
                    <a:pt x="3518" y="420"/>
                  </a:cubicBezTo>
                  <a:cubicBezTo>
                    <a:pt x="3518" y="420"/>
                    <a:pt x="3518" y="420"/>
                    <a:pt x="3518" y="420"/>
                  </a:cubicBezTo>
                  <a:cubicBezTo>
                    <a:pt x="3519" y="418"/>
                    <a:pt x="3520" y="416"/>
                    <a:pt x="3521" y="415"/>
                  </a:cubicBezTo>
                  <a:cubicBezTo>
                    <a:pt x="3522" y="413"/>
                    <a:pt x="3524" y="412"/>
                    <a:pt x="3526" y="411"/>
                  </a:cubicBezTo>
                  <a:cubicBezTo>
                    <a:pt x="3531" y="409"/>
                    <a:pt x="3537" y="407"/>
                    <a:pt x="3542" y="403"/>
                  </a:cubicBezTo>
                  <a:cubicBezTo>
                    <a:pt x="3545" y="401"/>
                    <a:pt x="3548" y="398"/>
                    <a:pt x="3550" y="395"/>
                  </a:cubicBezTo>
                  <a:cubicBezTo>
                    <a:pt x="3553" y="392"/>
                    <a:pt x="3555" y="389"/>
                    <a:pt x="3556" y="384"/>
                  </a:cubicBezTo>
                  <a:cubicBezTo>
                    <a:pt x="3556" y="384"/>
                    <a:pt x="3556" y="384"/>
                    <a:pt x="3556" y="384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60" y="382"/>
                    <a:pt x="3563" y="381"/>
                    <a:pt x="3564" y="380"/>
                  </a:cubicBezTo>
                  <a:cubicBezTo>
                    <a:pt x="3566" y="379"/>
                    <a:pt x="3567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71" y="376"/>
                    <a:pt x="3573" y="375"/>
                    <a:pt x="3575" y="375"/>
                  </a:cubicBezTo>
                  <a:cubicBezTo>
                    <a:pt x="3576" y="375"/>
                    <a:pt x="3576" y="376"/>
                    <a:pt x="3577" y="376"/>
                  </a:cubicBezTo>
                  <a:cubicBezTo>
                    <a:pt x="3578" y="377"/>
                    <a:pt x="3580" y="378"/>
                    <a:pt x="3581" y="381"/>
                  </a:cubicBezTo>
                  <a:cubicBezTo>
                    <a:pt x="3581" y="381"/>
                    <a:pt x="3581" y="381"/>
                    <a:pt x="3581" y="381"/>
                  </a:cubicBezTo>
                  <a:cubicBezTo>
                    <a:pt x="3582" y="381"/>
                    <a:pt x="3582" y="382"/>
                    <a:pt x="3583" y="384"/>
                  </a:cubicBezTo>
                  <a:cubicBezTo>
                    <a:pt x="3584" y="385"/>
                    <a:pt x="3586" y="387"/>
                    <a:pt x="3589" y="389"/>
                  </a:cubicBezTo>
                  <a:cubicBezTo>
                    <a:pt x="3592" y="390"/>
                    <a:pt x="3595" y="391"/>
                    <a:pt x="3597" y="391"/>
                  </a:cubicBezTo>
                  <a:cubicBezTo>
                    <a:pt x="3597" y="391"/>
                    <a:pt x="3597" y="391"/>
                    <a:pt x="3597" y="391"/>
                  </a:cubicBezTo>
                  <a:cubicBezTo>
                    <a:pt x="3603" y="391"/>
                    <a:pt x="3610" y="392"/>
                    <a:pt x="3618" y="393"/>
                  </a:cubicBezTo>
                  <a:cubicBezTo>
                    <a:pt x="3618" y="393"/>
                    <a:pt x="3618" y="393"/>
                    <a:pt x="3618" y="393"/>
                  </a:cubicBezTo>
                  <a:cubicBezTo>
                    <a:pt x="3619" y="393"/>
                    <a:pt x="3619" y="393"/>
                    <a:pt x="3620" y="393"/>
                  </a:cubicBezTo>
                  <a:cubicBezTo>
                    <a:pt x="3621" y="393"/>
                    <a:pt x="3623" y="393"/>
                    <a:pt x="3625" y="392"/>
                  </a:cubicBezTo>
                  <a:cubicBezTo>
                    <a:pt x="3626" y="392"/>
                    <a:pt x="3628" y="391"/>
                    <a:pt x="3629" y="390"/>
                  </a:cubicBezTo>
                  <a:cubicBezTo>
                    <a:pt x="3631" y="389"/>
                    <a:pt x="3633" y="387"/>
                    <a:pt x="3634" y="384"/>
                  </a:cubicBezTo>
                  <a:cubicBezTo>
                    <a:pt x="3635" y="382"/>
                    <a:pt x="3636" y="380"/>
                    <a:pt x="3636" y="378"/>
                  </a:cubicBezTo>
                  <a:cubicBezTo>
                    <a:pt x="3636" y="374"/>
                    <a:pt x="3635" y="371"/>
                    <a:pt x="3634" y="369"/>
                  </a:cubicBezTo>
                  <a:cubicBezTo>
                    <a:pt x="3634" y="369"/>
                    <a:pt x="3634" y="369"/>
                    <a:pt x="3634" y="369"/>
                  </a:cubicBezTo>
                  <a:cubicBezTo>
                    <a:pt x="3632" y="367"/>
                    <a:pt x="3632" y="364"/>
                    <a:pt x="3632" y="362"/>
                  </a:cubicBezTo>
                  <a:cubicBezTo>
                    <a:pt x="3632" y="361"/>
                    <a:pt x="3632" y="359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31" y="359"/>
                    <a:pt x="3631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7" y="361"/>
                    <a:pt x="3629" y="360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4" y="361"/>
                    <a:pt x="3625" y="361"/>
                    <a:pt x="3626" y="361"/>
                  </a:cubicBezTo>
                  <a:cubicBezTo>
                    <a:pt x="3629" y="361"/>
                    <a:pt x="3633" y="360"/>
                    <a:pt x="3636" y="358"/>
                  </a:cubicBezTo>
                  <a:cubicBezTo>
                    <a:pt x="3638" y="357"/>
                    <a:pt x="3639" y="355"/>
                    <a:pt x="3641" y="354"/>
                  </a:cubicBezTo>
                  <a:cubicBezTo>
                    <a:pt x="3642" y="352"/>
                    <a:pt x="3643" y="350"/>
                    <a:pt x="3644" y="348"/>
                  </a:cubicBezTo>
                  <a:cubicBezTo>
                    <a:pt x="3644" y="348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6"/>
                    <a:pt x="3646" y="346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7" y="345"/>
                  </a:cubicBezTo>
                  <a:cubicBezTo>
                    <a:pt x="3647" y="345"/>
                    <a:pt x="3647" y="345"/>
                    <a:pt x="3647" y="345"/>
                  </a:cubicBezTo>
                  <a:cubicBezTo>
                    <a:pt x="3649" y="345"/>
                    <a:pt x="3652" y="345"/>
                    <a:pt x="3654" y="344"/>
                  </a:cubicBezTo>
                  <a:cubicBezTo>
                    <a:pt x="3657" y="344"/>
                    <a:pt x="3659" y="343"/>
                    <a:pt x="3661" y="341"/>
                  </a:cubicBezTo>
                  <a:cubicBezTo>
                    <a:pt x="3663" y="340"/>
                    <a:pt x="3664" y="339"/>
                    <a:pt x="3665" y="337"/>
                  </a:cubicBezTo>
                  <a:cubicBezTo>
                    <a:pt x="3667" y="335"/>
                    <a:pt x="3668" y="333"/>
                    <a:pt x="3668" y="331"/>
                  </a:cubicBezTo>
                  <a:cubicBezTo>
                    <a:pt x="3669" y="330"/>
                    <a:pt x="3669" y="328"/>
                    <a:pt x="3670" y="326"/>
                  </a:cubicBezTo>
                  <a:cubicBezTo>
                    <a:pt x="3670" y="325"/>
                    <a:pt x="3671" y="324"/>
                    <a:pt x="3672" y="322"/>
                  </a:cubicBezTo>
                  <a:cubicBezTo>
                    <a:pt x="3673" y="321"/>
                    <a:pt x="3674" y="319"/>
                    <a:pt x="3676" y="316"/>
                  </a:cubicBezTo>
                  <a:cubicBezTo>
                    <a:pt x="3676" y="316"/>
                    <a:pt x="3676" y="316"/>
                    <a:pt x="3676" y="316"/>
                  </a:cubicBezTo>
                  <a:cubicBezTo>
                    <a:pt x="3677" y="314"/>
                    <a:pt x="3678" y="313"/>
                    <a:pt x="3679" y="311"/>
                  </a:cubicBezTo>
                  <a:cubicBezTo>
                    <a:pt x="3680" y="310"/>
                    <a:pt x="3681" y="308"/>
                    <a:pt x="3681" y="307"/>
                  </a:cubicBezTo>
                  <a:cubicBezTo>
                    <a:pt x="3682" y="305"/>
                    <a:pt x="3682" y="303"/>
                    <a:pt x="3682" y="301"/>
                  </a:cubicBezTo>
                  <a:cubicBezTo>
                    <a:pt x="3682" y="299"/>
                    <a:pt x="3682" y="298"/>
                    <a:pt x="3681" y="296"/>
                  </a:cubicBezTo>
                  <a:cubicBezTo>
                    <a:pt x="3680" y="294"/>
                    <a:pt x="3679" y="292"/>
                    <a:pt x="3678" y="291"/>
                  </a:cubicBezTo>
                  <a:cubicBezTo>
                    <a:pt x="3677" y="289"/>
                    <a:pt x="3676" y="288"/>
                    <a:pt x="3675" y="287"/>
                  </a:cubicBezTo>
                  <a:cubicBezTo>
                    <a:pt x="3675" y="287"/>
                    <a:pt x="3675" y="287"/>
                    <a:pt x="3675" y="287"/>
                  </a:cubicBezTo>
                  <a:cubicBezTo>
                    <a:pt x="3674" y="286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4"/>
                    <a:pt x="3674" y="284"/>
                    <a:pt x="3675" y="283"/>
                  </a:cubicBezTo>
                  <a:cubicBezTo>
                    <a:pt x="3675" y="283"/>
                    <a:pt x="3675" y="283"/>
                    <a:pt x="3675" y="283"/>
                  </a:cubicBezTo>
                  <a:cubicBezTo>
                    <a:pt x="3676" y="280"/>
                    <a:pt x="3677" y="276"/>
                    <a:pt x="3677" y="272"/>
                  </a:cubicBezTo>
                  <a:cubicBezTo>
                    <a:pt x="3677" y="269"/>
                    <a:pt x="3677" y="267"/>
                    <a:pt x="3676" y="264"/>
                  </a:cubicBezTo>
                  <a:cubicBezTo>
                    <a:pt x="3675" y="261"/>
                    <a:pt x="3673" y="258"/>
                    <a:pt x="3671" y="256"/>
                  </a:cubicBezTo>
                  <a:cubicBezTo>
                    <a:pt x="3671" y="256"/>
                    <a:pt x="3671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0" y="246"/>
                    <a:pt x="3668" y="236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5" y="229"/>
                    <a:pt x="3665" y="228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5" y="229"/>
                    <a:pt x="3665" y="229"/>
                  </a:cubicBezTo>
                  <a:cubicBezTo>
                    <a:pt x="3665" y="229"/>
                    <a:pt x="3665" y="229"/>
                    <a:pt x="3665" y="229"/>
                  </a:cubicBezTo>
                  <a:cubicBezTo>
                    <a:pt x="3672" y="226"/>
                    <a:pt x="3677" y="222"/>
                    <a:pt x="3682" y="220"/>
                  </a:cubicBezTo>
                  <a:cubicBezTo>
                    <a:pt x="3682" y="220"/>
                    <a:pt x="3682" y="220"/>
                    <a:pt x="3682" y="220"/>
                  </a:cubicBezTo>
                  <a:cubicBezTo>
                    <a:pt x="3684" y="219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3" y="219"/>
                    <a:pt x="3684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1" y="219"/>
                    <a:pt x="3681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2" y="219"/>
                    <a:pt x="3683" y="219"/>
                    <a:pt x="3685" y="219"/>
                  </a:cubicBezTo>
                  <a:cubicBezTo>
                    <a:pt x="3688" y="219"/>
                    <a:pt x="3691" y="219"/>
                    <a:pt x="3694" y="217"/>
                  </a:cubicBezTo>
                  <a:cubicBezTo>
                    <a:pt x="3696" y="216"/>
                    <a:pt x="3697" y="215"/>
                    <a:pt x="3699" y="214"/>
                  </a:cubicBezTo>
                  <a:cubicBezTo>
                    <a:pt x="3700" y="212"/>
                    <a:pt x="3702" y="210"/>
                    <a:pt x="3703" y="208"/>
                  </a:cubicBezTo>
                  <a:cubicBezTo>
                    <a:pt x="3704" y="207"/>
                    <a:pt x="3704" y="205"/>
                    <a:pt x="3705" y="204"/>
                  </a:cubicBezTo>
                  <a:cubicBezTo>
                    <a:pt x="3705" y="204"/>
                    <a:pt x="3705" y="204"/>
                    <a:pt x="3705" y="204"/>
                  </a:cubicBezTo>
                  <a:cubicBezTo>
                    <a:pt x="3705" y="202"/>
                    <a:pt x="3706" y="201"/>
                    <a:pt x="3707" y="201"/>
                  </a:cubicBezTo>
                  <a:cubicBezTo>
                    <a:pt x="3707" y="201"/>
                    <a:pt x="3707" y="200"/>
                    <a:pt x="3709" y="200"/>
                  </a:cubicBezTo>
                  <a:cubicBezTo>
                    <a:pt x="3707" y="188"/>
                    <a:pt x="3707" y="188"/>
                    <a:pt x="3707" y="188"/>
                  </a:cubicBezTo>
                  <a:cubicBezTo>
                    <a:pt x="3709" y="200"/>
                    <a:pt x="3709" y="200"/>
                    <a:pt x="3709" y="200"/>
                  </a:cubicBezTo>
                  <a:cubicBezTo>
                    <a:pt x="3712" y="200"/>
                    <a:pt x="3714" y="199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21" y="195"/>
                    <a:pt x="3723" y="193"/>
                    <a:pt x="3725" y="192"/>
                  </a:cubicBezTo>
                  <a:cubicBezTo>
                    <a:pt x="3728" y="190"/>
                    <a:pt x="3729" y="190"/>
                    <a:pt x="3732" y="189"/>
                  </a:cubicBezTo>
                  <a:cubicBezTo>
                    <a:pt x="3734" y="188"/>
                    <a:pt x="3738" y="188"/>
                    <a:pt x="3744" y="187"/>
                  </a:cubicBezTo>
                  <a:cubicBezTo>
                    <a:pt x="3744" y="187"/>
                    <a:pt x="3744" y="187"/>
                    <a:pt x="3744" y="187"/>
                  </a:cubicBezTo>
                  <a:cubicBezTo>
                    <a:pt x="3747" y="186"/>
                    <a:pt x="3749" y="185"/>
                    <a:pt x="3750" y="184"/>
                  </a:cubicBezTo>
                  <a:cubicBezTo>
                    <a:pt x="3752" y="183"/>
                    <a:pt x="3754" y="182"/>
                    <a:pt x="3755" y="181"/>
                  </a:cubicBezTo>
                  <a:cubicBezTo>
                    <a:pt x="3756" y="180"/>
                    <a:pt x="3757" y="179"/>
                    <a:pt x="3757" y="179"/>
                  </a:cubicBezTo>
                  <a:cubicBezTo>
                    <a:pt x="3757" y="179"/>
                    <a:pt x="3757" y="179"/>
                    <a:pt x="3757" y="179"/>
                  </a:cubicBezTo>
                  <a:cubicBezTo>
                    <a:pt x="3758" y="178"/>
                    <a:pt x="3760" y="177"/>
                    <a:pt x="3761" y="175"/>
                  </a:cubicBezTo>
                  <a:cubicBezTo>
                    <a:pt x="3763" y="173"/>
                    <a:pt x="3764" y="170"/>
                    <a:pt x="3764" y="167"/>
                  </a:cubicBezTo>
                  <a:cubicBezTo>
                    <a:pt x="3764" y="164"/>
                    <a:pt x="3763" y="163"/>
                    <a:pt x="3763" y="161"/>
                  </a:cubicBezTo>
                  <a:cubicBezTo>
                    <a:pt x="3762" y="159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2" y="157"/>
                    <a:pt x="3762" y="156"/>
                  </a:cubicBezTo>
                  <a:cubicBezTo>
                    <a:pt x="3763" y="155"/>
                    <a:pt x="3763" y="154"/>
                    <a:pt x="3764" y="154"/>
                  </a:cubicBezTo>
                  <a:cubicBezTo>
                    <a:pt x="3764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6" y="152"/>
                    <a:pt x="3768" y="152"/>
                    <a:pt x="3770" y="150"/>
                  </a:cubicBezTo>
                  <a:cubicBezTo>
                    <a:pt x="3771" y="149"/>
                    <a:pt x="3774" y="147"/>
                    <a:pt x="3776" y="145"/>
                  </a:cubicBezTo>
                  <a:cubicBezTo>
                    <a:pt x="3776" y="145"/>
                    <a:pt x="3776" y="145"/>
                    <a:pt x="3776" y="145"/>
                  </a:cubicBezTo>
                  <a:cubicBezTo>
                    <a:pt x="3777" y="144"/>
                    <a:pt x="3778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2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3" y="144"/>
                    <a:pt x="3785" y="145"/>
                    <a:pt x="3789" y="145"/>
                  </a:cubicBezTo>
                  <a:cubicBezTo>
                    <a:pt x="3791" y="145"/>
                    <a:pt x="3793" y="145"/>
                    <a:pt x="3795" y="144"/>
                  </a:cubicBezTo>
                  <a:cubicBezTo>
                    <a:pt x="3798" y="143"/>
                    <a:pt x="3800" y="140"/>
                    <a:pt x="3801" y="138"/>
                  </a:cubicBezTo>
                  <a:cubicBezTo>
                    <a:pt x="3803" y="135"/>
                    <a:pt x="3803" y="133"/>
                    <a:pt x="3803" y="131"/>
                  </a:cubicBezTo>
                  <a:cubicBezTo>
                    <a:pt x="3803" y="129"/>
                    <a:pt x="3803" y="129"/>
                    <a:pt x="3803" y="128"/>
                  </a:cubicBezTo>
                  <a:cubicBezTo>
                    <a:pt x="3803" y="128"/>
                    <a:pt x="3803" y="128"/>
                    <a:pt x="3803" y="128"/>
                  </a:cubicBezTo>
                  <a:cubicBezTo>
                    <a:pt x="3803" y="127"/>
                    <a:pt x="3803" y="126"/>
                    <a:pt x="3803" y="124"/>
                  </a:cubicBezTo>
                  <a:cubicBezTo>
                    <a:pt x="3803" y="122"/>
                    <a:pt x="3803" y="118"/>
                    <a:pt x="3803" y="114"/>
                  </a:cubicBezTo>
                  <a:cubicBezTo>
                    <a:pt x="3803" y="111"/>
                    <a:pt x="3803" y="107"/>
                    <a:pt x="3801" y="103"/>
                  </a:cubicBezTo>
                  <a:cubicBezTo>
                    <a:pt x="3800" y="98"/>
                    <a:pt x="3797" y="94"/>
                    <a:pt x="3794" y="91"/>
                  </a:cubicBezTo>
                  <a:cubicBezTo>
                    <a:pt x="3794" y="91"/>
                    <a:pt x="3794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95" y="92"/>
                    <a:pt x="3795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3"/>
                    <a:pt x="3795" y="93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5" y="92"/>
                    <a:pt x="3795" y="90"/>
                    <a:pt x="3795" y="88"/>
                  </a:cubicBezTo>
                  <a:cubicBezTo>
                    <a:pt x="3794" y="86"/>
                    <a:pt x="3794" y="85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79"/>
                    <a:pt x="3794" y="75"/>
                    <a:pt x="3795" y="72"/>
                  </a:cubicBezTo>
                  <a:cubicBezTo>
                    <a:pt x="3796" y="71"/>
                    <a:pt x="3796" y="69"/>
                    <a:pt x="3797" y="68"/>
                  </a:cubicBezTo>
                  <a:cubicBezTo>
                    <a:pt x="3797" y="67"/>
                    <a:pt x="3798" y="66"/>
                    <a:pt x="3799" y="65"/>
                  </a:cubicBezTo>
                  <a:cubicBezTo>
                    <a:pt x="3799" y="65"/>
                    <a:pt x="3799" y="65"/>
                    <a:pt x="3799" y="65"/>
                  </a:cubicBezTo>
                  <a:cubicBezTo>
                    <a:pt x="3802" y="62"/>
                    <a:pt x="3804" y="60"/>
                    <a:pt x="3806" y="58"/>
                  </a:cubicBezTo>
                  <a:cubicBezTo>
                    <a:pt x="3808" y="56"/>
                    <a:pt x="3809" y="56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2" y="54"/>
                    <a:pt x="3814" y="53"/>
                    <a:pt x="3815" y="52"/>
                  </a:cubicBezTo>
                  <a:cubicBezTo>
                    <a:pt x="3817" y="50"/>
                    <a:pt x="3818" y="48"/>
                    <a:pt x="3819" y="47"/>
                  </a:cubicBezTo>
                  <a:cubicBezTo>
                    <a:pt x="3820" y="45"/>
                    <a:pt x="3820" y="44"/>
                    <a:pt x="3821" y="43"/>
                  </a:cubicBezTo>
                  <a:cubicBezTo>
                    <a:pt x="3820" y="43"/>
                    <a:pt x="3820" y="43"/>
                    <a:pt x="3820" y="43"/>
                  </a:cubicBezTo>
                  <a:cubicBezTo>
                    <a:pt x="3821" y="41"/>
                    <a:pt x="3822" y="41"/>
                    <a:pt x="3822" y="40"/>
                  </a:cubicBezTo>
                  <a:cubicBezTo>
                    <a:pt x="3823" y="40"/>
                    <a:pt x="3823" y="40"/>
                    <a:pt x="3823" y="40"/>
                  </a:cubicBezTo>
                  <a:cubicBezTo>
                    <a:pt x="3823" y="40"/>
                    <a:pt x="3824" y="40"/>
                    <a:pt x="3824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6" y="40"/>
                    <a:pt x="3827" y="40"/>
                  </a:cubicBezTo>
                  <a:cubicBezTo>
                    <a:pt x="3829" y="40"/>
                    <a:pt x="3833" y="40"/>
                    <a:pt x="3836" y="38"/>
                  </a:cubicBezTo>
                  <a:cubicBezTo>
                    <a:pt x="3839" y="37"/>
                    <a:pt x="3842" y="35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6" y="32"/>
                    <a:pt x="3847" y="32"/>
                  </a:cubicBezTo>
                  <a:cubicBezTo>
                    <a:pt x="3847" y="32"/>
                    <a:pt x="3847" y="32"/>
                    <a:pt x="3847" y="32"/>
                  </a:cubicBezTo>
                  <a:cubicBezTo>
                    <a:pt x="3849" y="34"/>
                    <a:pt x="3851" y="35"/>
                    <a:pt x="3854" y="36"/>
                  </a:cubicBezTo>
                  <a:cubicBezTo>
                    <a:pt x="3856" y="37"/>
                    <a:pt x="3859" y="38"/>
                    <a:pt x="3862" y="38"/>
                  </a:cubicBezTo>
                  <a:cubicBezTo>
                    <a:pt x="3866" y="38"/>
                    <a:pt x="3870" y="36"/>
                    <a:pt x="3873" y="35"/>
                  </a:cubicBezTo>
                  <a:cubicBezTo>
                    <a:pt x="3873" y="35"/>
                    <a:pt x="3873" y="35"/>
                    <a:pt x="3873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6"/>
                    <a:pt x="3875" y="36"/>
                    <a:pt x="3876" y="38"/>
                  </a:cubicBezTo>
                  <a:cubicBezTo>
                    <a:pt x="3877" y="39"/>
                    <a:pt x="3877" y="40"/>
                    <a:pt x="3879" y="41"/>
                  </a:cubicBezTo>
                  <a:cubicBezTo>
                    <a:pt x="3881" y="42"/>
                    <a:pt x="3883" y="43"/>
                    <a:pt x="3886" y="43"/>
                  </a:cubicBezTo>
                  <a:cubicBezTo>
                    <a:pt x="3889" y="43"/>
                    <a:pt x="3891" y="42"/>
                    <a:pt x="3893" y="41"/>
                  </a:cubicBezTo>
                  <a:cubicBezTo>
                    <a:pt x="3895" y="40"/>
                    <a:pt x="3896" y="38"/>
                    <a:pt x="3897" y="37"/>
                  </a:cubicBezTo>
                  <a:cubicBezTo>
                    <a:pt x="3898" y="36"/>
                    <a:pt x="3898" y="35"/>
                    <a:pt x="3899" y="34"/>
                  </a:cubicBezTo>
                  <a:cubicBezTo>
                    <a:pt x="3899" y="34"/>
                    <a:pt x="3899" y="34"/>
                    <a:pt x="3899" y="34"/>
                  </a:cubicBezTo>
                  <a:cubicBezTo>
                    <a:pt x="3899" y="34"/>
                    <a:pt x="3900" y="33"/>
                    <a:pt x="3901" y="32"/>
                  </a:cubicBezTo>
                  <a:cubicBezTo>
                    <a:pt x="3903" y="31"/>
                    <a:pt x="3905" y="30"/>
                    <a:pt x="3906" y="31"/>
                  </a:cubicBezTo>
                  <a:cubicBezTo>
                    <a:pt x="3907" y="31"/>
                    <a:pt x="3908" y="31"/>
                    <a:pt x="3908" y="31"/>
                  </a:cubicBezTo>
                  <a:cubicBezTo>
                    <a:pt x="3908" y="31"/>
                    <a:pt x="3908" y="31"/>
                    <a:pt x="3908" y="31"/>
                  </a:cubicBezTo>
                  <a:cubicBezTo>
                    <a:pt x="3912" y="31"/>
                    <a:pt x="3915" y="33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5" y="34"/>
                    <a:pt x="3929" y="34"/>
                    <a:pt x="3931" y="35"/>
                  </a:cubicBezTo>
                  <a:cubicBezTo>
                    <a:pt x="3931" y="35"/>
                    <a:pt x="3931" y="35"/>
                    <a:pt x="3931" y="35"/>
                  </a:cubicBezTo>
                  <a:cubicBezTo>
                    <a:pt x="3932" y="35"/>
                    <a:pt x="3932" y="35"/>
                    <a:pt x="3932" y="35"/>
                  </a:cubicBezTo>
                  <a:cubicBezTo>
                    <a:pt x="3933" y="35"/>
                    <a:pt x="3934" y="35"/>
                    <a:pt x="3936" y="35"/>
                  </a:cubicBezTo>
                  <a:cubicBezTo>
                    <a:pt x="3942" y="35"/>
                    <a:pt x="3947" y="34"/>
                    <a:pt x="3951" y="32"/>
                  </a:cubicBezTo>
                  <a:cubicBezTo>
                    <a:pt x="3956" y="30"/>
                    <a:pt x="3960" y="27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6" y="25"/>
                    <a:pt x="3968" y="25"/>
                  </a:cubicBezTo>
                  <a:cubicBezTo>
                    <a:pt x="3971" y="26"/>
                    <a:pt x="3974" y="27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4" y="27"/>
                    <a:pt x="3976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2" y="25"/>
                    <a:pt x="3972" y="25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1" y="23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70" y="21"/>
                    <a:pt x="3970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0"/>
                    <a:pt x="3970" y="20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82" y="21"/>
                    <a:pt x="3982" y="21"/>
                    <a:pt x="3982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3"/>
                    <a:pt x="3969" y="26"/>
                    <a:pt x="3968" y="29"/>
                  </a:cubicBezTo>
                  <a:cubicBezTo>
                    <a:pt x="3968" y="29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8" y="28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8" y="29"/>
                    <a:pt x="3967" y="31"/>
                  </a:cubicBezTo>
                  <a:cubicBezTo>
                    <a:pt x="3966" y="31"/>
                    <a:pt x="3966" y="32"/>
                    <a:pt x="3965" y="34"/>
                  </a:cubicBezTo>
                  <a:cubicBezTo>
                    <a:pt x="3964" y="35"/>
                    <a:pt x="3963" y="37"/>
                    <a:pt x="3963" y="40"/>
                  </a:cubicBezTo>
                  <a:cubicBezTo>
                    <a:pt x="3963" y="41"/>
                    <a:pt x="3963" y="42"/>
                    <a:pt x="3964" y="43"/>
                  </a:cubicBezTo>
                  <a:cubicBezTo>
                    <a:pt x="3975" y="40"/>
                    <a:pt x="3975" y="40"/>
                    <a:pt x="3975" y="40"/>
                  </a:cubicBezTo>
                  <a:cubicBezTo>
                    <a:pt x="3964" y="43"/>
                    <a:pt x="3964" y="43"/>
                    <a:pt x="3964" y="43"/>
                  </a:cubicBezTo>
                  <a:cubicBezTo>
                    <a:pt x="3964" y="43"/>
                    <a:pt x="3964" y="43"/>
                    <a:pt x="3964" y="44"/>
                  </a:cubicBezTo>
                  <a:cubicBezTo>
                    <a:pt x="3964" y="45"/>
                    <a:pt x="3964" y="46"/>
                    <a:pt x="3963" y="47"/>
                  </a:cubicBezTo>
                  <a:cubicBezTo>
                    <a:pt x="3963" y="49"/>
                    <a:pt x="3961" y="51"/>
                    <a:pt x="3960" y="55"/>
                  </a:cubicBezTo>
                  <a:cubicBezTo>
                    <a:pt x="3958" y="58"/>
                    <a:pt x="3957" y="62"/>
                    <a:pt x="3956" y="67"/>
                  </a:cubicBezTo>
                  <a:cubicBezTo>
                    <a:pt x="3956" y="67"/>
                    <a:pt x="3956" y="67"/>
                    <a:pt x="3956" y="67"/>
                  </a:cubicBezTo>
                  <a:cubicBezTo>
                    <a:pt x="3956" y="67"/>
                    <a:pt x="3955" y="68"/>
                    <a:pt x="3955" y="70"/>
                  </a:cubicBezTo>
                  <a:cubicBezTo>
                    <a:pt x="3954" y="72"/>
                    <a:pt x="3953" y="74"/>
                    <a:pt x="3952" y="78"/>
                  </a:cubicBezTo>
                  <a:cubicBezTo>
                    <a:pt x="3952" y="78"/>
                    <a:pt x="3952" y="78"/>
                    <a:pt x="3952" y="78"/>
                  </a:cubicBezTo>
                  <a:cubicBezTo>
                    <a:pt x="3951" y="80"/>
                    <a:pt x="3950" y="83"/>
                    <a:pt x="3950" y="85"/>
                  </a:cubicBezTo>
                  <a:cubicBezTo>
                    <a:pt x="3950" y="87"/>
                    <a:pt x="3950" y="88"/>
                    <a:pt x="3949" y="89"/>
                  </a:cubicBezTo>
                  <a:cubicBezTo>
                    <a:pt x="3949" y="89"/>
                    <a:pt x="3949" y="89"/>
                    <a:pt x="3949" y="89"/>
                  </a:cubicBezTo>
                  <a:cubicBezTo>
                    <a:pt x="3949" y="92"/>
                    <a:pt x="3948" y="94"/>
                    <a:pt x="3948" y="95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8" y="95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3" y="99"/>
                    <a:pt x="3939" y="104"/>
                    <a:pt x="3937" y="110"/>
                  </a:cubicBezTo>
                  <a:cubicBezTo>
                    <a:pt x="3935" y="115"/>
                    <a:pt x="3934" y="121"/>
                    <a:pt x="3933" y="125"/>
                  </a:cubicBezTo>
                  <a:cubicBezTo>
                    <a:pt x="3933" y="125"/>
                    <a:pt x="3933" y="125"/>
                    <a:pt x="3933" y="125"/>
                  </a:cubicBezTo>
                  <a:cubicBezTo>
                    <a:pt x="3933" y="127"/>
                    <a:pt x="3933" y="129"/>
                    <a:pt x="3933" y="131"/>
                  </a:cubicBezTo>
                  <a:cubicBezTo>
                    <a:pt x="3933" y="134"/>
                    <a:pt x="3933" y="137"/>
                    <a:pt x="3935" y="141"/>
                  </a:cubicBezTo>
                  <a:cubicBezTo>
                    <a:pt x="3936" y="144"/>
                    <a:pt x="3938" y="147"/>
                    <a:pt x="3940" y="150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1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0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9"/>
                    <a:pt x="3940" y="149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39" y="150"/>
                    <a:pt x="3938" y="151"/>
                    <a:pt x="3937" y="153"/>
                  </a:cubicBezTo>
                  <a:cubicBezTo>
                    <a:pt x="3937" y="155"/>
                    <a:pt x="3936" y="157"/>
                    <a:pt x="3936" y="160"/>
                  </a:cubicBezTo>
                  <a:cubicBezTo>
                    <a:pt x="3936" y="162"/>
                    <a:pt x="3937" y="164"/>
                    <a:pt x="3937" y="166"/>
                  </a:cubicBezTo>
                  <a:cubicBezTo>
                    <a:pt x="3937" y="166"/>
                    <a:pt x="3937" y="166"/>
                    <a:pt x="3937" y="166"/>
                  </a:cubicBezTo>
                  <a:cubicBezTo>
                    <a:pt x="3938" y="168"/>
                    <a:pt x="3939" y="171"/>
                    <a:pt x="3940" y="176"/>
                  </a:cubicBezTo>
                  <a:cubicBezTo>
                    <a:pt x="3940" y="178"/>
                    <a:pt x="3941" y="180"/>
                    <a:pt x="3943" y="183"/>
                  </a:cubicBezTo>
                  <a:cubicBezTo>
                    <a:pt x="3944" y="186"/>
                    <a:pt x="3946" y="188"/>
                    <a:pt x="3948" y="191"/>
                  </a:cubicBezTo>
                  <a:cubicBezTo>
                    <a:pt x="3948" y="191"/>
                    <a:pt x="3948" y="191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47" y="189"/>
                    <a:pt x="3947" y="190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6" y="188"/>
                    <a:pt x="3946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7"/>
                    <a:pt x="3946" y="188"/>
                    <a:pt x="3946" y="188"/>
                  </a:cubicBezTo>
                  <a:cubicBezTo>
                    <a:pt x="3946" y="189"/>
                    <a:pt x="3946" y="189"/>
                    <a:pt x="3946" y="190"/>
                  </a:cubicBezTo>
                  <a:cubicBezTo>
                    <a:pt x="3946" y="190"/>
                    <a:pt x="3946" y="191"/>
                    <a:pt x="3946" y="192"/>
                  </a:cubicBezTo>
                  <a:cubicBezTo>
                    <a:pt x="3946" y="192"/>
                    <a:pt x="3946" y="193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1"/>
                    <a:pt x="3946" y="192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1"/>
                    <a:pt x="3946" y="192"/>
                  </a:cubicBezTo>
                  <a:cubicBezTo>
                    <a:pt x="3946" y="193"/>
                    <a:pt x="3946" y="193"/>
                    <a:pt x="3945" y="194"/>
                  </a:cubicBezTo>
                  <a:cubicBezTo>
                    <a:pt x="3945" y="195"/>
                    <a:pt x="3945" y="197"/>
                    <a:pt x="3945" y="198"/>
                  </a:cubicBezTo>
                  <a:cubicBezTo>
                    <a:pt x="3945" y="199"/>
                    <a:pt x="3945" y="200"/>
                    <a:pt x="3945" y="200"/>
                  </a:cubicBezTo>
                  <a:cubicBezTo>
                    <a:pt x="3957" y="198"/>
                    <a:pt x="3957" y="198"/>
                    <a:pt x="3957" y="198"/>
                  </a:cubicBezTo>
                  <a:cubicBezTo>
                    <a:pt x="3945" y="200"/>
                    <a:pt x="3945" y="200"/>
                    <a:pt x="3945" y="200"/>
                  </a:cubicBezTo>
                  <a:cubicBezTo>
                    <a:pt x="3945" y="201"/>
                    <a:pt x="3945" y="202"/>
                    <a:pt x="3945" y="203"/>
                  </a:cubicBezTo>
                  <a:cubicBezTo>
                    <a:pt x="3945" y="207"/>
                    <a:pt x="3944" y="211"/>
                    <a:pt x="3943" y="216"/>
                  </a:cubicBezTo>
                  <a:cubicBezTo>
                    <a:pt x="3942" y="221"/>
                    <a:pt x="3941" y="227"/>
                    <a:pt x="3941" y="233"/>
                  </a:cubicBezTo>
                  <a:cubicBezTo>
                    <a:pt x="3941" y="233"/>
                    <a:pt x="3941" y="233"/>
                    <a:pt x="3941" y="233"/>
                  </a:cubicBezTo>
                  <a:cubicBezTo>
                    <a:pt x="3941" y="234"/>
                    <a:pt x="3941" y="234"/>
                    <a:pt x="3941" y="234"/>
                  </a:cubicBezTo>
                  <a:cubicBezTo>
                    <a:pt x="3941" y="246"/>
                    <a:pt x="3943" y="260"/>
                    <a:pt x="3949" y="273"/>
                  </a:cubicBezTo>
                  <a:cubicBezTo>
                    <a:pt x="3949" y="273"/>
                    <a:pt x="3949" y="273"/>
                    <a:pt x="3949" y="273"/>
                  </a:cubicBezTo>
                  <a:cubicBezTo>
                    <a:pt x="3950" y="276"/>
                    <a:pt x="3951" y="280"/>
                    <a:pt x="3953" y="284"/>
                  </a:cubicBezTo>
                  <a:cubicBezTo>
                    <a:pt x="3953" y="284"/>
                    <a:pt x="3953" y="284"/>
                    <a:pt x="3953" y="284"/>
                  </a:cubicBezTo>
                  <a:cubicBezTo>
                    <a:pt x="3954" y="287"/>
                    <a:pt x="3955" y="290"/>
                    <a:pt x="3958" y="292"/>
                  </a:cubicBezTo>
                  <a:cubicBezTo>
                    <a:pt x="3960" y="294"/>
                    <a:pt x="3962" y="295"/>
                    <a:pt x="3964" y="296"/>
                  </a:cubicBezTo>
                  <a:cubicBezTo>
                    <a:pt x="3966" y="297"/>
                    <a:pt x="3968" y="297"/>
                    <a:pt x="3970" y="297"/>
                  </a:cubicBezTo>
                  <a:cubicBezTo>
                    <a:pt x="3974" y="297"/>
                    <a:pt x="3977" y="296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80" y="294"/>
                    <a:pt x="3981" y="294"/>
                    <a:pt x="3982" y="293"/>
                  </a:cubicBezTo>
                  <a:cubicBezTo>
                    <a:pt x="3982" y="293"/>
                    <a:pt x="3982" y="293"/>
                    <a:pt x="3982" y="293"/>
                  </a:cubicBezTo>
                  <a:cubicBezTo>
                    <a:pt x="3987" y="290"/>
                    <a:pt x="3992" y="289"/>
                    <a:pt x="3997" y="289"/>
                  </a:cubicBezTo>
                  <a:cubicBezTo>
                    <a:pt x="4002" y="289"/>
                    <a:pt x="4006" y="290"/>
                    <a:pt x="4011" y="292"/>
                  </a:cubicBezTo>
                  <a:cubicBezTo>
                    <a:pt x="4011" y="292"/>
                    <a:pt x="4011" y="292"/>
                    <a:pt x="4011" y="292"/>
                  </a:cubicBezTo>
                  <a:cubicBezTo>
                    <a:pt x="4015" y="293"/>
                    <a:pt x="4019" y="294"/>
                    <a:pt x="4023" y="294"/>
                  </a:cubicBezTo>
                  <a:cubicBezTo>
                    <a:pt x="4027" y="294"/>
                    <a:pt x="4032" y="293"/>
                    <a:pt x="4035" y="291"/>
                  </a:cubicBezTo>
                  <a:cubicBezTo>
                    <a:pt x="4039" y="289"/>
                    <a:pt x="4042" y="287"/>
                    <a:pt x="4045" y="284"/>
                  </a:cubicBezTo>
                  <a:cubicBezTo>
                    <a:pt x="4045" y="284"/>
                    <a:pt x="4045" y="284"/>
                    <a:pt x="4045" y="284"/>
                  </a:cubicBezTo>
                  <a:cubicBezTo>
                    <a:pt x="4047" y="281"/>
                    <a:pt x="4052" y="277"/>
                    <a:pt x="4056" y="274"/>
                  </a:cubicBezTo>
                  <a:cubicBezTo>
                    <a:pt x="4056" y="274"/>
                    <a:pt x="4056" y="274"/>
                    <a:pt x="4056" y="274"/>
                  </a:cubicBezTo>
                  <a:cubicBezTo>
                    <a:pt x="4057" y="273"/>
                    <a:pt x="4058" y="272"/>
                    <a:pt x="4059" y="272"/>
                  </a:cubicBezTo>
                  <a:cubicBezTo>
                    <a:pt x="4060" y="272"/>
                    <a:pt x="4060" y="272"/>
                    <a:pt x="4061" y="272"/>
                  </a:cubicBezTo>
                  <a:cubicBezTo>
                    <a:pt x="4061" y="272"/>
                    <a:pt x="4061" y="272"/>
                    <a:pt x="4061" y="272"/>
                  </a:cubicBezTo>
                  <a:cubicBezTo>
                    <a:pt x="4062" y="272"/>
                    <a:pt x="4062" y="272"/>
                    <a:pt x="4062" y="273"/>
                  </a:cubicBezTo>
                  <a:cubicBezTo>
                    <a:pt x="4062" y="273"/>
                    <a:pt x="4062" y="273"/>
                    <a:pt x="4062" y="273"/>
                  </a:cubicBezTo>
                  <a:cubicBezTo>
                    <a:pt x="4065" y="276"/>
                    <a:pt x="4068" y="278"/>
                    <a:pt x="4071" y="279"/>
                  </a:cubicBezTo>
                  <a:cubicBezTo>
                    <a:pt x="4074" y="281"/>
                    <a:pt x="4076" y="282"/>
                    <a:pt x="4078" y="283"/>
                  </a:cubicBezTo>
                  <a:cubicBezTo>
                    <a:pt x="4084" y="273"/>
                    <a:pt x="4084" y="273"/>
                    <a:pt x="4084" y="273"/>
                  </a:cubicBezTo>
                  <a:cubicBezTo>
                    <a:pt x="4078" y="283"/>
                    <a:pt x="4078" y="283"/>
                    <a:pt x="4078" y="283"/>
                  </a:cubicBezTo>
                  <a:cubicBezTo>
                    <a:pt x="4079" y="284"/>
                    <a:pt x="4081" y="285"/>
                    <a:pt x="4082" y="285"/>
                  </a:cubicBezTo>
                  <a:cubicBezTo>
                    <a:pt x="4083" y="286"/>
                    <a:pt x="4085" y="286"/>
                    <a:pt x="4087" y="286"/>
                  </a:cubicBezTo>
                  <a:cubicBezTo>
                    <a:pt x="4088" y="286"/>
                    <a:pt x="4089" y="286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2" y="285"/>
                    <a:pt x="4093" y="285"/>
                    <a:pt x="4093" y="285"/>
                  </a:cubicBezTo>
                  <a:cubicBezTo>
                    <a:pt x="4093" y="285"/>
                    <a:pt x="4093" y="285"/>
                    <a:pt x="4093" y="285"/>
                  </a:cubicBezTo>
                  <a:cubicBezTo>
                    <a:pt x="4093" y="285"/>
                    <a:pt x="4094" y="285"/>
                    <a:pt x="4095" y="286"/>
                  </a:cubicBezTo>
                  <a:cubicBezTo>
                    <a:pt x="4096" y="287"/>
                    <a:pt x="4097" y="288"/>
                    <a:pt x="4098" y="290"/>
                  </a:cubicBezTo>
                  <a:cubicBezTo>
                    <a:pt x="4099" y="290"/>
                    <a:pt x="4099" y="290"/>
                    <a:pt x="4099" y="290"/>
                  </a:cubicBezTo>
                  <a:cubicBezTo>
                    <a:pt x="4098" y="290"/>
                    <a:pt x="4098" y="290"/>
                    <a:pt x="4098" y="290"/>
                  </a:cubicBezTo>
                  <a:cubicBezTo>
                    <a:pt x="4099" y="290"/>
                    <a:pt x="4099" y="291"/>
                    <a:pt x="4099" y="291"/>
                  </a:cubicBezTo>
                  <a:cubicBezTo>
                    <a:pt x="4099" y="291"/>
                    <a:pt x="4099" y="292"/>
                    <a:pt x="4099" y="293"/>
                  </a:cubicBezTo>
                  <a:cubicBezTo>
                    <a:pt x="4099" y="294"/>
                    <a:pt x="4099" y="296"/>
                    <a:pt x="4099" y="298"/>
                  </a:cubicBezTo>
                  <a:cubicBezTo>
                    <a:pt x="4098" y="299"/>
                    <a:pt x="4098" y="302"/>
                    <a:pt x="4098" y="304"/>
                  </a:cubicBezTo>
                  <a:cubicBezTo>
                    <a:pt x="4098" y="304"/>
                    <a:pt x="4098" y="304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098" y="303"/>
                    <a:pt x="4098" y="303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8" y="301"/>
                    <a:pt x="4097" y="301"/>
                    <a:pt x="4095" y="302"/>
                  </a:cubicBezTo>
                  <a:cubicBezTo>
                    <a:pt x="4094" y="302"/>
                    <a:pt x="4093" y="302"/>
                    <a:pt x="4092" y="303"/>
                  </a:cubicBezTo>
                  <a:cubicBezTo>
                    <a:pt x="4090" y="304"/>
                    <a:pt x="4088" y="305"/>
                    <a:pt x="4086" y="307"/>
                  </a:cubicBezTo>
                  <a:cubicBezTo>
                    <a:pt x="4085" y="309"/>
                    <a:pt x="4084" y="310"/>
                    <a:pt x="4084" y="312"/>
                  </a:cubicBezTo>
                  <a:cubicBezTo>
                    <a:pt x="4083" y="313"/>
                    <a:pt x="4083" y="315"/>
                    <a:pt x="4083" y="316"/>
                  </a:cubicBezTo>
                  <a:cubicBezTo>
                    <a:pt x="4083" y="319"/>
                    <a:pt x="4084" y="322"/>
                    <a:pt x="4085" y="324"/>
                  </a:cubicBezTo>
                  <a:cubicBezTo>
                    <a:pt x="4085" y="324"/>
                    <a:pt x="4085" y="324"/>
                    <a:pt x="4085" y="324"/>
                  </a:cubicBezTo>
                  <a:cubicBezTo>
                    <a:pt x="4086" y="326"/>
                    <a:pt x="4086" y="327"/>
                    <a:pt x="4086" y="328"/>
                  </a:cubicBezTo>
                  <a:cubicBezTo>
                    <a:pt x="4086" y="329"/>
                    <a:pt x="4086" y="330"/>
                    <a:pt x="4086" y="331"/>
                  </a:cubicBezTo>
                  <a:cubicBezTo>
                    <a:pt x="4086" y="332"/>
                    <a:pt x="4085" y="334"/>
                    <a:pt x="4084" y="336"/>
                  </a:cubicBezTo>
                  <a:cubicBezTo>
                    <a:pt x="4084" y="336"/>
                    <a:pt x="4084" y="336"/>
                    <a:pt x="4084" y="336"/>
                  </a:cubicBezTo>
                  <a:cubicBezTo>
                    <a:pt x="4083" y="339"/>
                    <a:pt x="4082" y="341"/>
                    <a:pt x="4082" y="343"/>
                  </a:cubicBezTo>
                  <a:cubicBezTo>
                    <a:pt x="4082" y="346"/>
                    <a:pt x="4083" y="348"/>
                    <a:pt x="4083" y="350"/>
                  </a:cubicBezTo>
                  <a:cubicBezTo>
                    <a:pt x="4084" y="352"/>
                    <a:pt x="4085" y="354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6" y="358"/>
                    <a:pt x="4088" y="359"/>
                    <a:pt x="4089" y="361"/>
                  </a:cubicBezTo>
                  <a:cubicBezTo>
                    <a:pt x="4091" y="362"/>
                    <a:pt x="4093" y="363"/>
                    <a:pt x="4095" y="364"/>
                  </a:cubicBezTo>
                  <a:cubicBezTo>
                    <a:pt x="4096" y="365"/>
                    <a:pt x="4098" y="366"/>
                    <a:pt x="4101" y="366"/>
                  </a:cubicBezTo>
                  <a:cubicBezTo>
                    <a:pt x="4101" y="366"/>
                    <a:pt x="4101" y="366"/>
                    <a:pt x="4101" y="366"/>
                  </a:cubicBezTo>
                  <a:cubicBezTo>
                    <a:pt x="4104" y="366"/>
                    <a:pt x="4105" y="367"/>
                    <a:pt x="4106" y="367"/>
                  </a:cubicBezTo>
                  <a:cubicBezTo>
                    <a:pt x="4107" y="368"/>
                    <a:pt x="4107" y="368"/>
                    <a:pt x="4107" y="368"/>
                  </a:cubicBezTo>
                  <a:cubicBezTo>
                    <a:pt x="4107" y="368"/>
                    <a:pt x="4107" y="368"/>
                    <a:pt x="4108" y="369"/>
                  </a:cubicBezTo>
                  <a:cubicBezTo>
                    <a:pt x="4107" y="369"/>
                    <a:pt x="4107" y="369"/>
                    <a:pt x="4107" y="369"/>
                  </a:cubicBezTo>
                  <a:cubicBezTo>
                    <a:pt x="4109" y="372"/>
                    <a:pt x="4111" y="374"/>
                    <a:pt x="4112" y="375"/>
                  </a:cubicBezTo>
                  <a:cubicBezTo>
                    <a:pt x="4114" y="376"/>
                    <a:pt x="4116" y="377"/>
                    <a:pt x="4117" y="377"/>
                  </a:cubicBezTo>
                  <a:cubicBezTo>
                    <a:pt x="4118" y="378"/>
                    <a:pt x="4118" y="378"/>
                    <a:pt x="4118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20" y="379"/>
                    <a:pt x="4121" y="380"/>
                    <a:pt x="4122" y="381"/>
                  </a:cubicBezTo>
                  <a:cubicBezTo>
                    <a:pt x="4122" y="382"/>
                    <a:pt x="4122" y="382"/>
                    <a:pt x="4122" y="383"/>
                  </a:cubicBezTo>
                  <a:cubicBezTo>
                    <a:pt x="4122" y="384"/>
                    <a:pt x="4122" y="384"/>
                    <a:pt x="4122" y="385"/>
                  </a:cubicBezTo>
                  <a:cubicBezTo>
                    <a:pt x="4122" y="385"/>
                    <a:pt x="4122" y="385"/>
                    <a:pt x="4122" y="385"/>
                  </a:cubicBezTo>
                  <a:cubicBezTo>
                    <a:pt x="4120" y="388"/>
                    <a:pt x="4119" y="391"/>
                    <a:pt x="4119" y="394"/>
                  </a:cubicBezTo>
                  <a:cubicBezTo>
                    <a:pt x="4118" y="397"/>
                    <a:pt x="4118" y="400"/>
                    <a:pt x="4118" y="402"/>
                  </a:cubicBezTo>
                  <a:cubicBezTo>
                    <a:pt x="4118" y="403"/>
                    <a:pt x="4118" y="404"/>
                    <a:pt x="4118" y="404"/>
                  </a:cubicBezTo>
                  <a:cubicBezTo>
                    <a:pt x="4118" y="404"/>
                    <a:pt x="4118" y="404"/>
                    <a:pt x="4118" y="404"/>
                  </a:cubicBezTo>
                  <a:cubicBezTo>
                    <a:pt x="4118" y="405"/>
                    <a:pt x="4118" y="405"/>
                    <a:pt x="4118" y="405"/>
                  </a:cubicBezTo>
                  <a:cubicBezTo>
                    <a:pt x="4118" y="406"/>
                    <a:pt x="4118" y="407"/>
                    <a:pt x="4117" y="408"/>
                  </a:cubicBezTo>
                  <a:cubicBezTo>
                    <a:pt x="4117" y="409"/>
                    <a:pt x="4116" y="411"/>
                    <a:pt x="4115" y="412"/>
                  </a:cubicBezTo>
                  <a:cubicBezTo>
                    <a:pt x="4115" y="412"/>
                    <a:pt x="4115" y="412"/>
                    <a:pt x="4115" y="412"/>
                  </a:cubicBezTo>
                  <a:cubicBezTo>
                    <a:pt x="4112" y="415"/>
                    <a:pt x="4110" y="418"/>
                    <a:pt x="4108" y="422"/>
                  </a:cubicBezTo>
                  <a:cubicBezTo>
                    <a:pt x="4108" y="422"/>
                    <a:pt x="4108" y="422"/>
                    <a:pt x="4108" y="422"/>
                  </a:cubicBezTo>
                  <a:cubicBezTo>
                    <a:pt x="4107" y="423"/>
                    <a:pt x="4106" y="424"/>
                    <a:pt x="4106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4" y="424"/>
                    <a:pt x="4103" y="424"/>
                    <a:pt x="4102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2" y="423"/>
                    <a:pt x="4101" y="422"/>
                    <a:pt x="4100" y="421"/>
                  </a:cubicBezTo>
                  <a:cubicBezTo>
                    <a:pt x="4100" y="421"/>
                    <a:pt x="4100" y="421"/>
                    <a:pt x="4100" y="421"/>
                  </a:cubicBezTo>
                  <a:cubicBezTo>
                    <a:pt x="4097" y="418"/>
                    <a:pt x="4095" y="416"/>
                    <a:pt x="4092" y="413"/>
                  </a:cubicBezTo>
                  <a:cubicBezTo>
                    <a:pt x="4083" y="405"/>
                    <a:pt x="4083" y="405"/>
                    <a:pt x="4083" y="405"/>
                  </a:cubicBezTo>
                  <a:cubicBezTo>
                    <a:pt x="4075" y="415"/>
                    <a:pt x="4075" y="415"/>
                    <a:pt x="4075" y="415"/>
                  </a:cubicBezTo>
                  <a:cubicBezTo>
                    <a:pt x="4072" y="417"/>
                    <a:pt x="4070" y="420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1" y="421"/>
                    <a:pt x="4070" y="421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1"/>
                    <a:pt x="4073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1" y="420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8" y="419"/>
                    <a:pt x="4067" y="418"/>
                    <a:pt x="4065" y="417"/>
                  </a:cubicBezTo>
                  <a:cubicBezTo>
                    <a:pt x="4064" y="416"/>
                    <a:pt x="4063" y="416"/>
                    <a:pt x="4061" y="415"/>
                  </a:cubicBezTo>
                  <a:cubicBezTo>
                    <a:pt x="4060" y="414"/>
                    <a:pt x="4058" y="414"/>
                    <a:pt x="4056" y="414"/>
                  </a:cubicBezTo>
                  <a:cubicBezTo>
                    <a:pt x="4053" y="414"/>
                    <a:pt x="4051" y="415"/>
                    <a:pt x="4049" y="415"/>
                  </a:cubicBezTo>
                  <a:cubicBezTo>
                    <a:pt x="4047" y="416"/>
                    <a:pt x="4045" y="418"/>
                    <a:pt x="4044" y="419"/>
                  </a:cubicBezTo>
                  <a:cubicBezTo>
                    <a:pt x="4044" y="419"/>
                    <a:pt x="4044" y="419"/>
                    <a:pt x="4044" y="419"/>
                  </a:cubicBezTo>
                  <a:cubicBezTo>
                    <a:pt x="4042" y="421"/>
                    <a:pt x="4040" y="423"/>
                    <a:pt x="4038" y="426"/>
                  </a:cubicBezTo>
                  <a:cubicBezTo>
                    <a:pt x="4037" y="427"/>
                    <a:pt x="4036" y="429"/>
                    <a:pt x="4036" y="430"/>
                  </a:cubicBezTo>
                  <a:cubicBezTo>
                    <a:pt x="4035" y="432"/>
                    <a:pt x="4035" y="434"/>
                    <a:pt x="4035" y="436"/>
                  </a:cubicBezTo>
                  <a:cubicBezTo>
                    <a:pt x="4035" y="438"/>
                    <a:pt x="4035" y="440"/>
                    <a:pt x="4036" y="442"/>
                  </a:cubicBezTo>
                  <a:cubicBezTo>
                    <a:pt x="4036" y="444"/>
                    <a:pt x="4037" y="445"/>
                    <a:pt x="4038" y="447"/>
                  </a:cubicBezTo>
                  <a:cubicBezTo>
                    <a:pt x="4038" y="447"/>
                    <a:pt x="4038" y="447"/>
                    <a:pt x="4038" y="447"/>
                  </a:cubicBezTo>
                  <a:cubicBezTo>
                    <a:pt x="4038" y="448"/>
                    <a:pt x="4039" y="450"/>
                    <a:pt x="4041" y="452"/>
                  </a:cubicBezTo>
                  <a:cubicBezTo>
                    <a:pt x="4040" y="452"/>
                    <a:pt x="4040" y="452"/>
                    <a:pt x="4040" y="452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0" y="455"/>
                  </a:cubicBezTo>
                  <a:cubicBezTo>
                    <a:pt x="4040" y="455"/>
                    <a:pt x="4040" y="455"/>
                    <a:pt x="4040" y="455"/>
                  </a:cubicBezTo>
                  <a:cubicBezTo>
                    <a:pt x="4038" y="457"/>
                    <a:pt x="4036" y="459"/>
                    <a:pt x="4035" y="462"/>
                  </a:cubicBezTo>
                  <a:cubicBezTo>
                    <a:pt x="4034" y="465"/>
                    <a:pt x="4033" y="468"/>
                    <a:pt x="4033" y="471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45" y="472"/>
                    <a:pt x="4045" y="472"/>
                    <a:pt x="4045" y="472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33" y="474"/>
                    <a:pt x="4034" y="475"/>
                    <a:pt x="4034" y="477"/>
                  </a:cubicBezTo>
                  <a:cubicBezTo>
                    <a:pt x="4034" y="478"/>
                    <a:pt x="4035" y="479"/>
                    <a:pt x="4035" y="481"/>
                  </a:cubicBezTo>
                  <a:cubicBezTo>
                    <a:pt x="4037" y="483"/>
                    <a:pt x="4039" y="485"/>
                    <a:pt x="4041" y="487"/>
                  </a:cubicBezTo>
                  <a:cubicBezTo>
                    <a:pt x="4044" y="488"/>
                    <a:pt x="4046" y="489"/>
                    <a:pt x="4049" y="489"/>
                  </a:cubicBezTo>
                  <a:cubicBezTo>
                    <a:pt x="4051" y="489"/>
                    <a:pt x="4053" y="488"/>
                    <a:pt x="4055" y="487"/>
                  </a:cubicBezTo>
                  <a:cubicBezTo>
                    <a:pt x="4056" y="487"/>
                    <a:pt x="4058" y="486"/>
                    <a:pt x="4059" y="485"/>
                  </a:cubicBezTo>
                  <a:cubicBezTo>
                    <a:pt x="4059" y="485"/>
                    <a:pt x="4059" y="485"/>
                    <a:pt x="4059" y="485"/>
                  </a:cubicBezTo>
                  <a:cubicBezTo>
                    <a:pt x="4060" y="485"/>
                    <a:pt x="4062" y="484"/>
                    <a:pt x="4064" y="483"/>
                  </a:cubicBezTo>
                  <a:cubicBezTo>
                    <a:pt x="4064" y="483"/>
                    <a:pt x="4064" y="483"/>
                    <a:pt x="4064" y="483"/>
                  </a:cubicBezTo>
                  <a:cubicBezTo>
                    <a:pt x="4067" y="482"/>
                    <a:pt x="4071" y="481"/>
                    <a:pt x="4075" y="480"/>
                  </a:cubicBezTo>
                  <a:cubicBezTo>
                    <a:pt x="4079" y="478"/>
                    <a:pt x="4083" y="475"/>
                    <a:pt x="4086" y="471"/>
                  </a:cubicBezTo>
                  <a:cubicBezTo>
                    <a:pt x="4077" y="463"/>
                    <a:pt x="4077" y="463"/>
                    <a:pt x="4077" y="463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6" y="471"/>
                    <a:pt x="4086" y="471"/>
                  </a:cubicBezTo>
                  <a:cubicBezTo>
                    <a:pt x="4078" y="462"/>
                    <a:pt x="4078" y="462"/>
                    <a:pt x="4078" y="46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7" y="471"/>
                    <a:pt x="4087" y="471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6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9"/>
                    <a:pt x="4085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70"/>
                    <a:pt x="4085" y="47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5"/>
                    <a:pt x="4086" y="478"/>
                    <a:pt x="4086" y="482"/>
                  </a:cubicBezTo>
                  <a:cubicBezTo>
                    <a:pt x="4086" y="486"/>
                    <a:pt x="4087" y="490"/>
                    <a:pt x="4089" y="495"/>
                  </a:cubicBezTo>
                  <a:cubicBezTo>
                    <a:pt x="4089" y="495"/>
                    <a:pt x="4089" y="495"/>
                    <a:pt x="4089" y="495"/>
                  </a:cubicBezTo>
                  <a:cubicBezTo>
                    <a:pt x="4091" y="499"/>
                    <a:pt x="4092" y="502"/>
                    <a:pt x="4092" y="506"/>
                  </a:cubicBezTo>
                  <a:cubicBezTo>
                    <a:pt x="4092" y="507"/>
                    <a:pt x="4092" y="507"/>
                    <a:pt x="4092" y="508"/>
                  </a:cubicBezTo>
                  <a:cubicBezTo>
                    <a:pt x="4092" y="508"/>
                    <a:pt x="4092" y="508"/>
                    <a:pt x="4092" y="508"/>
                  </a:cubicBezTo>
                  <a:cubicBezTo>
                    <a:pt x="4092" y="512"/>
                    <a:pt x="4091" y="516"/>
                    <a:pt x="4090" y="517"/>
                  </a:cubicBezTo>
                  <a:cubicBezTo>
                    <a:pt x="4090" y="517"/>
                    <a:pt x="4090" y="517"/>
                    <a:pt x="4090" y="517"/>
                  </a:cubicBezTo>
                  <a:cubicBezTo>
                    <a:pt x="4086" y="528"/>
                    <a:pt x="4081" y="538"/>
                    <a:pt x="4076" y="549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3" y="550"/>
                    <a:pt x="4071" y="550"/>
                    <a:pt x="4068" y="550"/>
                  </a:cubicBezTo>
                  <a:cubicBezTo>
                    <a:pt x="4064" y="550"/>
                    <a:pt x="4060" y="550"/>
                    <a:pt x="4055" y="552"/>
                  </a:cubicBezTo>
                  <a:cubicBezTo>
                    <a:pt x="4050" y="554"/>
                    <a:pt x="4045" y="556"/>
                    <a:pt x="4041" y="561"/>
                  </a:cubicBezTo>
                  <a:cubicBezTo>
                    <a:pt x="4041" y="561"/>
                    <a:pt x="4041" y="561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3" y="559"/>
                    <a:pt x="4042" y="559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8"/>
                  </a:cubicBezTo>
                  <a:cubicBezTo>
                    <a:pt x="4043" y="558"/>
                    <a:pt x="4043" y="558"/>
                    <a:pt x="4043" y="558"/>
                  </a:cubicBezTo>
                  <a:cubicBezTo>
                    <a:pt x="4042" y="558"/>
                    <a:pt x="4041" y="558"/>
                    <a:pt x="4040" y="558"/>
                  </a:cubicBezTo>
                  <a:cubicBezTo>
                    <a:pt x="4040" y="558"/>
                    <a:pt x="4040" y="558"/>
                    <a:pt x="4040" y="558"/>
                  </a:cubicBezTo>
                  <a:cubicBezTo>
                    <a:pt x="4039" y="558"/>
                    <a:pt x="4039" y="558"/>
                    <a:pt x="4039" y="558"/>
                  </a:cubicBezTo>
                  <a:cubicBezTo>
                    <a:pt x="4038" y="558"/>
                    <a:pt x="4037" y="558"/>
                    <a:pt x="4036" y="558"/>
                  </a:cubicBezTo>
                  <a:cubicBezTo>
                    <a:pt x="4034" y="558"/>
                    <a:pt x="4032" y="558"/>
                    <a:pt x="4030" y="559"/>
                  </a:cubicBezTo>
                  <a:cubicBezTo>
                    <a:pt x="4030" y="559"/>
                    <a:pt x="4030" y="559"/>
                    <a:pt x="4030" y="559"/>
                  </a:cubicBezTo>
                  <a:cubicBezTo>
                    <a:pt x="4029" y="559"/>
                    <a:pt x="4028" y="559"/>
                    <a:pt x="4027" y="560"/>
                  </a:cubicBezTo>
                  <a:cubicBezTo>
                    <a:pt x="4026" y="560"/>
                    <a:pt x="4025" y="560"/>
                    <a:pt x="4024" y="561"/>
                  </a:cubicBezTo>
                  <a:cubicBezTo>
                    <a:pt x="4023" y="561"/>
                    <a:pt x="4021" y="562"/>
                    <a:pt x="4019" y="565"/>
                  </a:cubicBezTo>
                  <a:cubicBezTo>
                    <a:pt x="4018" y="566"/>
                    <a:pt x="4017" y="567"/>
                    <a:pt x="4016" y="569"/>
                  </a:cubicBezTo>
                  <a:cubicBezTo>
                    <a:pt x="4016" y="570"/>
                    <a:pt x="4015" y="572"/>
                    <a:pt x="4015" y="573"/>
                  </a:cubicBezTo>
                  <a:cubicBezTo>
                    <a:pt x="4015" y="576"/>
                    <a:pt x="4016" y="577"/>
                    <a:pt x="4016" y="578"/>
                  </a:cubicBezTo>
                  <a:cubicBezTo>
                    <a:pt x="4017" y="580"/>
                    <a:pt x="4018" y="581"/>
                    <a:pt x="4018" y="582"/>
                  </a:cubicBezTo>
                  <a:cubicBezTo>
                    <a:pt x="4019" y="584"/>
                    <a:pt x="4020" y="584"/>
                    <a:pt x="4020" y="585"/>
                  </a:cubicBezTo>
                  <a:cubicBezTo>
                    <a:pt x="4020" y="585"/>
                    <a:pt x="4020" y="585"/>
                    <a:pt x="4020" y="585"/>
                  </a:cubicBezTo>
                  <a:cubicBezTo>
                    <a:pt x="4021" y="587"/>
                    <a:pt x="4022" y="588"/>
                    <a:pt x="4023" y="589"/>
                  </a:cubicBezTo>
                  <a:cubicBezTo>
                    <a:pt x="4023" y="589"/>
                    <a:pt x="4023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4" y="589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5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4" y="588"/>
                    <a:pt x="4021" y="589"/>
                    <a:pt x="4019" y="590"/>
                  </a:cubicBezTo>
                  <a:cubicBezTo>
                    <a:pt x="4016" y="592"/>
                    <a:pt x="4013" y="595"/>
                    <a:pt x="4011" y="598"/>
                  </a:cubicBezTo>
                  <a:cubicBezTo>
                    <a:pt x="4010" y="601"/>
                    <a:pt x="4009" y="604"/>
                    <a:pt x="4009" y="606"/>
                  </a:cubicBezTo>
                  <a:cubicBezTo>
                    <a:pt x="4009" y="606"/>
                    <a:pt x="4009" y="606"/>
                    <a:pt x="4009" y="606"/>
                  </a:cubicBezTo>
                  <a:cubicBezTo>
                    <a:pt x="4008" y="607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09" y="607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0" y="606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1" y="605"/>
                  </a:cubicBezTo>
                  <a:cubicBezTo>
                    <a:pt x="4011" y="605"/>
                    <a:pt x="4010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8" y="605"/>
                    <a:pt x="4008" y="605"/>
                    <a:pt x="4008" y="605"/>
                  </a:cubicBezTo>
                  <a:cubicBezTo>
                    <a:pt x="4006" y="605"/>
                    <a:pt x="4005" y="605"/>
                    <a:pt x="4004" y="606"/>
                  </a:cubicBezTo>
                  <a:cubicBezTo>
                    <a:pt x="4002" y="606"/>
                    <a:pt x="4001" y="607"/>
                    <a:pt x="3999" y="608"/>
                  </a:cubicBezTo>
                  <a:cubicBezTo>
                    <a:pt x="3998" y="608"/>
                    <a:pt x="3997" y="609"/>
                    <a:pt x="3996" y="610"/>
                  </a:cubicBezTo>
                  <a:cubicBezTo>
                    <a:pt x="3996" y="610"/>
                    <a:pt x="3995" y="611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1" y="618"/>
                    <a:pt x="3990" y="621"/>
                    <a:pt x="3989" y="624"/>
                  </a:cubicBezTo>
                  <a:cubicBezTo>
                    <a:pt x="3989" y="624"/>
                    <a:pt x="3989" y="624"/>
                    <a:pt x="3989" y="624"/>
                  </a:cubicBezTo>
                  <a:cubicBezTo>
                    <a:pt x="3988" y="626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4" y="628"/>
                    <a:pt x="3982" y="630"/>
                    <a:pt x="3980" y="631"/>
                  </a:cubicBezTo>
                  <a:cubicBezTo>
                    <a:pt x="3977" y="633"/>
                    <a:pt x="3976" y="635"/>
                    <a:pt x="3974" y="637"/>
                  </a:cubicBezTo>
                  <a:cubicBezTo>
                    <a:pt x="3973" y="639"/>
                    <a:pt x="3972" y="641"/>
                    <a:pt x="3971" y="641"/>
                  </a:cubicBezTo>
                  <a:cubicBezTo>
                    <a:pt x="3971" y="641"/>
                    <a:pt x="3971" y="641"/>
                    <a:pt x="3971" y="641"/>
                  </a:cubicBezTo>
                  <a:cubicBezTo>
                    <a:pt x="3968" y="645"/>
                    <a:pt x="3965" y="648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5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9" y="650"/>
                    <a:pt x="3967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1" y="651"/>
                    <a:pt x="3970" y="651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0" y="650"/>
                    <a:pt x="3968" y="649"/>
                    <a:pt x="3966" y="648"/>
                  </a:cubicBezTo>
                  <a:cubicBezTo>
                    <a:pt x="3964" y="647"/>
                    <a:pt x="3961" y="646"/>
                    <a:pt x="3959" y="646"/>
                  </a:cubicBezTo>
                  <a:cubicBezTo>
                    <a:pt x="3957" y="646"/>
                    <a:pt x="3955" y="646"/>
                    <a:pt x="3953" y="647"/>
                  </a:cubicBezTo>
                  <a:cubicBezTo>
                    <a:pt x="3951" y="648"/>
                    <a:pt x="3949" y="649"/>
                    <a:pt x="3948" y="650"/>
                  </a:cubicBezTo>
                  <a:cubicBezTo>
                    <a:pt x="3947" y="651"/>
                    <a:pt x="3946" y="652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1" y="658"/>
                    <a:pt x="3936" y="664"/>
                    <a:pt x="3931" y="671"/>
                  </a:cubicBezTo>
                  <a:cubicBezTo>
                    <a:pt x="3931" y="671"/>
                    <a:pt x="3931" y="671"/>
                    <a:pt x="3931" y="671"/>
                  </a:cubicBezTo>
                  <a:cubicBezTo>
                    <a:pt x="3930" y="672"/>
                    <a:pt x="3929" y="674"/>
                    <a:pt x="3929" y="675"/>
                  </a:cubicBezTo>
                  <a:cubicBezTo>
                    <a:pt x="3928" y="675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29" y="675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1" y="674"/>
                    <a:pt x="3930" y="674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2" y="686"/>
                    <a:pt x="3932" y="686"/>
                    <a:pt x="3932" y="686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0" y="674"/>
                    <a:pt x="3929" y="675"/>
                    <a:pt x="3928" y="675"/>
                  </a:cubicBezTo>
                  <a:cubicBezTo>
                    <a:pt x="3926" y="676"/>
                    <a:pt x="3925" y="676"/>
                    <a:pt x="3924" y="677"/>
                  </a:cubicBezTo>
                  <a:cubicBezTo>
                    <a:pt x="3923" y="678"/>
                    <a:pt x="3922" y="679"/>
                    <a:pt x="3921" y="681"/>
                  </a:cubicBezTo>
                  <a:cubicBezTo>
                    <a:pt x="3920" y="681"/>
                    <a:pt x="3920" y="682"/>
                    <a:pt x="3919" y="683"/>
                  </a:cubicBezTo>
                  <a:cubicBezTo>
                    <a:pt x="3919" y="684"/>
                    <a:pt x="3918" y="686"/>
                    <a:pt x="3918" y="688"/>
                  </a:cubicBezTo>
                  <a:cubicBezTo>
                    <a:pt x="3918" y="688"/>
                    <a:pt x="3918" y="689"/>
                    <a:pt x="3918" y="690"/>
                  </a:cubicBezTo>
                  <a:cubicBezTo>
                    <a:pt x="3930" y="688"/>
                    <a:pt x="3930" y="688"/>
                    <a:pt x="3930" y="688"/>
                  </a:cubicBezTo>
                  <a:cubicBezTo>
                    <a:pt x="3918" y="689"/>
                    <a:pt x="3918" y="689"/>
                    <a:pt x="3918" y="689"/>
                  </a:cubicBezTo>
                  <a:cubicBezTo>
                    <a:pt x="3919" y="691"/>
                    <a:pt x="3919" y="694"/>
                    <a:pt x="3919" y="698"/>
                  </a:cubicBezTo>
                  <a:cubicBezTo>
                    <a:pt x="3919" y="700"/>
                    <a:pt x="3919" y="702"/>
                    <a:pt x="3920" y="704"/>
                  </a:cubicBezTo>
                  <a:cubicBezTo>
                    <a:pt x="3920" y="707"/>
                    <a:pt x="3921" y="709"/>
                    <a:pt x="3922" y="711"/>
                  </a:cubicBezTo>
                  <a:cubicBezTo>
                    <a:pt x="3922" y="711"/>
                    <a:pt x="3922" y="711"/>
                    <a:pt x="3922" y="711"/>
                  </a:cubicBezTo>
                  <a:cubicBezTo>
                    <a:pt x="3923" y="713"/>
                    <a:pt x="3924" y="714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2" y="719"/>
                    <a:pt x="3920" y="721"/>
                    <a:pt x="3919" y="722"/>
                  </a:cubicBezTo>
                  <a:cubicBezTo>
                    <a:pt x="3919" y="723"/>
                    <a:pt x="3918" y="723"/>
                    <a:pt x="3918" y="723"/>
                  </a:cubicBezTo>
                  <a:cubicBezTo>
                    <a:pt x="3918" y="723"/>
                    <a:pt x="3918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6" y="723"/>
                    <a:pt x="3916" y="724"/>
                  </a:cubicBezTo>
                  <a:cubicBezTo>
                    <a:pt x="3915" y="724"/>
                    <a:pt x="3914" y="724"/>
                    <a:pt x="3912" y="724"/>
                  </a:cubicBezTo>
                  <a:cubicBezTo>
                    <a:pt x="3915" y="736"/>
                    <a:pt x="3915" y="736"/>
                    <a:pt x="3915" y="736"/>
                  </a:cubicBezTo>
                  <a:cubicBezTo>
                    <a:pt x="3912" y="724"/>
                    <a:pt x="3912" y="724"/>
                    <a:pt x="3912" y="724"/>
                  </a:cubicBezTo>
                  <a:cubicBezTo>
                    <a:pt x="3910" y="724"/>
                    <a:pt x="3908" y="725"/>
                    <a:pt x="3906" y="726"/>
                  </a:cubicBezTo>
                  <a:cubicBezTo>
                    <a:pt x="3903" y="728"/>
                    <a:pt x="3900" y="730"/>
                    <a:pt x="3898" y="734"/>
                  </a:cubicBezTo>
                  <a:cubicBezTo>
                    <a:pt x="3895" y="737"/>
                    <a:pt x="3895" y="741"/>
                    <a:pt x="3895" y="744"/>
                  </a:cubicBezTo>
                  <a:cubicBezTo>
                    <a:pt x="3895" y="746"/>
                    <a:pt x="3895" y="748"/>
                    <a:pt x="3895" y="750"/>
                  </a:cubicBezTo>
                  <a:cubicBezTo>
                    <a:pt x="3899" y="765"/>
                    <a:pt x="3902" y="780"/>
                    <a:pt x="3905" y="795"/>
                  </a:cubicBezTo>
                  <a:cubicBezTo>
                    <a:pt x="3905" y="795"/>
                    <a:pt x="3905" y="795"/>
                    <a:pt x="3905" y="795"/>
                  </a:cubicBezTo>
                  <a:cubicBezTo>
                    <a:pt x="3905" y="796"/>
                    <a:pt x="3905" y="797"/>
                    <a:pt x="3905" y="798"/>
                  </a:cubicBezTo>
                  <a:cubicBezTo>
                    <a:pt x="3905" y="800"/>
                    <a:pt x="3905" y="803"/>
                    <a:pt x="3904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4" y="806"/>
                    <a:pt x="3901" y="807"/>
                  </a:cubicBezTo>
                  <a:cubicBezTo>
                    <a:pt x="3902" y="807"/>
                    <a:pt x="3902" y="807"/>
                    <a:pt x="3902" y="807"/>
                  </a:cubicBezTo>
                  <a:cubicBezTo>
                    <a:pt x="3899" y="808"/>
                    <a:pt x="3897" y="809"/>
                    <a:pt x="3896" y="810"/>
                  </a:cubicBezTo>
                  <a:cubicBezTo>
                    <a:pt x="3894" y="812"/>
                    <a:pt x="3893" y="813"/>
                    <a:pt x="3892" y="815"/>
                  </a:cubicBezTo>
                  <a:cubicBezTo>
                    <a:pt x="3892" y="815"/>
                    <a:pt x="3892" y="815"/>
                    <a:pt x="3892" y="815"/>
                  </a:cubicBezTo>
                  <a:cubicBezTo>
                    <a:pt x="3891" y="816"/>
                    <a:pt x="3890" y="817"/>
                    <a:pt x="3889" y="818"/>
                  </a:cubicBezTo>
                  <a:cubicBezTo>
                    <a:pt x="3888" y="819"/>
                    <a:pt x="3885" y="820"/>
                    <a:pt x="3883" y="822"/>
                  </a:cubicBezTo>
                  <a:cubicBezTo>
                    <a:pt x="3880" y="823"/>
                    <a:pt x="3876" y="825"/>
                    <a:pt x="3872" y="827"/>
                  </a:cubicBezTo>
                  <a:cubicBezTo>
                    <a:pt x="3872" y="827"/>
                    <a:pt x="3872" y="827"/>
                    <a:pt x="3872" y="827"/>
                  </a:cubicBezTo>
                  <a:cubicBezTo>
                    <a:pt x="3871" y="827"/>
                    <a:pt x="3869" y="828"/>
                    <a:pt x="3867" y="829"/>
                  </a:cubicBezTo>
                  <a:cubicBezTo>
                    <a:pt x="3865" y="830"/>
                    <a:pt x="3863" y="832"/>
                    <a:pt x="3861" y="835"/>
                  </a:cubicBezTo>
                  <a:cubicBezTo>
                    <a:pt x="3861" y="835"/>
                    <a:pt x="3861" y="835"/>
                    <a:pt x="3861" y="835"/>
                  </a:cubicBezTo>
                  <a:cubicBezTo>
                    <a:pt x="3860" y="836"/>
                    <a:pt x="3859" y="837"/>
                    <a:pt x="3857" y="838"/>
                  </a:cubicBezTo>
                  <a:cubicBezTo>
                    <a:pt x="3854" y="839"/>
                    <a:pt x="3852" y="840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2" y="842"/>
                    <a:pt x="3850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48" y="854"/>
                    <a:pt x="3848" y="854"/>
                    <a:pt x="3848" y="854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1" y="841"/>
                    <a:pt x="3847" y="840"/>
                    <a:pt x="3843" y="840"/>
                  </a:cubicBezTo>
                  <a:cubicBezTo>
                    <a:pt x="3841" y="840"/>
                    <a:pt x="3838" y="841"/>
                    <a:pt x="3836" y="842"/>
                  </a:cubicBezTo>
                  <a:cubicBezTo>
                    <a:pt x="3833" y="843"/>
                    <a:pt x="3831" y="844"/>
                    <a:pt x="3829" y="846"/>
                  </a:cubicBezTo>
                  <a:cubicBezTo>
                    <a:pt x="3827" y="847"/>
                    <a:pt x="3825" y="849"/>
                    <a:pt x="3824" y="850"/>
                  </a:cubicBezTo>
                  <a:cubicBezTo>
                    <a:pt x="3824" y="850"/>
                    <a:pt x="3824" y="850"/>
                    <a:pt x="3824" y="850"/>
                  </a:cubicBezTo>
                  <a:cubicBezTo>
                    <a:pt x="3822" y="852"/>
                    <a:pt x="3820" y="854"/>
                    <a:pt x="3818" y="855"/>
                  </a:cubicBezTo>
                  <a:cubicBezTo>
                    <a:pt x="3816" y="855"/>
                    <a:pt x="3815" y="856"/>
                    <a:pt x="3814" y="856"/>
                  </a:cubicBezTo>
                  <a:cubicBezTo>
                    <a:pt x="3813" y="856"/>
                    <a:pt x="3813" y="856"/>
                    <a:pt x="3813" y="856"/>
                  </a:cubicBezTo>
                  <a:cubicBezTo>
                    <a:pt x="3812" y="856"/>
                    <a:pt x="3812" y="856"/>
                    <a:pt x="3812" y="856"/>
                  </a:cubicBezTo>
                  <a:cubicBezTo>
                    <a:pt x="3809" y="856"/>
                    <a:pt x="3807" y="856"/>
                    <a:pt x="3805" y="857"/>
                  </a:cubicBezTo>
                  <a:cubicBezTo>
                    <a:pt x="3803" y="858"/>
                    <a:pt x="3801" y="858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796" y="860"/>
                    <a:pt x="3795" y="862"/>
                    <a:pt x="3793" y="864"/>
                  </a:cubicBezTo>
                  <a:cubicBezTo>
                    <a:pt x="3792" y="865"/>
                    <a:pt x="3791" y="867"/>
                    <a:pt x="3791" y="868"/>
                  </a:cubicBezTo>
                  <a:cubicBezTo>
                    <a:pt x="3801" y="873"/>
                    <a:pt x="3801" y="873"/>
                    <a:pt x="3801" y="873"/>
                  </a:cubicBezTo>
                  <a:cubicBezTo>
                    <a:pt x="3791" y="868"/>
                    <a:pt x="3791" y="868"/>
                    <a:pt x="3791" y="868"/>
                  </a:cubicBezTo>
                  <a:cubicBezTo>
                    <a:pt x="3790" y="870"/>
                    <a:pt x="3789" y="872"/>
                    <a:pt x="3789" y="873"/>
                  </a:cubicBezTo>
                  <a:cubicBezTo>
                    <a:pt x="3789" y="875"/>
                    <a:pt x="3789" y="876"/>
                    <a:pt x="3789" y="877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89" y="875"/>
                    <a:pt x="3789" y="877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89" y="875"/>
                    <a:pt x="3788" y="876"/>
                  </a:cubicBezTo>
                  <a:cubicBezTo>
                    <a:pt x="3787" y="877"/>
                    <a:pt x="3786" y="878"/>
                    <a:pt x="3785" y="879"/>
                  </a:cubicBezTo>
                  <a:cubicBezTo>
                    <a:pt x="3784" y="881"/>
                    <a:pt x="3783" y="882"/>
                    <a:pt x="3782" y="884"/>
                  </a:cubicBezTo>
                  <a:cubicBezTo>
                    <a:pt x="3782" y="885"/>
                    <a:pt x="3782" y="885"/>
                    <a:pt x="3782" y="885"/>
                  </a:cubicBezTo>
                  <a:cubicBezTo>
                    <a:pt x="3781" y="886"/>
                    <a:pt x="3781" y="888"/>
                    <a:pt x="3781" y="889"/>
                  </a:cubicBezTo>
                  <a:cubicBezTo>
                    <a:pt x="3781" y="891"/>
                    <a:pt x="3782" y="893"/>
                    <a:pt x="3782" y="894"/>
                  </a:cubicBezTo>
                  <a:cubicBezTo>
                    <a:pt x="3783" y="896"/>
                    <a:pt x="3784" y="897"/>
                    <a:pt x="3784" y="898"/>
                  </a:cubicBezTo>
                  <a:cubicBezTo>
                    <a:pt x="3785" y="900"/>
                    <a:pt x="3786" y="901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3" y="899"/>
                    <a:pt x="3778" y="898"/>
                    <a:pt x="3772" y="897"/>
                  </a:cubicBezTo>
                  <a:cubicBezTo>
                    <a:pt x="3772" y="897"/>
                    <a:pt x="3772" y="897"/>
                    <a:pt x="3772" y="897"/>
                  </a:cubicBezTo>
                  <a:cubicBezTo>
                    <a:pt x="3771" y="897"/>
                    <a:pt x="3770" y="897"/>
                    <a:pt x="3769" y="897"/>
                  </a:cubicBezTo>
                  <a:cubicBezTo>
                    <a:pt x="3764" y="897"/>
                    <a:pt x="3759" y="898"/>
                    <a:pt x="3755" y="901"/>
                  </a:cubicBezTo>
                  <a:cubicBezTo>
                    <a:pt x="3751" y="904"/>
                    <a:pt x="3748" y="908"/>
                    <a:pt x="3746" y="913"/>
                  </a:cubicBezTo>
                  <a:cubicBezTo>
                    <a:pt x="3746" y="913"/>
                    <a:pt x="3746" y="913"/>
                    <a:pt x="3746" y="913"/>
                  </a:cubicBezTo>
                  <a:cubicBezTo>
                    <a:pt x="3746" y="915"/>
                    <a:pt x="3746" y="916"/>
                    <a:pt x="3746" y="917"/>
                  </a:cubicBezTo>
                  <a:cubicBezTo>
                    <a:pt x="3746" y="918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1"/>
                    <a:pt x="3745" y="922"/>
                  </a:cubicBezTo>
                  <a:cubicBezTo>
                    <a:pt x="3744" y="924"/>
                    <a:pt x="3743" y="926"/>
                    <a:pt x="3740" y="928"/>
                  </a:cubicBezTo>
                  <a:cubicBezTo>
                    <a:pt x="3738" y="930"/>
                    <a:pt x="3735" y="933"/>
                    <a:pt x="3732" y="936"/>
                  </a:cubicBezTo>
                  <a:cubicBezTo>
                    <a:pt x="3732" y="936"/>
                    <a:pt x="3732" y="936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3" y="935"/>
                    <a:pt x="3733" y="935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5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7" y="933"/>
                    <a:pt x="3736" y="933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9" y="933"/>
                    <a:pt x="3739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7" y="933"/>
                    <a:pt x="3734" y="933"/>
                    <a:pt x="3732" y="933"/>
                  </a:cubicBezTo>
                  <a:cubicBezTo>
                    <a:pt x="3728" y="933"/>
                    <a:pt x="3724" y="933"/>
                    <a:pt x="3721" y="933"/>
                  </a:cubicBezTo>
                  <a:cubicBezTo>
                    <a:pt x="3718" y="934"/>
                    <a:pt x="3715" y="934"/>
                    <a:pt x="3713" y="934"/>
                  </a:cubicBezTo>
                  <a:cubicBezTo>
                    <a:pt x="3713" y="934"/>
                    <a:pt x="3713" y="934"/>
                    <a:pt x="3713" y="934"/>
                  </a:cubicBezTo>
                  <a:cubicBezTo>
                    <a:pt x="3711" y="934"/>
                    <a:pt x="3709" y="934"/>
                    <a:pt x="3706" y="934"/>
                  </a:cubicBezTo>
                  <a:cubicBezTo>
                    <a:pt x="3703" y="935"/>
                    <a:pt x="3699" y="935"/>
                    <a:pt x="3695" y="937"/>
                  </a:cubicBezTo>
                  <a:cubicBezTo>
                    <a:pt x="3695" y="937"/>
                    <a:pt x="3695" y="937"/>
                    <a:pt x="3695" y="937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6" y="938"/>
                    <a:pt x="3695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6" y="937"/>
                    <a:pt x="3695" y="937"/>
                  </a:cubicBezTo>
                  <a:cubicBezTo>
                    <a:pt x="3691" y="937"/>
                    <a:pt x="3688" y="938"/>
                    <a:pt x="3685" y="940"/>
                  </a:cubicBezTo>
                  <a:cubicBezTo>
                    <a:pt x="3682" y="941"/>
                    <a:pt x="3680" y="942"/>
                    <a:pt x="3678" y="944"/>
                  </a:cubicBezTo>
                  <a:cubicBezTo>
                    <a:pt x="3676" y="946"/>
                    <a:pt x="3674" y="949"/>
                    <a:pt x="3673" y="951"/>
                  </a:cubicBezTo>
                  <a:cubicBezTo>
                    <a:pt x="3672" y="953"/>
                    <a:pt x="3671" y="955"/>
                    <a:pt x="3670" y="957"/>
                  </a:cubicBezTo>
                  <a:cubicBezTo>
                    <a:pt x="3670" y="957"/>
                    <a:pt x="3670" y="957"/>
                    <a:pt x="3670" y="957"/>
                  </a:cubicBezTo>
                  <a:cubicBezTo>
                    <a:pt x="3669" y="958"/>
                    <a:pt x="3668" y="960"/>
                    <a:pt x="3666" y="962"/>
                  </a:cubicBezTo>
                  <a:cubicBezTo>
                    <a:pt x="3664" y="963"/>
                    <a:pt x="3661" y="965"/>
                    <a:pt x="3659" y="967"/>
                  </a:cubicBezTo>
                  <a:cubicBezTo>
                    <a:pt x="3659" y="967"/>
                    <a:pt x="3659" y="967"/>
                    <a:pt x="3659" y="967"/>
                  </a:cubicBezTo>
                  <a:cubicBezTo>
                    <a:pt x="3657" y="969"/>
                    <a:pt x="3655" y="970"/>
                    <a:pt x="3654" y="973"/>
                  </a:cubicBezTo>
                  <a:cubicBezTo>
                    <a:pt x="3652" y="975"/>
                    <a:pt x="3651" y="978"/>
                    <a:pt x="3650" y="980"/>
                  </a:cubicBezTo>
                  <a:cubicBezTo>
                    <a:pt x="3650" y="980"/>
                    <a:pt x="3650" y="980"/>
                    <a:pt x="3650" y="980"/>
                  </a:cubicBezTo>
                  <a:cubicBezTo>
                    <a:pt x="3649" y="983"/>
                    <a:pt x="3648" y="985"/>
                    <a:pt x="3646" y="987"/>
                  </a:cubicBezTo>
                  <a:cubicBezTo>
                    <a:pt x="3645" y="988"/>
                    <a:pt x="3643" y="990"/>
                    <a:pt x="3639" y="991"/>
                  </a:cubicBezTo>
                  <a:cubicBezTo>
                    <a:pt x="3631" y="994"/>
                    <a:pt x="3623" y="996"/>
                    <a:pt x="3614" y="1000"/>
                  </a:cubicBezTo>
                  <a:cubicBezTo>
                    <a:pt x="3614" y="1000"/>
                    <a:pt x="3614" y="1000"/>
                    <a:pt x="3614" y="1000"/>
                  </a:cubicBezTo>
                  <a:cubicBezTo>
                    <a:pt x="3611" y="1001"/>
                    <a:pt x="3609" y="1002"/>
                    <a:pt x="3607" y="1003"/>
                  </a:cubicBezTo>
                  <a:cubicBezTo>
                    <a:pt x="3604" y="1005"/>
                    <a:pt x="3602" y="1008"/>
                    <a:pt x="3600" y="1009"/>
                  </a:cubicBezTo>
                  <a:cubicBezTo>
                    <a:pt x="3599" y="1011"/>
                    <a:pt x="3597" y="1013"/>
                    <a:pt x="3596" y="1014"/>
                  </a:cubicBezTo>
                  <a:cubicBezTo>
                    <a:pt x="3596" y="1014"/>
                    <a:pt x="3596" y="1014"/>
                    <a:pt x="3596" y="1014"/>
                  </a:cubicBezTo>
                  <a:cubicBezTo>
                    <a:pt x="3593" y="1017"/>
                    <a:pt x="3591" y="1020"/>
                    <a:pt x="3589" y="1022"/>
                  </a:cubicBezTo>
                  <a:cubicBezTo>
                    <a:pt x="3587" y="1025"/>
                    <a:pt x="3586" y="1027"/>
                    <a:pt x="3584" y="1028"/>
                  </a:cubicBezTo>
                  <a:cubicBezTo>
                    <a:pt x="3584" y="1028"/>
                    <a:pt x="3584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5" y="1027"/>
                    <a:pt x="3585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7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9" y="1026"/>
                    <a:pt x="3588" y="1027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8" y="1026"/>
                    <a:pt x="3584" y="1025"/>
                    <a:pt x="3581" y="1025"/>
                  </a:cubicBezTo>
                  <a:cubicBezTo>
                    <a:pt x="3578" y="1025"/>
                    <a:pt x="3576" y="1025"/>
                    <a:pt x="3574" y="1026"/>
                  </a:cubicBezTo>
                  <a:cubicBezTo>
                    <a:pt x="3571" y="1027"/>
                    <a:pt x="3569" y="1028"/>
                    <a:pt x="3567" y="1030"/>
                  </a:cubicBezTo>
                  <a:cubicBezTo>
                    <a:pt x="3566" y="1031"/>
                    <a:pt x="3564" y="1033"/>
                    <a:pt x="3563" y="1034"/>
                  </a:cubicBezTo>
                  <a:cubicBezTo>
                    <a:pt x="3563" y="1034"/>
                    <a:pt x="3563" y="1034"/>
                    <a:pt x="3563" y="1034"/>
                  </a:cubicBezTo>
                  <a:cubicBezTo>
                    <a:pt x="3558" y="1040"/>
                    <a:pt x="3552" y="1047"/>
                    <a:pt x="3547" y="1056"/>
                  </a:cubicBezTo>
                  <a:cubicBezTo>
                    <a:pt x="3544" y="1061"/>
                    <a:pt x="3543" y="1067"/>
                    <a:pt x="3542" y="1072"/>
                  </a:cubicBezTo>
                  <a:cubicBezTo>
                    <a:pt x="3541" y="1076"/>
                    <a:pt x="3541" y="1080"/>
                    <a:pt x="3540" y="1083"/>
                  </a:cubicBezTo>
                  <a:cubicBezTo>
                    <a:pt x="3540" y="1083"/>
                    <a:pt x="3540" y="1083"/>
                    <a:pt x="3540" y="1083"/>
                  </a:cubicBezTo>
                  <a:cubicBezTo>
                    <a:pt x="3540" y="1086"/>
                    <a:pt x="3539" y="1087"/>
                    <a:pt x="3539" y="1089"/>
                  </a:cubicBezTo>
                  <a:cubicBezTo>
                    <a:pt x="3538" y="1090"/>
                    <a:pt x="3538" y="1091"/>
                    <a:pt x="3537" y="1092"/>
                  </a:cubicBezTo>
                  <a:cubicBezTo>
                    <a:pt x="3537" y="1092"/>
                    <a:pt x="3537" y="1092"/>
                    <a:pt x="3537" y="1092"/>
                  </a:cubicBezTo>
                  <a:cubicBezTo>
                    <a:pt x="3535" y="1093"/>
                    <a:pt x="3534" y="1095"/>
                    <a:pt x="3532" y="1098"/>
                  </a:cubicBezTo>
                  <a:cubicBezTo>
                    <a:pt x="3531" y="1100"/>
                    <a:pt x="3530" y="1103"/>
                    <a:pt x="3530" y="1106"/>
                  </a:cubicBezTo>
                  <a:cubicBezTo>
                    <a:pt x="3530" y="1108"/>
                    <a:pt x="3531" y="1110"/>
                    <a:pt x="3531" y="1112"/>
                  </a:cubicBezTo>
                  <a:cubicBezTo>
                    <a:pt x="3532" y="1114"/>
                    <a:pt x="3532" y="1116"/>
                    <a:pt x="3533" y="1117"/>
                  </a:cubicBezTo>
                  <a:cubicBezTo>
                    <a:pt x="3533" y="1117"/>
                    <a:pt x="3533" y="1117"/>
                    <a:pt x="3533" y="1117"/>
                  </a:cubicBezTo>
                  <a:cubicBezTo>
                    <a:pt x="3534" y="1119"/>
                    <a:pt x="3536" y="1123"/>
                    <a:pt x="3537" y="1127"/>
                  </a:cubicBezTo>
                  <a:cubicBezTo>
                    <a:pt x="3539" y="1130"/>
                    <a:pt x="3542" y="1135"/>
                    <a:pt x="3546" y="1139"/>
                  </a:cubicBezTo>
                  <a:cubicBezTo>
                    <a:pt x="3546" y="1139"/>
                    <a:pt x="3546" y="1139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4" y="1138"/>
                    <a:pt x="3545" y="1138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3" y="1137"/>
                    <a:pt x="3543" y="1139"/>
                    <a:pt x="3542" y="1140"/>
                  </a:cubicBezTo>
                  <a:cubicBezTo>
                    <a:pt x="3542" y="1141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2" y="1142"/>
                    <a:pt x="3541" y="1142"/>
                    <a:pt x="3540" y="1141"/>
                  </a:cubicBezTo>
                  <a:cubicBezTo>
                    <a:pt x="3539" y="1141"/>
                    <a:pt x="3537" y="1140"/>
                    <a:pt x="3535" y="1139"/>
                  </a:cubicBezTo>
                  <a:cubicBezTo>
                    <a:pt x="3535" y="1139"/>
                    <a:pt x="3535" y="1139"/>
                    <a:pt x="3535" y="1139"/>
                  </a:cubicBezTo>
                  <a:cubicBezTo>
                    <a:pt x="3534" y="1138"/>
                    <a:pt x="3533" y="1138"/>
                    <a:pt x="3532" y="1136"/>
                  </a:cubicBezTo>
                  <a:cubicBezTo>
                    <a:pt x="3531" y="1135"/>
                    <a:pt x="3529" y="1134"/>
                    <a:pt x="3528" y="1132"/>
                  </a:cubicBezTo>
                  <a:cubicBezTo>
                    <a:pt x="3528" y="1132"/>
                    <a:pt x="3528" y="1132"/>
                    <a:pt x="3528" y="1132"/>
                  </a:cubicBezTo>
                  <a:cubicBezTo>
                    <a:pt x="3526" y="1131"/>
                    <a:pt x="3525" y="1130"/>
                    <a:pt x="3524" y="1129"/>
                  </a:cubicBezTo>
                  <a:cubicBezTo>
                    <a:pt x="3513" y="1121"/>
                    <a:pt x="3513" y="1121"/>
                    <a:pt x="3513" y="1121"/>
                  </a:cubicBezTo>
                  <a:cubicBezTo>
                    <a:pt x="3506" y="1133"/>
                    <a:pt x="3506" y="1133"/>
                    <a:pt x="3506" y="1133"/>
                  </a:cubicBezTo>
                  <a:cubicBezTo>
                    <a:pt x="3506" y="1134"/>
                    <a:pt x="3505" y="1135"/>
                    <a:pt x="3504" y="1138"/>
                  </a:cubicBezTo>
                  <a:cubicBezTo>
                    <a:pt x="3515" y="1142"/>
                    <a:pt x="3515" y="1142"/>
                    <a:pt x="3515" y="1142"/>
                  </a:cubicBezTo>
                  <a:cubicBezTo>
                    <a:pt x="3504" y="1138"/>
                    <a:pt x="3504" y="1138"/>
                    <a:pt x="3504" y="1138"/>
                  </a:cubicBezTo>
                  <a:cubicBezTo>
                    <a:pt x="3503" y="1139"/>
                    <a:pt x="3502" y="1141"/>
                    <a:pt x="3502" y="1145"/>
                  </a:cubicBezTo>
                  <a:cubicBezTo>
                    <a:pt x="3502" y="1145"/>
                    <a:pt x="3502" y="1145"/>
                    <a:pt x="3502" y="1145"/>
                  </a:cubicBezTo>
                  <a:cubicBezTo>
                    <a:pt x="3502" y="1149"/>
                    <a:pt x="3501" y="1152"/>
                    <a:pt x="3500" y="1154"/>
                  </a:cubicBezTo>
                  <a:cubicBezTo>
                    <a:pt x="3499" y="1155"/>
                    <a:pt x="3499" y="1156"/>
                    <a:pt x="3498" y="1157"/>
                  </a:cubicBezTo>
                  <a:cubicBezTo>
                    <a:pt x="3497" y="1157"/>
                    <a:pt x="3496" y="1158"/>
                    <a:pt x="3494" y="1159"/>
                  </a:cubicBezTo>
                  <a:cubicBezTo>
                    <a:pt x="3494" y="1159"/>
                    <a:pt x="3494" y="1159"/>
                    <a:pt x="3494" y="1159"/>
                  </a:cubicBezTo>
                  <a:cubicBezTo>
                    <a:pt x="3492" y="1160"/>
                    <a:pt x="3489" y="1161"/>
                    <a:pt x="3487" y="1163"/>
                  </a:cubicBezTo>
                  <a:cubicBezTo>
                    <a:pt x="3486" y="1165"/>
                    <a:pt x="3485" y="1166"/>
                    <a:pt x="3484" y="1168"/>
                  </a:cubicBezTo>
                  <a:cubicBezTo>
                    <a:pt x="3483" y="1170"/>
                    <a:pt x="3483" y="1172"/>
                    <a:pt x="3482" y="1173"/>
                  </a:cubicBezTo>
                  <a:cubicBezTo>
                    <a:pt x="3482" y="1174"/>
                    <a:pt x="3482" y="1175"/>
                    <a:pt x="3481" y="1176"/>
                  </a:cubicBezTo>
                  <a:cubicBezTo>
                    <a:pt x="3481" y="1176"/>
                    <a:pt x="3481" y="1176"/>
                    <a:pt x="3481" y="1176"/>
                  </a:cubicBezTo>
                  <a:cubicBezTo>
                    <a:pt x="3479" y="1184"/>
                    <a:pt x="3478" y="1191"/>
                    <a:pt x="3477" y="1196"/>
                  </a:cubicBezTo>
                  <a:cubicBezTo>
                    <a:pt x="3476" y="1199"/>
                    <a:pt x="3475" y="1201"/>
                    <a:pt x="3474" y="1203"/>
                  </a:cubicBezTo>
                  <a:cubicBezTo>
                    <a:pt x="3474" y="1205"/>
                    <a:pt x="3472" y="1207"/>
                    <a:pt x="3471" y="1208"/>
                  </a:cubicBezTo>
                  <a:cubicBezTo>
                    <a:pt x="3471" y="1208"/>
                    <a:pt x="3471" y="1208"/>
                    <a:pt x="3471" y="1208"/>
                  </a:cubicBezTo>
                  <a:cubicBezTo>
                    <a:pt x="3469" y="1210"/>
                    <a:pt x="3467" y="1212"/>
                    <a:pt x="3465" y="1215"/>
                  </a:cubicBezTo>
                  <a:cubicBezTo>
                    <a:pt x="3474" y="1222"/>
                    <a:pt x="3474" y="1222"/>
                    <a:pt x="3474" y="1222"/>
                  </a:cubicBezTo>
                  <a:cubicBezTo>
                    <a:pt x="3465" y="1215"/>
                    <a:pt x="3465" y="1215"/>
                    <a:pt x="3465" y="1215"/>
                  </a:cubicBezTo>
                  <a:cubicBezTo>
                    <a:pt x="3465" y="1215"/>
                    <a:pt x="3465" y="1215"/>
                    <a:pt x="3464" y="1216"/>
                  </a:cubicBezTo>
                  <a:cubicBezTo>
                    <a:pt x="3463" y="1217"/>
                    <a:pt x="3462" y="1218"/>
                    <a:pt x="3460" y="1220"/>
                  </a:cubicBezTo>
                  <a:cubicBezTo>
                    <a:pt x="3459" y="1221"/>
                    <a:pt x="3458" y="1222"/>
                    <a:pt x="3458" y="1224"/>
                  </a:cubicBezTo>
                  <a:cubicBezTo>
                    <a:pt x="3457" y="1225"/>
                    <a:pt x="3456" y="1228"/>
                    <a:pt x="3456" y="1230"/>
                  </a:cubicBezTo>
                  <a:cubicBezTo>
                    <a:pt x="3456" y="1233"/>
                    <a:pt x="3456" y="1236"/>
                    <a:pt x="3455" y="1238"/>
                  </a:cubicBezTo>
                  <a:cubicBezTo>
                    <a:pt x="3454" y="1240"/>
                    <a:pt x="3453" y="1242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1" y="1246"/>
                    <a:pt x="3450" y="1247"/>
                    <a:pt x="3450" y="1248"/>
                  </a:cubicBezTo>
                  <a:cubicBezTo>
                    <a:pt x="3450" y="1250"/>
                    <a:pt x="3450" y="1251"/>
                    <a:pt x="3450" y="1252"/>
                  </a:cubicBezTo>
                  <a:cubicBezTo>
                    <a:pt x="3450" y="1254"/>
                    <a:pt x="3450" y="1255"/>
                    <a:pt x="3450" y="1256"/>
                  </a:cubicBezTo>
                  <a:cubicBezTo>
                    <a:pt x="3451" y="1258"/>
                    <a:pt x="3451" y="1259"/>
                    <a:pt x="3452" y="1260"/>
                  </a:cubicBezTo>
                  <a:cubicBezTo>
                    <a:pt x="3453" y="1261"/>
                    <a:pt x="3453" y="1263"/>
                    <a:pt x="3455" y="1264"/>
                  </a:cubicBezTo>
                  <a:cubicBezTo>
                    <a:pt x="3454" y="1264"/>
                    <a:pt x="3454" y="1264"/>
                    <a:pt x="3454" y="1264"/>
                  </a:cubicBezTo>
                  <a:cubicBezTo>
                    <a:pt x="3457" y="1266"/>
                    <a:pt x="3458" y="1268"/>
                    <a:pt x="3460" y="1270"/>
                  </a:cubicBezTo>
                  <a:cubicBezTo>
                    <a:pt x="3461" y="1271"/>
                    <a:pt x="3462" y="1272"/>
                    <a:pt x="3463" y="1273"/>
                  </a:cubicBezTo>
                  <a:cubicBezTo>
                    <a:pt x="3463" y="1273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63" y="1273"/>
                    <a:pt x="3464" y="1273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4" y="1271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4" y="1269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9"/>
                    <a:pt x="3464" y="1269"/>
                  </a:cubicBezTo>
                  <a:cubicBezTo>
                    <a:pt x="3464" y="1269"/>
                    <a:pt x="3464" y="1269"/>
                    <a:pt x="3464" y="1269"/>
                  </a:cubicBezTo>
                  <a:cubicBezTo>
                    <a:pt x="3459" y="1271"/>
                    <a:pt x="3455" y="1274"/>
                    <a:pt x="3452" y="1278"/>
                  </a:cubicBezTo>
                  <a:cubicBezTo>
                    <a:pt x="3448" y="1282"/>
                    <a:pt x="3446" y="1286"/>
                    <a:pt x="3444" y="1290"/>
                  </a:cubicBezTo>
                  <a:cubicBezTo>
                    <a:pt x="3444" y="1290"/>
                    <a:pt x="3444" y="1290"/>
                    <a:pt x="3444" y="1290"/>
                  </a:cubicBezTo>
                  <a:cubicBezTo>
                    <a:pt x="3444" y="1290"/>
                    <a:pt x="3443" y="1291"/>
                    <a:pt x="3443" y="1292"/>
                  </a:cubicBezTo>
                  <a:cubicBezTo>
                    <a:pt x="3442" y="1294"/>
                    <a:pt x="3441" y="1296"/>
                    <a:pt x="3441" y="1299"/>
                  </a:cubicBezTo>
                  <a:cubicBezTo>
                    <a:pt x="3441" y="1300"/>
                    <a:pt x="3441" y="1302"/>
                    <a:pt x="3442" y="1303"/>
                  </a:cubicBezTo>
                  <a:cubicBezTo>
                    <a:pt x="3443" y="1306"/>
                    <a:pt x="3444" y="1308"/>
                    <a:pt x="3445" y="1309"/>
                  </a:cubicBezTo>
                  <a:cubicBezTo>
                    <a:pt x="3447" y="1311"/>
                    <a:pt x="3448" y="1312"/>
                    <a:pt x="3450" y="1313"/>
                  </a:cubicBezTo>
                  <a:cubicBezTo>
                    <a:pt x="3450" y="1313"/>
                    <a:pt x="3450" y="1313"/>
                    <a:pt x="3450" y="1313"/>
                  </a:cubicBezTo>
                  <a:cubicBezTo>
                    <a:pt x="3450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0" y="1316"/>
                    <a:pt x="3448" y="1317"/>
                  </a:cubicBezTo>
                  <a:cubicBezTo>
                    <a:pt x="3447" y="1318"/>
                    <a:pt x="3445" y="1319"/>
                    <a:pt x="3444" y="1319"/>
                  </a:cubicBezTo>
                  <a:cubicBezTo>
                    <a:pt x="3444" y="1319"/>
                    <a:pt x="3444" y="1319"/>
                    <a:pt x="3444" y="1319"/>
                  </a:cubicBezTo>
                  <a:cubicBezTo>
                    <a:pt x="3442" y="1319"/>
                    <a:pt x="3439" y="1319"/>
                    <a:pt x="3434" y="1320"/>
                  </a:cubicBezTo>
                  <a:cubicBezTo>
                    <a:pt x="3432" y="1320"/>
                    <a:pt x="3429" y="1321"/>
                    <a:pt x="3426" y="1322"/>
                  </a:cubicBezTo>
                  <a:cubicBezTo>
                    <a:pt x="3423" y="1324"/>
                    <a:pt x="3421" y="1326"/>
                    <a:pt x="3419" y="1328"/>
                  </a:cubicBezTo>
                  <a:cubicBezTo>
                    <a:pt x="3419" y="1328"/>
                    <a:pt x="3419" y="1328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1" y="1326"/>
                    <a:pt x="3420" y="1327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4" y="1325"/>
                    <a:pt x="3423" y="1325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6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7" y="1325"/>
                    <a:pt x="3427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4" y="1324"/>
                    <a:pt x="3420" y="1322"/>
                    <a:pt x="3415" y="1322"/>
                  </a:cubicBezTo>
                  <a:cubicBezTo>
                    <a:pt x="3412" y="1322"/>
                    <a:pt x="3408" y="1323"/>
                    <a:pt x="3405" y="1324"/>
                  </a:cubicBezTo>
                  <a:cubicBezTo>
                    <a:pt x="3402" y="1325"/>
                    <a:pt x="3399" y="1327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398" y="1328"/>
                    <a:pt x="3398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1" y="1327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4" y="1328"/>
                    <a:pt x="3403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6" y="1328"/>
                    <a:pt x="3406" y="1328"/>
                    <a:pt x="3406" y="1328"/>
                  </a:cubicBezTo>
                  <a:cubicBezTo>
                    <a:pt x="3403" y="1327"/>
                    <a:pt x="3401" y="1327"/>
                    <a:pt x="3398" y="1327"/>
                  </a:cubicBezTo>
                  <a:cubicBezTo>
                    <a:pt x="3395" y="1327"/>
                    <a:pt x="3392" y="1328"/>
                    <a:pt x="3389" y="1329"/>
                  </a:cubicBezTo>
                  <a:cubicBezTo>
                    <a:pt x="3385" y="1331"/>
                    <a:pt x="3382" y="1333"/>
                    <a:pt x="3380" y="1335"/>
                  </a:cubicBezTo>
                  <a:cubicBezTo>
                    <a:pt x="3378" y="1337"/>
                    <a:pt x="3376" y="1339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4" y="1341"/>
                    <a:pt x="3372" y="1341"/>
                  </a:cubicBezTo>
                  <a:cubicBezTo>
                    <a:pt x="3372" y="1341"/>
                    <a:pt x="3372" y="1341"/>
                    <a:pt x="3372" y="1341"/>
                  </a:cubicBezTo>
                  <a:cubicBezTo>
                    <a:pt x="3369" y="1342"/>
                    <a:pt x="3365" y="1343"/>
                    <a:pt x="3359" y="1345"/>
                  </a:cubicBezTo>
                  <a:cubicBezTo>
                    <a:pt x="3357" y="1346"/>
                    <a:pt x="3354" y="1348"/>
                    <a:pt x="3351" y="1351"/>
                  </a:cubicBezTo>
                  <a:cubicBezTo>
                    <a:pt x="3349" y="1353"/>
                    <a:pt x="3346" y="1356"/>
                    <a:pt x="3345" y="1360"/>
                  </a:cubicBezTo>
                  <a:cubicBezTo>
                    <a:pt x="3356" y="1365"/>
                    <a:pt x="3356" y="1365"/>
                    <a:pt x="3356" y="1365"/>
                  </a:cubicBezTo>
                  <a:cubicBezTo>
                    <a:pt x="3355" y="1353"/>
                    <a:pt x="3355" y="1353"/>
                    <a:pt x="3355" y="1353"/>
                  </a:cubicBezTo>
                  <a:cubicBezTo>
                    <a:pt x="3351" y="1353"/>
                    <a:pt x="3348" y="1354"/>
                    <a:pt x="3344" y="1355"/>
                  </a:cubicBezTo>
                  <a:cubicBezTo>
                    <a:pt x="3342" y="1357"/>
                    <a:pt x="3340" y="1358"/>
                    <a:pt x="3339" y="1360"/>
                  </a:cubicBezTo>
                  <a:cubicBezTo>
                    <a:pt x="3337" y="1362"/>
                    <a:pt x="3335" y="1364"/>
                    <a:pt x="3334" y="1365"/>
                  </a:cubicBezTo>
                  <a:cubicBezTo>
                    <a:pt x="3333" y="1367"/>
                    <a:pt x="3332" y="1367"/>
                    <a:pt x="3332" y="1368"/>
                  </a:cubicBezTo>
                  <a:cubicBezTo>
                    <a:pt x="3332" y="1368"/>
                    <a:pt x="3332" y="1368"/>
                    <a:pt x="3332" y="1368"/>
                  </a:cubicBezTo>
                  <a:cubicBezTo>
                    <a:pt x="3332" y="1368"/>
                    <a:pt x="3331" y="1368"/>
                    <a:pt x="3328" y="1369"/>
                  </a:cubicBezTo>
                  <a:cubicBezTo>
                    <a:pt x="3326" y="1370"/>
                    <a:pt x="3323" y="1370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19" y="1371"/>
                    <a:pt x="3317" y="1371"/>
                  </a:cubicBezTo>
                  <a:cubicBezTo>
                    <a:pt x="3316" y="1371"/>
                    <a:pt x="3315" y="1371"/>
                    <a:pt x="3313" y="1372"/>
                  </a:cubicBezTo>
                  <a:cubicBezTo>
                    <a:pt x="3313" y="1372"/>
                    <a:pt x="3312" y="1373"/>
                    <a:pt x="3310" y="1373"/>
                  </a:cubicBezTo>
                  <a:cubicBezTo>
                    <a:pt x="3309" y="1374"/>
                    <a:pt x="3308" y="1375"/>
                    <a:pt x="3307" y="1376"/>
                  </a:cubicBezTo>
                  <a:cubicBezTo>
                    <a:pt x="3316" y="1384"/>
                    <a:pt x="3316" y="1384"/>
                    <a:pt x="3316" y="1384"/>
                  </a:cubicBezTo>
                  <a:cubicBezTo>
                    <a:pt x="3307" y="1376"/>
                    <a:pt x="3307" y="1376"/>
                    <a:pt x="3307" y="1376"/>
                  </a:cubicBezTo>
                  <a:cubicBezTo>
                    <a:pt x="3306" y="1378"/>
                    <a:pt x="3303" y="1379"/>
                    <a:pt x="3300" y="1381"/>
                  </a:cubicBezTo>
                  <a:cubicBezTo>
                    <a:pt x="3297" y="1383"/>
                    <a:pt x="3294" y="1384"/>
                    <a:pt x="3290" y="1386"/>
                  </a:cubicBezTo>
                  <a:cubicBezTo>
                    <a:pt x="3290" y="1386"/>
                    <a:pt x="3290" y="1386"/>
                    <a:pt x="3290" y="1386"/>
                  </a:cubicBezTo>
                  <a:cubicBezTo>
                    <a:pt x="3288" y="1387"/>
                    <a:pt x="3286" y="1388"/>
                    <a:pt x="3285" y="1389"/>
                  </a:cubicBezTo>
                  <a:cubicBezTo>
                    <a:pt x="3283" y="1390"/>
                    <a:pt x="3282" y="1392"/>
                    <a:pt x="3282" y="1393"/>
                  </a:cubicBezTo>
                  <a:cubicBezTo>
                    <a:pt x="3281" y="1394"/>
                    <a:pt x="3280" y="1394"/>
                    <a:pt x="3280" y="1395"/>
                  </a:cubicBezTo>
                  <a:cubicBezTo>
                    <a:pt x="3289" y="1402"/>
                    <a:pt x="3289" y="1402"/>
                    <a:pt x="3289" y="1402"/>
                  </a:cubicBezTo>
                  <a:cubicBezTo>
                    <a:pt x="3280" y="1395"/>
                    <a:pt x="3280" y="1395"/>
                    <a:pt x="3280" y="1395"/>
                  </a:cubicBezTo>
                  <a:cubicBezTo>
                    <a:pt x="3279" y="1396"/>
                    <a:pt x="3279" y="1397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0" y="1396"/>
                    <a:pt x="3279" y="1397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0" y="1396"/>
                    <a:pt x="3279" y="1396"/>
                  </a:cubicBezTo>
                  <a:cubicBezTo>
                    <a:pt x="3277" y="1397"/>
                    <a:pt x="3275" y="1398"/>
                    <a:pt x="3273" y="1399"/>
                  </a:cubicBezTo>
                  <a:cubicBezTo>
                    <a:pt x="3271" y="1400"/>
                    <a:pt x="3270" y="1401"/>
                    <a:pt x="3268" y="1402"/>
                  </a:cubicBezTo>
                  <a:cubicBezTo>
                    <a:pt x="3267" y="1403"/>
                    <a:pt x="3265" y="1405"/>
                    <a:pt x="3264" y="1407"/>
                  </a:cubicBezTo>
                  <a:cubicBezTo>
                    <a:pt x="3264" y="1407"/>
                    <a:pt x="3264" y="1407"/>
                    <a:pt x="3264" y="1407"/>
                  </a:cubicBezTo>
                  <a:cubicBezTo>
                    <a:pt x="3262" y="1410"/>
                    <a:pt x="3262" y="1412"/>
                    <a:pt x="3261" y="1413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58" y="1415"/>
                    <a:pt x="3257" y="1416"/>
                    <a:pt x="3255" y="1418"/>
                  </a:cubicBezTo>
                  <a:cubicBezTo>
                    <a:pt x="3254" y="1419"/>
                    <a:pt x="3253" y="1420"/>
                    <a:pt x="3252" y="1421"/>
                  </a:cubicBezTo>
                  <a:cubicBezTo>
                    <a:pt x="3252" y="1423"/>
                    <a:pt x="3251" y="1424"/>
                    <a:pt x="3250" y="1427"/>
                  </a:cubicBezTo>
                  <a:cubicBezTo>
                    <a:pt x="3262" y="1429"/>
                    <a:pt x="3262" y="1429"/>
                    <a:pt x="3262" y="1429"/>
                  </a:cubicBezTo>
                  <a:cubicBezTo>
                    <a:pt x="3250" y="1427"/>
                    <a:pt x="3250" y="1427"/>
                    <a:pt x="3250" y="1427"/>
                  </a:cubicBezTo>
                  <a:cubicBezTo>
                    <a:pt x="3250" y="1428"/>
                    <a:pt x="3249" y="1429"/>
                    <a:pt x="3249" y="1429"/>
                  </a:cubicBezTo>
                  <a:cubicBezTo>
                    <a:pt x="3248" y="1430"/>
                    <a:pt x="3247" y="1431"/>
                    <a:pt x="3245" y="1432"/>
                  </a:cubicBezTo>
                  <a:cubicBezTo>
                    <a:pt x="3245" y="1431"/>
                    <a:pt x="3245" y="1431"/>
                    <a:pt x="3245" y="1431"/>
                  </a:cubicBezTo>
                  <a:cubicBezTo>
                    <a:pt x="3244" y="1432"/>
                    <a:pt x="3242" y="1433"/>
                    <a:pt x="3239" y="1435"/>
                  </a:cubicBezTo>
                  <a:cubicBezTo>
                    <a:pt x="3237" y="1436"/>
                    <a:pt x="3236" y="1437"/>
                    <a:pt x="3234" y="1439"/>
                  </a:cubicBezTo>
                  <a:cubicBezTo>
                    <a:pt x="3233" y="1441"/>
                    <a:pt x="3232" y="1444"/>
                    <a:pt x="3232" y="1447"/>
                  </a:cubicBezTo>
                  <a:cubicBezTo>
                    <a:pt x="3232" y="1449"/>
                    <a:pt x="3233" y="1451"/>
                    <a:pt x="3233" y="1452"/>
                  </a:cubicBezTo>
                  <a:cubicBezTo>
                    <a:pt x="3234" y="1454"/>
                    <a:pt x="3235" y="1455"/>
                    <a:pt x="3235" y="1456"/>
                  </a:cubicBezTo>
                  <a:cubicBezTo>
                    <a:pt x="3235" y="1456"/>
                    <a:pt x="3235" y="1456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5" y="1455"/>
                    <a:pt x="3235" y="1455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34" y="1453"/>
                    <a:pt x="3234" y="1453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35" y="1451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6" y="1449"/>
                    <a:pt x="3236" y="1450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3" y="1452"/>
                    <a:pt x="3230" y="1455"/>
                    <a:pt x="3228" y="1458"/>
                  </a:cubicBezTo>
                  <a:cubicBezTo>
                    <a:pt x="3226" y="1459"/>
                    <a:pt x="3225" y="1460"/>
                    <a:pt x="3224" y="1461"/>
                  </a:cubicBezTo>
                  <a:cubicBezTo>
                    <a:pt x="3223" y="1461"/>
                    <a:pt x="3222" y="1462"/>
                    <a:pt x="3221" y="1462"/>
                  </a:cubicBezTo>
                  <a:cubicBezTo>
                    <a:pt x="3220" y="1462"/>
                    <a:pt x="3219" y="1463"/>
                    <a:pt x="3218" y="1463"/>
                  </a:cubicBezTo>
                  <a:cubicBezTo>
                    <a:pt x="3216" y="1464"/>
                    <a:pt x="3214" y="1465"/>
                    <a:pt x="3212" y="1467"/>
                  </a:cubicBezTo>
                  <a:cubicBezTo>
                    <a:pt x="3210" y="1468"/>
                    <a:pt x="3209" y="1470"/>
                    <a:pt x="3207" y="1472"/>
                  </a:cubicBezTo>
                  <a:cubicBezTo>
                    <a:pt x="3207" y="1472"/>
                    <a:pt x="3207" y="1472"/>
                    <a:pt x="3207" y="1472"/>
                  </a:cubicBezTo>
                  <a:cubicBezTo>
                    <a:pt x="3204" y="1478"/>
                    <a:pt x="3201" y="1483"/>
                    <a:pt x="3197" y="1490"/>
                  </a:cubicBezTo>
                  <a:cubicBezTo>
                    <a:pt x="3193" y="1496"/>
                    <a:pt x="3189" y="1503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8" y="1511"/>
                    <a:pt x="3187" y="1512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6" y="1513"/>
                    <a:pt x="3183" y="1516"/>
                    <a:pt x="3182" y="1519"/>
                  </a:cubicBezTo>
                  <a:cubicBezTo>
                    <a:pt x="3179" y="1523"/>
                    <a:pt x="3178" y="1528"/>
                    <a:pt x="3177" y="1531"/>
                  </a:cubicBezTo>
                  <a:cubicBezTo>
                    <a:pt x="3176" y="1534"/>
                    <a:pt x="3175" y="1537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1" y="1545"/>
                    <a:pt x="3168" y="1550"/>
                    <a:pt x="3165" y="1555"/>
                  </a:cubicBezTo>
                  <a:cubicBezTo>
                    <a:pt x="3165" y="1555"/>
                    <a:pt x="3165" y="1555"/>
                    <a:pt x="3165" y="1555"/>
                  </a:cubicBezTo>
                  <a:cubicBezTo>
                    <a:pt x="3162" y="1559"/>
                    <a:pt x="3157" y="1564"/>
                    <a:pt x="3151" y="1571"/>
                  </a:cubicBezTo>
                  <a:cubicBezTo>
                    <a:pt x="3151" y="1570"/>
                    <a:pt x="3151" y="1570"/>
                    <a:pt x="3151" y="1570"/>
                  </a:cubicBezTo>
                  <a:cubicBezTo>
                    <a:pt x="3150" y="1572"/>
                    <a:pt x="3149" y="1574"/>
                    <a:pt x="3148" y="1576"/>
                  </a:cubicBezTo>
                  <a:cubicBezTo>
                    <a:pt x="3147" y="1578"/>
                    <a:pt x="3146" y="1581"/>
                    <a:pt x="3146" y="1583"/>
                  </a:cubicBezTo>
                  <a:cubicBezTo>
                    <a:pt x="3146" y="1583"/>
                    <a:pt x="3146" y="1583"/>
                    <a:pt x="3146" y="1583"/>
                  </a:cubicBezTo>
                  <a:cubicBezTo>
                    <a:pt x="3146" y="1584"/>
                    <a:pt x="3145" y="1586"/>
                    <a:pt x="3145" y="1589"/>
                  </a:cubicBezTo>
                  <a:cubicBezTo>
                    <a:pt x="3145" y="1590"/>
                    <a:pt x="3145" y="1592"/>
                    <a:pt x="3146" y="1594"/>
                  </a:cubicBezTo>
                  <a:cubicBezTo>
                    <a:pt x="3146" y="1595"/>
                    <a:pt x="3147" y="1597"/>
                    <a:pt x="3148" y="1598"/>
                  </a:cubicBezTo>
                  <a:cubicBezTo>
                    <a:pt x="3150" y="1601"/>
                    <a:pt x="3153" y="1603"/>
                    <a:pt x="3155" y="1603"/>
                  </a:cubicBezTo>
                  <a:cubicBezTo>
                    <a:pt x="3158" y="1604"/>
                    <a:pt x="3160" y="1604"/>
                    <a:pt x="3162" y="1605"/>
                  </a:cubicBezTo>
                  <a:cubicBezTo>
                    <a:pt x="3163" y="1605"/>
                    <a:pt x="3163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1" y="1604"/>
                    <a:pt x="3163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3"/>
                    <a:pt x="3160" y="1603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2"/>
                    <a:pt x="3159" y="1603"/>
                    <a:pt x="3159" y="1603"/>
                  </a:cubicBezTo>
                  <a:cubicBezTo>
                    <a:pt x="3159" y="1603"/>
                    <a:pt x="3159" y="1603"/>
                    <a:pt x="3159" y="1603"/>
                  </a:cubicBezTo>
                  <a:cubicBezTo>
                    <a:pt x="3159" y="1605"/>
                    <a:pt x="3159" y="1606"/>
                    <a:pt x="3159" y="1608"/>
                  </a:cubicBezTo>
                  <a:cubicBezTo>
                    <a:pt x="3159" y="1611"/>
                    <a:pt x="3159" y="1614"/>
                    <a:pt x="3157" y="1617"/>
                  </a:cubicBezTo>
                  <a:cubicBezTo>
                    <a:pt x="3156" y="1620"/>
                    <a:pt x="3155" y="1623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0" y="1628"/>
                    <a:pt x="3148" y="1631"/>
                    <a:pt x="3147" y="1634"/>
                  </a:cubicBezTo>
                  <a:cubicBezTo>
                    <a:pt x="3146" y="1637"/>
                    <a:pt x="3146" y="1640"/>
                    <a:pt x="3146" y="1643"/>
                  </a:cubicBezTo>
                  <a:cubicBezTo>
                    <a:pt x="3146" y="1645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6" y="1646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6" y="1646"/>
                    <a:pt x="3145" y="1646"/>
                  </a:cubicBezTo>
                  <a:cubicBezTo>
                    <a:pt x="3144" y="1646"/>
                    <a:pt x="3144" y="1646"/>
                    <a:pt x="3143" y="1646"/>
                  </a:cubicBezTo>
                  <a:cubicBezTo>
                    <a:pt x="3142" y="1646"/>
                    <a:pt x="3142" y="1646"/>
                    <a:pt x="3140" y="1646"/>
                  </a:cubicBezTo>
                  <a:cubicBezTo>
                    <a:pt x="3139" y="1645"/>
                    <a:pt x="3137" y="1645"/>
                    <a:pt x="3134" y="1645"/>
                  </a:cubicBezTo>
                  <a:cubicBezTo>
                    <a:pt x="3131" y="1645"/>
                    <a:pt x="3128" y="1646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2" y="1648"/>
                    <a:pt x="3120" y="1649"/>
                    <a:pt x="3118" y="1650"/>
                  </a:cubicBezTo>
                  <a:cubicBezTo>
                    <a:pt x="3117" y="1650"/>
                    <a:pt x="3115" y="1651"/>
                    <a:pt x="3113" y="1653"/>
                  </a:cubicBezTo>
                  <a:cubicBezTo>
                    <a:pt x="3112" y="1654"/>
                    <a:pt x="3111" y="1655"/>
                    <a:pt x="3110" y="1656"/>
                  </a:cubicBezTo>
                  <a:cubicBezTo>
                    <a:pt x="3108" y="1659"/>
                    <a:pt x="3107" y="1662"/>
                    <a:pt x="3106" y="1664"/>
                  </a:cubicBezTo>
                  <a:cubicBezTo>
                    <a:pt x="3106" y="1666"/>
                    <a:pt x="3106" y="1668"/>
                    <a:pt x="3106" y="1671"/>
                  </a:cubicBezTo>
                  <a:cubicBezTo>
                    <a:pt x="3106" y="1672"/>
                    <a:pt x="3106" y="1673"/>
                    <a:pt x="3106" y="1675"/>
                  </a:cubicBezTo>
                  <a:cubicBezTo>
                    <a:pt x="3106" y="1675"/>
                    <a:pt x="3106" y="1675"/>
                    <a:pt x="3106" y="1675"/>
                  </a:cubicBezTo>
                  <a:cubicBezTo>
                    <a:pt x="3106" y="1676"/>
                    <a:pt x="3106" y="1678"/>
                    <a:pt x="3106" y="1679"/>
                  </a:cubicBezTo>
                  <a:cubicBezTo>
                    <a:pt x="3106" y="1679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4"/>
                    <a:pt x="3105" y="1687"/>
                    <a:pt x="3104" y="1688"/>
                  </a:cubicBezTo>
                  <a:cubicBezTo>
                    <a:pt x="3104" y="1689"/>
                    <a:pt x="3103" y="1690"/>
                    <a:pt x="3103" y="1690"/>
                  </a:cubicBezTo>
                  <a:cubicBezTo>
                    <a:pt x="3102" y="1690"/>
                    <a:pt x="3102" y="1691"/>
                    <a:pt x="3101" y="1691"/>
                  </a:cubicBezTo>
                  <a:cubicBezTo>
                    <a:pt x="3097" y="1693"/>
                    <a:pt x="3093" y="1696"/>
                    <a:pt x="3091" y="1698"/>
                  </a:cubicBezTo>
                  <a:cubicBezTo>
                    <a:pt x="3087" y="1703"/>
                    <a:pt x="3085" y="1707"/>
                    <a:pt x="3084" y="1710"/>
                  </a:cubicBezTo>
                  <a:cubicBezTo>
                    <a:pt x="3083" y="1713"/>
                    <a:pt x="3081" y="1716"/>
                    <a:pt x="3081" y="1717"/>
                  </a:cubicBezTo>
                  <a:cubicBezTo>
                    <a:pt x="3081" y="1717"/>
                    <a:pt x="3081" y="1717"/>
                    <a:pt x="3081" y="1717"/>
                  </a:cubicBezTo>
                  <a:cubicBezTo>
                    <a:pt x="3080" y="1718"/>
                    <a:pt x="3079" y="1719"/>
                    <a:pt x="3079" y="1720"/>
                  </a:cubicBezTo>
                  <a:cubicBezTo>
                    <a:pt x="3078" y="1721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79" y="1720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1" y="1719"/>
                    <a:pt x="3080" y="1719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19"/>
                    <a:pt x="3083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2" y="1718"/>
                    <a:pt x="3081" y="1718"/>
                  </a:cubicBezTo>
                  <a:cubicBezTo>
                    <a:pt x="3081" y="1718"/>
                    <a:pt x="3081" y="1718"/>
                    <a:pt x="3081" y="1718"/>
                  </a:cubicBezTo>
                  <a:cubicBezTo>
                    <a:pt x="3076" y="1717"/>
                    <a:pt x="3072" y="1716"/>
                    <a:pt x="3067" y="1716"/>
                  </a:cubicBezTo>
                  <a:cubicBezTo>
                    <a:pt x="3064" y="1716"/>
                    <a:pt x="3060" y="1716"/>
                    <a:pt x="3057" y="1718"/>
                  </a:cubicBezTo>
                  <a:cubicBezTo>
                    <a:pt x="3054" y="1719"/>
                    <a:pt x="3052" y="1720"/>
                    <a:pt x="3050" y="1722"/>
                  </a:cubicBezTo>
                  <a:cubicBezTo>
                    <a:pt x="3047" y="1725"/>
                    <a:pt x="3046" y="1728"/>
                    <a:pt x="3045" y="1732"/>
                  </a:cubicBezTo>
                  <a:cubicBezTo>
                    <a:pt x="3043" y="1735"/>
                    <a:pt x="3043" y="1738"/>
                    <a:pt x="3042" y="1742"/>
                  </a:cubicBezTo>
                  <a:cubicBezTo>
                    <a:pt x="3042" y="1742"/>
                    <a:pt x="3042" y="1742"/>
                    <a:pt x="3042" y="1742"/>
                  </a:cubicBezTo>
                  <a:cubicBezTo>
                    <a:pt x="3041" y="1749"/>
                    <a:pt x="3041" y="1754"/>
                    <a:pt x="3040" y="1758"/>
                  </a:cubicBezTo>
                  <a:cubicBezTo>
                    <a:pt x="3039" y="1758"/>
                    <a:pt x="3039" y="1758"/>
                    <a:pt x="3039" y="1758"/>
                  </a:cubicBezTo>
                  <a:cubicBezTo>
                    <a:pt x="3040" y="1758"/>
                    <a:pt x="3040" y="1758"/>
                    <a:pt x="3040" y="1758"/>
                  </a:cubicBezTo>
                  <a:cubicBezTo>
                    <a:pt x="3039" y="1759"/>
                    <a:pt x="3039" y="1759"/>
                    <a:pt x="3039" y="1760"/>
                  </a:cubicBezTo>
                  <a:cubicBezTo>
                    <a:pt x="3038" y="1760"/>
                    <a:pt x="3039" y="1760"/>
                    <a:pt x="3038" y="1760"/>
                  </a:cubicBezTo>
                  <a:cubicBezTo>
                    <a:pt x="3038" y="1760"/>
                    <a:pt x="3037" y="1761"/>
                    <a:pt x="3035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0" y="1761"/>
                    <a:pt x="3026" y="1761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0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9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2"/>
                    <a:pt x="3018" y="1760"/>
                  </a:cubicBezTo>
                  <a:cubicBezTo>
                    <a:pt x="3018" y="1760"/>
                    <a:pt x="3018" y="1760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0"/>
                    <a:pt x="3017" y="1758"/>
                  </a:cubicBezTo>
                  <a:cubicBezTo>
                    <a:pt x="3017" y="1757"/>
                    <a:pt x="3017" y="1756"/>
                    <a:pt x="3016" y="1754"/>
                  </a:cubicBezTo>
                  <a:cubicBezTo>
                    <a:pt x="3015" y="1754"/>
                    <a:pt x="3015" y="1753"/>
                    <a:pt x="3013" y="1752"/>
                  </a:cubicBezTo>
                  <a:cubicBezTo>
                    <a:pt x="3012" y="1751"/>
                    <a:pt x="3011" y="1750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7" y="1748"/>
                    <a:pt x="3007" y="1748"/>
                    <a:pt x="3005" y="1747"/>
                  </a:cubicBezTo>
                  <a:cubicBezTo>
                    <a:pt x="3004" y="1745"/>
                    <a:pt x="3001" y="1742"/>
                    <a:pt x="2999" y="1738"/>
                  </a:cubicBezTo>
                  <a:cubicBezTo>
                    <a:pt x="2997" y="1736"/>
                    <a:pt x="2996" y="1734"/>
                    <a:pt x="2994" y="1732"/>
                  </a:cubicBezTo>
                  <a:cubicBezTo>
                    <a:pt x="2992" y="1730"/>
                    <a:pt x="2989" y="1727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5"/>
                    <a:pt x="2986" y="1725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6" y="1725"/>
                    <a:pt x="2986" y="1723"/>
                  </a:cubicBezTo>
                  <a:cubicBezTo>
                    <a:pt x="2986" y="1722"/>
                    <a:pt x="2986" y="1722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7" y="1720"/>
                    <a:pt x="2987" y="1719"/>
                  </a:cubicBezTo>
                  <a:cubicBezTo>
                    <a:pt x="2987" y="1718"/>
                    <a:pt x="2988" y="1717"/>
                    <a:pt x="2988" y="1714"/>
                  </a:cubicBezTo>
                  <a:cubicBezTo>
                    <a:pt x="2988" y="1714"/>
                    <a:pt x="2988" y="1714"/>
                    <a:pt x="2988" y="1714"/>
                  </a:cubicBezTo>
                  <a:cubicBezTo>
                    <a:pt x="2988" y="1714"/>
                    <a:pt x="2988" y="1713"/>
                    <a:pt x="2988" y="1712"/>
                  </a:cubicBezTo>
                  <a:cubicBezTo>
                    <a:pt x="2988" y="1711"/>
                    <a:pt x="2988" y="1709"/>
                    <a:pt x="2988" y="1708"/>
                  </a:cubicBezTo>
                  <a:cubicBezTo>
                    <a:pt x="2987" y="1706"/>
                    <a:pt x="2987" y="1705"/>
                    <a:pt x="2986" y="1704"/>
                  </a:cubicBezTo>
                  <a:cubicBezTo>
                    <a:pt x="2985" y="1702"/>
                    <a:pt x="2983" y="1699"/>
                    <a:pt x="2981" y="1698"/>
                  </a:cubicBezTo>
                  <a:cubicBezTo>
                    <a:pt x="2978" y="1696"/>
                    <a:pt x="2975" y="1696"/>
                    <a:pt x="2973" y="1696"/>
                  </a:cubicBezTo>
                  <a:cubicBezTo>
                    <a:pt x="2971" y="1696"/>
                    <a:pt x="2970" y="1696"/>
                    <a:pt x="2969" y="1696"/>
                  </a:cubicBezTo>
                  <a:cubicBezTo>
                    <a:pt x="2969" y="1696"/>
                    <a:pt x="2969" y="1696"/>
                    <a:pt x="2969" y="1696"/>
                  </a:cubicBezTo>
                  <a:cubicBezTo>
                    <a:pt x="2968" y="1696"/>
                    <a:pt x="2968" y="1696"/>
                    <a:pt x="2967" y="1696"/>
                  </a:cubicBezTo>
                  <a:cubicBezTo>
                    <a:pt x="2966" y="1696"/>
                    <a:pt x="2965" y="1696"/>
                    <a:pt x="2963" y="1696"/>
                  </a:cubicBezTo>
                  <a:cubicBezTo>
                    <a:pt x="2962" y="1695"/>
                    <a:pt x="2960" y="1694"/>
                    <a:pt x="2958" y="1693"/>
                  </a:cubicBezTo>
                  <a:cubicBezTo>
                    <a:pt x="2958" y="1693"/>
                    <a:pt x="2958" y="1693"/>
                    <a:pt x="2958" y="1693"/>
                  </a:cubicBezTo>
                  <a:cubicBezTo>
                    <a:pt x="2957" y="1692"/>
                    <a:pt x="2955" y="1691"/>
                    <a:pt x="2953" y="1691"/>
                  </a:cubicBezTo>
                  <a:cubicBezTo>
                    <a:pt x="2951" y="1690"/>
                    <a:pt x="2949" y="1689"/>
                    <a:pt x="2946" y="1689"/>
                  </a:cubicBezTo>
                  <a:cubicBezTo>
                    <a:pt x="2944" y="1689"/>
                    <a:pt x="2942" y="1690"/>
                    <a:pt x="2940" y="1690"/>
                  </a:cubicBezTo>
                  <a:cubicBezTo>
                    <a:pt x="2937" y="1692"/>
                    <a:pt x="2935" y="1693"/>
                    <a:pt x="2934" y="1695"/>
                  </a:cubicBezTo>
                  <a:cubicBezTo>
                    <a:pt x="2932" y="1696"/>
                    <a:pt x="2931" y="1698"/>
                    <a:pt x="2930" y="1700"/>
                  </a:cubicBezTo>
                  <a:cubicBezTo>
                    <a:pt x="2930" y="1700"/>
                    <a:pt x="2930" y="1700"/>
                    <a:pt x="2930" y="1700"/>
                  </a:cubicBezTo>
                  <a:cubicBezTo>
                    <a:pt x="2929" y="1700"/>
                    <a:pt x="2929" y="1701"/>
                    <a:pt x="2929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29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29" y="1701"/>
                    <a:pt x="2928" y="1701"/>
                    <a:pt x="2927" y="1701"/>
                  </a:cubicBezTo>
                  <a:cubicBezTo>
                    <a:pt x="2925" y="1701"/>
                    <a:pt x="2923" y="1701"/>
                    <a:pt x="2922" y="1702"/>
                  </a:cubicBezTo>
                  <a:cubicBezTo>
                    <a:pt x="2920" y="1703"/>
                    <a:pt x="2919" y="1703"/>
                    <a:pt x="2918" y="1704"/>
                  </a:cubicBezTo>
                  <a:cubicBezTo>
                    <a:pt x="2917" y="1705"/>
                    <a:pt x="2916" y="1705"/>
                    <a:pt x="2916" y="1705"/>
                  </a:cubicBezTo>
                  <a:cubicBezTo>
                    <a:pt x="2916" y="1705"/>
                    <a:pt x="2916" y="1705"/>
                    <a:pt x="2916" y="1705"/>
                  </a:cubicBezTo>
                  <a:cubicBezTo>
                    <a:pt x="2915" y="1706"/>
                    <a:pt x="2914" y="1707"/>
                    <a:pt x="2913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5" y="1707"/>
                    <a:pt x="2914" y="1707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4" y="1707"/>
                    <a:pt x="2912" y="1708"/>
                    <a:pt x="2910" y="1709"/>
                  </a:cubicBezTo>
                  <a:cubicBezTo>
                    <a:pt x="2909" y="1710"/>
                    <a:pt x="2907" y="1711"/>
                    <a:pt x="2906" y="1713"/>
                  </a:cubicBezTo>
                  <a:cubicBezTo>
                    <a:pt x="2904" y="1715"/>
                    <a:pt x="2902" y="1717"/>
                    <a:pt x="2902" y="1720"/>
                  </a:cubicBezTo>
                  <a:cubicBezTo>
                    <a:pt x="2901" y="1723"/>
                    <a:pt x="2900" y="1725"/>
                    <a:pt x="2900" y="1727"/>
                  </a:cubicBezTo>
                  <a:cubicBezTo>
                    <a:pt x="2900" y="1730"/>
                    <a:pt x="2901" y="1733"/>
                    <a:pt x="2901" y="1736"/>
                  </a:cubicBezTo>
                  <a:cubicBezTo>
                    <a:pt x="2901" y="1736"/>
                    <a:pt x="2901" y="1736"/>
                    <a:pt x="2901" y="1736"/>
                  </a:cubicBezTo>
                  <a:cubicBezTo>
                    <a:pt x="2901" y="1737"/>
                    <a:pt x="2902" y="1737"/>
                    <a:pt x="2902" y="1738"/>
                  </a:cubicBezTo>
                  <a:cubicBezTo>
                    <a:pt x="2902" y="1741"/>
                    <a:pt x="2901" y="1743"/>
                    <a:pt x="2899" y="1746"/>
                  </a:cubicBezTo>
                  <a:cubicBezTo>
                    <a:pt x="2898" y="1749"/>
                    <a:pt x="2895" y="1752"/>
                    <a:pt x="2892" y="1755"/>
                  </a:cubicBezTo>
                  <a:cubicBezTo>
                    <a:pt x="2892" y="1755"/>
                    <a:pt x="2892" y="1755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4" y="1754"/>
                    <a:pt x="2893" y="1754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5" y="1754"/>
                    <a:pt x="2894" y="1754"/>
                    <a:pt x="2893" y="1754"/>
                  </a:cubicBezTo>
                  <a:cubicBezTo>
                    <a:pt x="2892" y="1754"/>
                    <a:pt x="2891" y="1754"/>
                    <a:pt x="2889" y="1754"/>
                  </a:cubicBezTo>
                  <a:cubicBezTo>
                    <a:pt x="2889" y="1754"/>
                    <a:pt x="2889" y="1754"/>
                    <a:pt x="2889" y="1754"/>
                  </a:cubicBezTo>
                  <a:cubicBezTo>
                    <a:pt x="2887" y="1754"/>
                    <a:pt x="2885" y="1755"/>
                    <a:pt x="2882" y="1755"/>
                  </a:cubicBezTo>
                  <a:cubicBezTo>
                    <a:pt x="2881" y="1756"/>
                    <a:pt x="2879" y="1756"/>
                    <a:pt x="2876" y="1758"/>
                  </a:cubicBezTo>
                  <a:cubicBezTo>
                    <a:pt x="2875" y="1759"/>
                    <a:pt x="2873" y="1760"/>
                    <a:pt x="2872" y="1762"/>
                  </a:cubicBezTo>
                  <a:cubicBezTo>
                    <a:pt x="2871" y="1764"/>
                    <a:pt x="2870" y="1767"/>
                    <a:pt x="2869" y="1769"/>
                  </a:cubicBezTo>
                  <a:cubicBezTo>
                    <a:pt x="2869" y="1771"/>
                    <a:pt x="2869" y="1772"/>
                    <a:pt x="2868" y="1774"/>
                  </a:cubicBezTo>
                  <a:cubicBezTo>
                    <a:pt x="2868" y="1774"/>
                    <a:pt x="2868" y="1774"/>
                    <a:pt x="2868" y="1774"/>
                  </a:cubicBezTo>
                  <a:cubicBezTo>
                    <a:pt x="2868" y="1775"/>
                    <a:pt x="2868" y="1775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69" y="1775"/>
                    <a:pt x="2868" y="1775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1" y="1774"/>
                    <a:pt x="2870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1" y="1774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0" y="1773"/>
                    <a:pt x="2869" y="1772"/>
                    <a:pt x="2868" y="1772"/>
                  </a:cubicBezTo>
                  <a:cubicBezTo>
                    <a:pt x="2866" y="1772"/>
                    <a:pt x="2865" y="1771"/>
                    <a:pt x="2862" y="1771"/>
                  </a:cubicBezTo>
                  <a:cubicBezTo>
                    <a:pt x="2861" y="1771"/>
                    <a:pt x="2859" y="1771"/>
                    <a:pt x="2858" y="1772"/>
                  </a:cubicBezTo>
                  <a:cubicBezTo>
                    <a:pt x="2855" y="1773"/>
                    <a:pt x="2853" y="1774"/>
                    <a:pt x="2852" y="1775"/>
                  </a:cubicBezTo>
                  <a:cubicBezTo>
                    <a:pt x="2851" y="1776"/>
                    <a:pt x="2850" y="1778"/>
                    <a:pt x="2849" y="1779"/>
                  </a:cubicBezTo>
                  <a:cubicBezTo>
                    <a:pt x="2849" y="1779"/>
                    <a:pt x="2849" y="1779"/>
                    <a:pt x="2849" y="1779"/>
                  </a:cubicBezTo>
                  <a:cubicBezTo>
                    <a:pt x="2848" y="1781"/>
                    <a:pt x="2846" y="1783"/>
                    <a:pt x="2843" y="1787"/>
                  </a:cubicBezTo>
                  <a:cubicBezTo>
                    <a:pt x="2842" y="1789"/>
                    <a:pt x="2841" y="1792"/>
                    <a:pt x="2840" y="1795"/>
                  </a:cubicBezTo>
                  <a:cubicBezTo>
                    <a:pt x="2839" y="1798"/>
                    <a:pt x="2838" y="1801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50" y="1804"/>
                    <a:pt x="2850" y="1804"/>
                    <a:pt x="2850" y="1804"/>
                  </a:cubicBezTo>
                  <a:cubicBezTo>
                    <a:pt x="2838" y="1804"/>
                    <a:pt x="2838" y="1804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38" y="1805"/>
                    <a:pt x="2838" y="1806"/>
                    <a:pt x="2838" y="1807"/>
                  </a:cubicBezTo>
                  <a:cubicBezTo>
                    <a:pt x="2837" y="1808"/>
                    <a:pt x="2836" y="1810"/>
                    <a:pt x="2835" y="1812"/>
                  </a:cubicBezTo>
                  <a:cubicBezTo>
                    <a:pt x="2833" y="1814"/>
                    <a:pt x="2831" y="1816"/>
                    <a:pt x="2829" y="1819"/>
                  </a:cubicBezTo>
                  <a:cubicBezTo>
                    <a:pt x="2829" y="1819"/>
                    <a:pt x="2829" y="1819"/>
                    <a:pt x="2829" y="1819"/>
                  </a:cubicBezTo>
                  <a:cubicBezTo>
                    <a:pt x="2828" y="1820"/>
                    <a:pt x="2826" y="1822"/>
                    <a:pt x="2825" y="1824"/>
                  </a:cubicBezTo>
                  <a:cubicBezTo>
                    <a:pt x="2823" y="1827"/>
                    <a:pt x="2822" y="1831"/>
                    <a:pt x="2822" y="1835"/>
                  </a:cubicBezTo>
                  <a:cubicBezTo>
                    <a:pt x="2822" y="1836"/>
                    <a:pt x="2822" y="1837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2" y="1838"/>
                    <a:pt x="2822" y="1839"/>
                    <a:pt x="2821" y="1841"/>
                  </a:cubicBezTo>
                  <a:cubicBezTo>
                    <a:pt x="2820" y="1843"/>
                    <a:pt x="2819" y="1846"/>
                    <a:pt x="2819" y="1850"/>
                  </a:cubicBezTo>
                  <a:cubicBezTo>
                    <a:pt x="2819" y="1851"/>
                    <a:pt x="2819" y="1853"/>
                    <a:pt x="2820" y="1854"/>
                  </a:cubicBezTo>
                  <a:cubicBezTo>
                    <a:pt x="2820" y="1855"/>
                    <a:pt x="2820" y="1855"/>
                    <a:pt x="2820" y="1855"/>
                  </a:cubicBezTo>
                  <a:cubicBezTo>
                    <a:pt x="2820" y="1856"/>
                    <a:pt x="2820" y="1858"/>
                    <a:pt x="2821" y="1861"/>
                  </a:cubicBezTo>
                  <a:cubicBezTo>
                    <a:pt x="2822" y="1862"/>
                    <a:pt x="2822" y="1864"/>
                    <a:pt x="2823" y="1866"/>
                  </a:cubicBezTo>
                  <a:cubicBezTo>
                    <a:pt x="2824" y="1868"/>
                    <a:pt x="2826" y="1869"/>
                    <a:pt x="2828" y="1871"/>
                  </a:cubicBezTo>
                  <a:cubicBezTo>
                    <a:pt x="2831" y="1874"/>
                    <a:pt x="2835" y="1877"/>
                    <a:pt x="2839" y="1879"/>
                  </a:cubicBezTo>
                  <a:cubicBezTo>
                    <a:pt x="2839" y="1879"/>
                    <a:pt x="2839" y="1879"/>
                    <a:pt x="2839" y="1879"/>
                  </a:cubicBezTo>
                  <a:cubicBezTo>
                    <a:pt x="2840" y="1879"/>
                    <a:pt x="2840" y="1880"/>
                    <a:pt x="2841" y="1880"/>
                  </a:cubicBezTo>
                  <a:cubicBezTo>
                    <a:pt x="2841" y="1881"/>
                    <a:pt x="2842" y="1882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5"/>
                    <a:pt x="2842" y="1885"/>
                    <a:pt x="2842" y="1885"/>
                  </a:cubicBezTo>
                  <a:cubicBezTo>
                    <a:pt x="2842" y="1885"/>
                    <a:pt x="2842" y="1886"/>
                    <a:pt x="2842" y="1886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0" y="1887"/>
                    <a:pt x="2839" y="1887"/>
                    <a:pt x="2838" y="1887"/>
                  </a:cubicBezTo>
                  <a:cubicBezTo>
                    <a:pt x="2835" y="1887"/>
                    <a:pt x="2833" y="1887"/>
                    <a:pt x="2830" y="1888"/>
                  </a:cubicBezTo>
                  <a:cubicBezTo>
                    <a:pt x="2828" y="1888"/>
                    <a:pt x="2826" y="1889"/>
                    <a:pt x="2825" y="1891"/>
                  </a:cubicBezTo>
                  <a:cubicBezTo>
                    <a:pt x="2822" y="1893"/>
                    <a:pt x="2820" y="1895"/>
                    <a:pt x="2819" y="1898"/>
                  </a:cubicBezTo>
                  <a:cubicBezTo>
                    <a:pt x="2818" y="1900"/>
                    <a:pt x="2817" y="1903"/>
                    <a:pt x="2816" y="1905"/>
                  </a:cubicBezTo>
                  <a:cubicBezTo>
                    <a:pt x="2816" y="1905"/>
                    <a:pt x="2816" y="1905"/>
                    <a:pt x="2816" y="1905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2" y="1911"/>
                    <a:pt x="2809" y="1918"/>
                    <a:pt x="2807" y="1923"/>
                  </a:cubicBezTo>
                  <a:cubicBezTo>
                    <a:pt x="2805" y="1929"/>
                    <a:pt x="2804" y="1935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1"/>
                    <a:pt x="2803" y="1941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0"/>
                    <a:pt x="2803" y="1941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2"/>
                    <a:pt x="2801" y="1945"/>
                    <a:pt x="2800" y="1948"/>
                  </a:cubicBezTo>
                  <a:cubicBezTo>
                    <a:pt x="2794" y="1960"/>
                    <a:pt x="2794" y="1960"/>
                    <a:pt x="2794" y="1960"/>
                  </a:cubicBezTo>
                  <a:cubicBezTo>
                    <a:pt x="2806" y="1965"/>
                    <a:pt x="2806" y="1965"/>
                    <a:pt x="2806" y="1965"/>
                  </a:cubicBezTo>
                  <a:cubicBezTo>
                    <a:pt x="2808" y="1966"/>
                    <a:pt x="2810" y="1966"/>
                    <a:pt x="2811" y="1967"/>
                  </a:cubicBezTo>
                  <a:cubicBezTo>
                    <a:pt x="2812" y="1967"/>
                    <a:pt x="2813" y="1967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6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5"/>
                    <a:pt x="2812" y="1966"/>
                  </a:cubicBezTo>
                  <a:cubicBezTo>
                    <a:pt x="2812" y="1971"/>
                    <a:pt x="2813" y="1975"/>
                    <a:pt x="2815" y="1978"/>
                  </a:cubicBezTo>
                  <a:cubicBezTo>
                    <a:pt x="2816" y="1981"/>
                    <a:pt x="2818" y="1983"/>
                    <a:pt x="2820" y="1985"/>
                  </a:cubicBezTo>
                  <a:cubicBezTo>
                    <a:pt x="2820" y="1985"/>
                    <a:pt x="2820" y="1985"/>
                    <a:pt x="2820" y="1985"/>
                  </a:cubicBezTo>
                  <a:cubicBezTo>
                    <a:pt x="2821" y="1987"/>
                    <a:pt x="2821" y="1988"/>
                    <a:pt x="2822" y="1989"/>
                  </a:cubicBezTo>
                  <a:cubicBezTo>
                    <a:pt x="2822" y="1990"/>
                    <a:pt x="2822" y="1991"/>
                    <a:pt x="2822" y="1991"/>
                  </a:cubicBezTo>
                  <a:cubicBezTo>
                    <a:pt x="2822" y="1991"/>
                    <a:pt x="2822" y="1992"/>
                    <a:pt x="2822" y="1993"/>
                  </a:cubicBezTo>
                  <a:cubicBezTo>
                    <a:pt x="2819" y="1997"/>
                    <a:pt x="2818" y="2001"/>
                    <a:pt x="2818" y="2006"/>
                  </a:cubicBezTo>
                  <a:cubicBezTo>
                    <a:pt x="2818" y="2009"/>
                    <a:pt x="2818" y="2012"/>
                    <a:pt x="2819" y="2014"/>
                  </a:cubicBezTo>
                  <a:cubicBezTo>
                    <a:pt x="2820" y="2017"/>
                    <a:pt x="2821" y="2019"/>
                    <a:pt x="2822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18" y="2029"/>
                    <a:pt x="2815" y="2039"/>
                    <a:pt x="2812" y="2048"/>
                  </a:cubicBezTo>
                  <a:cubicBezTo>
                    <a:pt x="2809" y="2056"/>
                    <a:pt x="2809" y="2062"/>
                    <a:pt x="2808" y="2068"/>
                  </a:cubicBezTo>
                  <a:cubicBezTo>
                    <a:pt x="2808" y="2070"/>
                    <a:pt x="2807" y="2072"/>
                    <a:pt x="2807" y="2074"/>
                  </a:cubicBezTo>
                  <a:cubicBezTo>
                    <a:pt x="2807" y="2078"/>
                    <a:pt x="2808" y="2083"/>
                    <a:pt x="2811" y="2087"/>
                  </a:cubicBezTo>
                  <a:cubicBezTo>
                    <a:pt x="2813" y="2091"/>
                    <a:pt x="2817" y="2095"/>
                    <a:pt x="2821" y="2097"/>
                  </a:cubicBezTo>
                  <a:cubicBezTo>
                    <a:pt x="2821" y="2097"/>
                    <a:pt x="2821" y="2097"/>
                    <a:pt x="2821" y="2097"/>
                  </a:cubicBezTo>
                  <a:cubicBezTo>
                    <a:pt x="2822" y="2097"/>
                    <a:pt x="2822" y="2097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0" y="2096"/>
                    <a:pt x="2820" y="2096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18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3"/>
                    <a:pt x="2818" y="2094"/>
                  </a:cubicBezTo>
                  <a:cubicBezTo>
                    <a:pt x="2818" y="2098"/>
                    <a:pt x="2819" y="2102"/>
                    <a:pt x="2821" y="2106"/>
                  </a:cubicBezTo>
                  <a:cubicBezTo>
                    <a:pt x="2822" y="2109"/>
                    <a:pt x="2824" y="2111"/>
                    <a:pt x="2826" y="2113"/>
                  </a:cubicBezTo>
                  <a:cubicBezTo>
                    <a:pt x="2826" y="2113"/>
                    <a:pt x="2826" y="2113"/>
                    <a:pt x="2826" y="2113"/>
                  </a:cubicBezTo>
                  <a:cubicBezTo>
                    <a:pt x="2826" y="2114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8" y="2117"/>
                    <a:pt x="2828" y="2119"/>
                    <a:pt x="2829" y="2121"/>
                  </a:cubicBezTo>
                  <a:cubicBezTo>
                    <a:pt x="2830" y="2122"/>
                    <a:pt x="2831" y="2124"/>
                    <a:pt x="2832" y="2125"/>
                  </a:cubicBezTo>
                  <a:cubicBezTo>
                    <a:pt x="2834" y="2127"/>
                    <a:pt x="2836" y="2129"/>
                    <a:pt x="2839" y="2130"/>
                  </a:cubicBezTo>
                  <a:cubicBezTo>
                    <a:pt x="2841" y="2131"/>
                    <a:pt x="2844" y="2131"/>
                    <a:pt x="2846" y="2131"/>
                  </a:cubicBezTo>
                  <a:cubicBezTo>
                    <a:pt x="2848" y="2131"/>
                    <a:pt x="2850" y="2131"/>
                    <a:pt x="2851" y="2130"/>
                  </a:cubicBezTo>
                  <a:cubicBezTo>
                    <a:pt x="2851" y="2130"/>
                    <a:pt x="2851" y="2130"/>
                    <a:pt x="2851" y="2130"/>
                  </a:cubicBezTo>
                  <a:cubicBezTo>
                    <a:pt x="2852" y="2130"/>
                    <a:pt x="2852" y="2130"/>
                    <a:pt x="2852" y="2130"/>
                  </a:cubicBezTo>
                  <a:cubicBezTo>
                    <a:pt x="2852" y="2130"/>
                    <a:pt x="2853" y="2130"/>
                    <a:pt x="2855" y="2131"/>
                  </a:cubicBezTo>
                  <a:cubicBezTo>
                    <a:pt x="2856" y="2132"/>
                    <a:pt x="2858" y="2133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58" y="2133"/>
                    <a:pt x="2858" y="2133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57" y="2131"/>
                    <a:pt x="2857" y="2131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7" y="2129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6" y="2131"/>
                    <a:pt x="2855" y="2134"/>
                    <a:pt x="2855" y="2138"/>
                  </a:cubicBezTo>
                  <a:cubicBezTo>
                    <a:pt x="2855" y="2143"/>
                    <a:pt x="2857" y="2147"/>
                    <a:pt x="2859" y="2151"/>
                  </a:cubicBezTo>
                  <a:cubicBezTo>
                    <a:pt x="2859" y="2151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8" y="2150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4" y="2155"/>
                    <a:pt x="2850" y="2161"/>
                    <a:pt x="2847" y="2169"/>
                  </a:cubicBezTo>
                  <a:cubicBezTo>
                    <a:pt x="2847" y="2169"/>
                    <a:pt x="2847" y="2169"/>
                    <a:pt x="2847" y="2169"/>
                  </a:cubicBezTo>
                  <a:cubicBezTo>
                    <a:pt x="2845" y="2173"/>
                    <a:pt x="2844" y="2177"/>
                    <a:pt x="2844" y="2181"/>
                  </a:cubicBezTo>
                  <a:cubicBezTo>
                    <a:pt x="2844" y="2183"/>
                    <a:pt x="2844" y="2185"/>
                    <a:pt x="2845" y="2186"/>
                  </a:cubicBezTo>
                  <a:cubicBezTo>
                    <a:pt x="2845" y="2186"/>
                    <a:pt x="2845" y="2186"/>
                    <a:pt x="2845" y="2186"/>
                  </a:cubicBezTo>
                  <a:cubicBezTo>
                    <a:pt x="2845" y="2187"/>
                    <a:pt x="2845" y="2188"/>
                    <a:pt x="2845" y="2189"/>
                  </a:cubicBezTo>
                  <a:cubicBezTo>
                    <a:pt x="2845" y="2190"/>
                    <a:pt x="2845" y="2190"/>
                    <a:pt x="2844" y="2191"/>
                  </a:cubicBezTo>
                  <a:cubicBezTo>
                    <a:pt x="2844" y="2191"/>
                    <a:pt x="2844" y="2192"/>
                    <a:pt x="2843" y="2193"/>
                  </a:cubicBezTo>
                  <a:cubicBezTo>
                    <a:pt x="2842" y="2193"/>
                    <a:pt x="2842" y="2193"/>
                    <a:pt x="2842" y="2193"/>
                  </a:cubicBezTo>
                  <a:cubicBezTo>
                    <a:pt x="2841" y="2195"/>
                    <a:pt x="2840" y="2197"/>
                    <a:pt x="2839" y="2198"/>
                  </a:cubicBezTo>
                  <a:cubicBezTo>
                    <a:pt x="2838" y="2200"/>
                    <a:pt x="2838" y="2201"/>
                    <a:pt x="2838" y="2201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3" y="2207"/>
                    <a:pt x="2828" y="2213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5" y="2217"/>
                    <a:pt x="2824" y="2217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7" y="2215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7" y="2215"/>
                    <a:pt x="2826" y="2215"/>
                    <a:pt x="2824" y="2216"/>
                  </a:cubicBezTo>
                  <a:cubicBezTo>
                    <a:pt x="2826" y="2227"/>
                    <a:pt x="2826" y="2227"/>
                    <a:pt x="2826" y="2227"/>
                  </a:cubicBezTo>
                  <a:cubicBezTo>
                    <a:pt x="2824" y="2216"/>
                    <a:pt x="2824" y="2216"/>
                    <a:pt x="2824" y="2216"/>
                  </a:cubicBezTo>
                  <a:cubicBezTo>
                    <a:pt x="2820" y="2216"/>
                    <a:pt x="2815" y="2218"/>
                    <a:pt x="2812" y="2221"/>
                  </a:cubicBezTo>
                  <a:cubicBezTo>
                    <a:pt x="2810" y="2223"/>
                    <a:pt x="2808" y="2225"/>
                    <a:pt x="2807" y="2228"/>
                  </a:cubicBezTo>
                  <a:cubicBezTo>
                    <a:pt x="2806" y="2230"/>
                    <a:pt x="2805" y="2233"/>
                    <a:pt x="2805" y="2236"/>
                  </a:cubicBezTo>
                  <a:cubicBezTo>
                    <a:pt x="2805" y="2239"/>
                    <a:pt x="2806" y="2241"/>
                    <a:pt x="2807" y="2244"/>
                  </a:cubicBezTo>
                  <a:cubicBezTo>
                    <a:pt x="2807" y="2244"/>
                    <a:pt x="2807" y="2244"/>
                    <a:pt x="2807" y="2244"/>
                  </a:cubicBezTo>
                  <a:cubicBezTo>
                    <a:pt x="2808" y="2246"/>
                    <a:pt x="2808" y="2248"/>
                    <a:pt x="2808" y="2250"/>
                  </a:cubicBezTo>
                  <a:cubicBezTo>
                    <a:pt x="2808" y="2251"/>
                    <a:pt x="2808" y="2253"/>
                    <a:pt x="2807" y="2255"/>
                  </a:cubicBezTo>
                  <a:cubicBezTo>
                    <a:pt x="2806" y="2258"/>
                    <a:pt x="2805" y="2260"/>
                    <a:pt x="2804" y="2263"/>
                  </a:cubicBezTo>
                  <a:cubicBezTo>
                    <a:pt x="2804" y="2262"/>
                    <a:pt x="2804" y="2262"/>
                    <a:pt x="2804" y="2262"/>
                  </a:cubicBezTo>
                  <a:cubicBezTo>
                    <a:pt x="2803" y="2265"/>
                    <a:pt x="2802" y="2267"/>
                    <a:pt x="2801" y="2270"/>
                  </a:cubicBezTo>
                  <a:cubicBezTo>
                    <a:pt x="2800" y="2273"/>
                    <a:pt x="2799" y="2277"/>
                    <a:pt x="2799" y="2281"/>
                  </a:cubicBezTo>
                  <a:cubicBezTo>
                    <a:pt x="2799" y="2284"/>
                    <a:pt x="2800" y="2288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1"/>
                    <a:pt x="2800" y="2293"/>
                  </a:cubicBezTo>
                  <a:cubicBezTo>
                    <a:pt x="2800" y="2294"/>
                    <a:pt x="2799" y="2297"/>
                    <a:pt x="2799" y="2300"/>
                  </a:cubicBezTo>
                  <a:cubicBezTo>
                    <a:pt x="2799" y="2300"/>
                    <a:pt x="2799" y="2300"/>
                    <a:pt x="2799" y="2300"/>
                  </a:cubicBezTo>
                  <a:cubicBezTo>
                    <a:pt x="2799" y="2305"/>
                    <a:pt x="2799" y="2310"/>
                    <a:pt x="2798" y="2314"/>
                  </a:cubicBezTo>
                  <a:cubicBezTo>
                    <a:pt x="2797" y="2319"/>
                    <a:pt x="2796" y="2323"/>
                    <a:pt x="2795" y="2327"/>
                  </a:cubicBezTo>
                  <a:cubicBezTo>
                    <a:pt x="2795" y="2327"/>
                    <a:pt x="2795" y="2327"/>
                    <a:pt x="2795" y="2327"/>
                  </a:cubicBezTo>
                  <a:cubicBezTo>
                    <a:pt x="2793" y="2331"/>
                    <a:pt x="2792" y="2336"/>
                    <a:pt x="2791" y="2341"/>
                  </a:cubicBezTo>
                  <a:cubicBezTo>
                    <a:pt x="2791" y="2345"/>
                    <a:pt x="2790" y="2350"/>
                    <a:pt x="2790" y="2354"/>
                  </a:cubicBezTo>
                  <a:cubicBezTo>
                    <a:pt x="2789" y="2365"/>
                    <a:pt x="2789" y="2375"/>
                    <a:pt x="2788" y="2384"/>
                  </a:cubicBezTo>
                  <a:cubicBezTo>
                    <a:pt x="2788" y="2385"/>
                    <a:pt x="2787" y="2386"/>
                    <a:pt x="2786" y="2388"/>
                  </a:cubicBezTo>
                  <a:cubicBezTo>
                    <a:pt x="2785" y="2391"/>
                    <a:pt x="2783" y="2394"/>
                    <a:pt x="2782" y="2399"/>
                  </a:cubicBezTo>
                  <a:cubicBezTo>
                    <a:pt x="2782" y="2399"/>
                    <a:pt x="2782" y="2399"/>
                    <a:pt x="2782" y="2399"/>
                  </a:cubicBezTo>
                  <a:cubicBezTo>
                    <a:pt x="2781" y="2402"/>
                    <a:pt x="2781" y="2405"/>
                    <a:pt x="2781" y="2407"/>
                  </a:cubicBezTo>
                  <a:cubicBezTo>
                    <a:pt x="2781" y="2408"/>
                    <a:pt x="2781" y="2409"/>
                    <a:pt x="2781" y="2410"/>
                  </a:cubicBezTo>
                  <a:cubicBezTo>
                    <a:pt x="2781" y="2411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75" y="2422"/>
                    <a:pt x="2773" y="2432"/>
                    <a:pt x="2770" y="2442"/>
                  </a:cubicBezTo>
                  <a:cubicBezTo>
                    <a:pt x="2769" y="2444"/>
                    <a:pt x="2769" y="2445"/>
                    <a:pt x="2769" y="2445"/>
                  </a:cubicBezTo>
                  <a:cubicBezTo>
                    <a:pt x="2768" y="2446"/>
                    <a:pt x="2769" y="2446"/>
                    <a:pt x="2768" y="2446"/>
                  </a:cubicBezTo>
                  <a:cubicBezTo>
                    <a:pt x="2768" y="2446"/>
                    <a:pt x="2768" y="2446"/>
                    <a:pt x="2768" y="2446"/>
                  </a:cubicBezTo>
                  <a:cubicBezTo>
                    <a:pt x="2766" y="2447"/>
                    <a:pt x="2765" y="2448"/>
                    <a:pt x="2763" y="2451"/>
                  </a:cubicBezTo>
                  <a:cubicBezTo>
                    <a:pt x="2762" y="2452"/>
                    <a:pt x="2761" y="2453"/>
                    <a:pt x="2760" y="2455"/>
                  </a:cubicBezTo>
                  <a:cubicBezTo>
                    <a:pt x="2760" y="2456"/>
                    <a:pt x="2759" y="2458"/>
                    <a:pt x="2759" y="2460"/>
                  </a:cubicBezTo>
                  <a:cubicBezTo>
                    <a:pt x="2759" y="2464"/>
                    <a:pt x="2761" y="2467"/>
                    <a:pt x="2762" y="2469"/>
                  </a:cubicBezTo>
                  <a:cubicBezTo>
                    <a:pt x="2764" y="2471"/>
                    <a:pt x="2766" y="2473"/>
                    <a:pt x="2768" y="2474"/>
                  </a:cubicBezTo>
                  <a:cubicBezTo>
                    <a:pt x="2768" y="2474"/>
                    <a:pt x="2768" y="2474"/>
                    <a:pt x="2768" y="2474"/>
                  </a:cubicBezTo>
                  <a:cubicBezTo>
                    <a:pt x="2768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68" y="2473"/>
                    <a:pt x="2768" y="2474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8" y="2471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5" y="2473"/>
                    <a:pt x="2763" y="2477"/>
                    <a:pt x="2761" y="2481"/>
                  </a:cubicBezTo>
                  <a:cubicBezTo>
                    <a:pt x="2759" y="2485"/>
                    <a:pt x="2758" y="2489"/>
                    <a:pt x="2758" y="2493"/>
                  </a:cubicBezTo>
                  <a:cubicBezTo>
                    <a:pt x="2758" y="2498"/>
                    <a:pt x="2759" y="2502"/>
                    <a:pt x="2761" y="2506"/>
                  </a:cubicBezTo>
                  <a:cubicBezTo>
                    <a:pt x="2762" y="2510"/>
                    <a:pt x="2764" y="2513"/>
                    <a:pt x="2765" y="2516"/>
                  </a:cubicBezTo>
                  <a:cubicBezTo>
                    <a:pt x="2765" y="2518"/>
                    <a:pt x="2765" y="2518"/>
                    <a:pt x="2765" y="2519"/>
                  </a:cubicBezTo>
                  <a:cubicBezTo>
                    <a:pt x="2765" y="2519"/>
                    <a:pt x="2765" y="2519"/>
                    <a:pt x="2765" y="2519"/>
                  </a:cubicBezTo>
                  <a:cubicBezTo>
                    <a:pt x="2765" y="2520"/>
                    <a:pt x="2765" y="2520"/>
                    <a:pt x="2764" y="2522"/>
                  </a:cubicBezTo>
                  <a:cubicBezTo>
                    <a:pt x="2764" y="2522"/>
                    <a:pt x="2764" y="2522"/>
                    <a:pt x="2764" y="2522"/>
                  </a:cubicBezTo>
                  <a:cubicBezTo>
                    <a:pt x="2761" y="2528"/>
                    <a:pt x="2759" y="2534"/>
                    <a:pt x="2757" y="2539"/>
                  </a:cubicBezTo>
                  <a:cubicBezTo>
                    <a:pt x="2757" y="2539"/>
                    <a:pt x="2757" y="2539"/>
                    <a:pt x="2757" y="2539"/>
                  </a:cubicBezTo>
                  <a:cubicBezTo>
                    <a:pt x="2755" y="2543"/>
                    <a:pt x="2754" y="2547"/>
                    <a:pt x="2753" y="2552"/>
                  </a:cubicBezTo>
                  <a:cubicBezTo>
                    <a:pt x="2752" y="2555"/>
                    <a:pt x="2752" y="2557"/>
                    <a:pt x="2752" y="2560"/>
                  </a:cubicBezTo>
                  <a:cubicBezTo>
                    <a:pt x="2752" y="2562"/>
                    <a:pt x="2752" y="2564"/>
                    <a:pt x="2753" y="2566"/>
                  </a:cubicBezTo>
                  <a:cubicBezTo>
                    <a:pt x="2753" y="2566"/>
                    <a:pt x="2753" y="2566"/>
                    <a:pt x="2753" y="2566"/>
                  </a:cubicBezTo>
                  <a:cubicBezTo>
                    <a:pt x="2753" y="2569"/>
                    <a:pt x="2754" y="2571"/>
                    <a:pt x="2755" y="2572"/>
                  </a:cubicBezTo>
                  <a:cubicBezTo>
                    <a:pt x="2755" y="2574"/>
                    <a:pt x="2756" y="2575"/>
                    <a:pt x="2756" y="2575"/>
                  </a:cubicBezTo>
                  <a:cubicBezTo>
                    <a:pt x="2756" y="2575"/>
                    <a:pt x="2756" y="2575"/>
                    <a:pt x="2756" y="2575"/>
                  </a:cubicBezTo>
                  <a:cubicBezTo>
                    <a:pt x="2756" y="2577"/>
                    <a:pt x="2756" y="2578"/>
                    <a:pt x="2756" y="2579"/>
                  </a:cubicBezTo>
                  <a:cubicBezTo>
                    <a:pt x="2756" y="2579"/>
                    <a:pt x="2756" y="2579"/>
                    <a:pt x="2756" y="2580"/>
                  </a:cubicBezTo>
                  <a:cubicBezTo>
                    <a:pt x="2756" y="2580"/>
                    <a:pt x="2756" y="2580"/>
                    <a:pt x="2756" y="2580"/>
                  </a:cubicBezTo>
                  <a:cubicBezTo>
                    <a:pt x="2755" y="2581"/>
                    <a:pt x="2754" y="2581"/>
                    <a:pt x="2752" y="2582"/>
                  </a:cubicBezTo>
                  <a:cubicBezTo>
                    <a:pt x="2751" y="2583"/>
                    <a:pt x="2750" y="2583"/>
                    <a:pt x="2748" y="2584"/>
                  </a:cubicBezTo>
                  <a:cubicBezTo>
                    <a:pt x="2747" y="2585"/>
                    <a:pt x="2746" y="2586"/>
                    <a:pt x="2745" y="2587"/>
                  </a:cubicBezTo>
                  <a:cubicBezTo>
                    <a:pt x="2744" y="2589"/>
                    <a:pt x="2743" y="2591"/>
                    <a:pt x="2742" y="2592"/>
                  </a:cubicBezTo>
                  <a:cubicBezTo>
                    <a:pt x="2742" y="2594"/>
                    <a:pt x="2741" y="2595"/>
                    <a:pt x="2741" y="2596"/>
                  </a:cubicBezTo>
                  <a:cubicBezTo>
                    <a:pt x="2741" y="2596"/>
                    <a:pt x="2741" y="2596"/>
                    <a:pt x="2741" y="2596"/>
                  </a:cubicBezTo>
                  <a:cubicBezTo>
                    <a:pt x="2740" y="2601"/>
                    <a:pt x="2738" y="2608"/>
                    <a:pt x="2737" y="2615"/>
                  </a:cubicBezTo>
                  <a:cubicBezTo>
                    <a:pt x="2737" y="2615"/>
                    <a:pt x="2737" y="2615"/>
                    <a:pt x="2737" y="2615"/>
                  </a:cubicBezTo>
                  <a:cubicBezTo>
                    <a:pt x="2736" y="2621"/>
                    <a:pt x="2736" y="2625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31"/>
                    <a:pt x="2736" y="2633"/>
                    <a:pt x="2737" y="2635"/>
                  </a:cubicBezTo>
                  <a:cubicBezTo>
                    <a:pt x="2737" y="2636"/>
                    <a:pt x="2738" y="2638"/>
                    <a:pt x="2739" y="2639"/>
                  </a:cubicBezTo>
                  <a:cubicBezTo>
                    <a:pt x="2741" y="2642"/>
                    <a:pt x="2744" y="2643"/>
                    <a:pt x="2745" y="2644"/>
                  </a:cubicBezTo>
                  <a:cubicBezTo>
                    <a:pt x="2748" y="2645"/>
                    <a:pt x="2749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9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7" y="2644"/>
                    <a:pt x="2747" y="2644"/>
                    <a:pt x="2747" y="2644"/>
                  </a:cubicBezTo>
                  <a:cubicBezTo>
                    <a:pt x="2749" y="2646"/>
                    <a:pt x="2751" y="2647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3" y="2650"/>
                    <a:pt x="2753" y="2651"/>
                    <a:pt x="2755" y="2653"/>
                  </a:cubicBezTo>
                  <a:cubicBezTo>
                    <a:pt x="2756" y="2656"/>
                    <a:pt x="2759" y="2658"/>
                    <a:pt x="2762" y="2660"/>
                  </a:cubicBezTo>
                  <a:cubicBezTo>
                    <a:pt x="2765" y="2662"/>
                    <a:pt x="2767" y="2662"/>
                    <a:pt x="2770" y="2663"/>
                  </a:cubicBezTo>
                  <a:cubicBezTo>
                    <a:pt x="2774" y="2664"/>
                    <a:pt x="2777" y="2665"/>
                    <a:pt x="2779" y="2667"/>
                  </a:cubicBezTo>
                  <a:cubicBezTo>
                    <a:pt x="2781" y="2670"/>
                    <a:pt x="2784" y="2673"/>
                    <a:pt x="2785" y="2678"/>
                  </a:cubicBezTo>
                  <a:cubicBezTo>
                    <a:pt x="2785" y="2679"/>
                    <a:pt x="2785" y="2679"/>
                    <a:pt x="2785" y="2679"/>
                  </a:cubicBezTo>
                  <a:cubicBezTo>
                    <a:pt x="2785" y="2680"/>
                    <a:pt x="2785" y="2680"/>
                    <a:pt x="2785" y="2681"/>
                  </a:cubicBezTo>
                  <a:cubicBezTo>
                    <a:pt x="2785" y="2681"/>
                    <a:pt x="2785" y="2681"/>
                    <a:pt x="2785" y="2681"/>
                  </a:cubicBezTo>
                  <a:cubicBezTo>
                    <a:pt x="2783" y="2686"/>
                    <a:pt x="2782" y="2691"/>
                    <a:pt x="2782" y="2696"/>
                  </a:cubicBezTo>
                  <a:cubicBezTo>
                    <a:pt x="2782" y="2696"/>
                    <a:pt x="2782" y="2696"/>
                    <a:pt x="2782" y="2696"/>
                  </a:cubicBezTo>
                  <a:cubicBezTo>
                    <a:pt x="2781" y="2707"/>
                    <a:pt x="2781" y="2716"/>
                    <a:pt x="2779" y="2725"/>
                  </a:cubicBezTo>
                  <a:cubicBezTo>
                    <a:pt x="2779" y="2725"/>
                    <a:pt x="2779" y="2725"/>
                    <a:pt x="2779" y="2725"/>
                  </a:cubicBezTo>
                  <a:cubicBezTo>
                    <a:pt x="2779" y="2726"/>
                    <a:pt x="2779" y="2727"/>
                    <a:pt x="2778" y="2729"/>
                  </a:cubicBezTo>
                  <a:cubicBezTo>
                    <a:pt x="2777" y="2731"/>
                    <a:pt x="2775" y="2734"/>
                    <a:pt x="2774" y="2737"/>
                  </a:cubicBezTo>
                  <a:cubicBezTo>
                    <a:pt x="2774" y="2737"/>
                    <a:pt x="2774" y="2737"/>
                    <a:pt x="2774" y="2737"/>
                  </a:cubicBezTo>
                  <a:cubicBezTo>
                    <a:pt x="2774" y="2738"/>
                    <a:pt x="2773" y="2739"/>
                    <a:pt x="2773" y="2740"/>
                  </a:cubicBezTo>
                  <a:cubicBezTo>
                    <a:pt x="2772" y="2741"/>
                    <a:pt x="2772" y="2742"/>
                    <a:pt x="2772" y="2743"/>
                  </a:cubicBezTo>
                  <a:cubicBezTo>
                    <a:pt x="2771" y="2744"/>
                    <a:pt x="2771" y="2746"/>
                    <a:pt x="2771" y="2748"/>
                  </a:cubicBezTo>
                  <a:cubicBezTo>
                    <a:pt x="2771" y="2749"/>
                    <a:pt x="2771" y="2751"/>
                    <a:pt x="2772" y="2753"/>
                  </a:cubicBezTo>
                  <a:cubicBezTo>
                    <a:pt x="2772" y="2753"/>
                    <a:pt x="2772" y="2753"/>
                    <a:pt x="2772" y="2753"/>
                  </a:cubicBezTo>
                  <a:cubicBezTo>
                    <a:pt x="2772" y="2754"/>
                    <a:pt x="2773" y="2755"/>
                    <a:pt x="2773" y="2757"/>
                  </a:cubicBezTo>
                  <a:cubicBezTo>
                    <a:pt x="2773" y="2760"/>
                    <a:pt x="2774" y="2763"/>
                    <a:pt x="2775" y="2767"/>
                  </a:cubicBezTo>
                  <a:cubicBezTo>
                    <a:pt x="2776" y="2772"/>
                    <a:pt x="2778" y="2777"/>
                    <a:pt x="2782" y="2781"/>
                  </a:cubicBezTo>
                  <a:cubicBezTo>
                    <a:pt x="2782" y="2781"/>
                    <a:pt x="2782" y="2781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0" y="2778"/>
                    <a:pt x="2781" y="2779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8"/>
                    <a:pt x="2780" y="2780"/>
                  </a:cubicBezTo>
                  <a:cubicBezTo>
                    <a:pt x="2780" y="2781"/>
                    <a:pt x="2780" y="2782"/>
                    <a:pt x="2780" y="2783"/>
                  </a:cubicBezTo>
                  <a:cubicBezTo>
                    <a:pt x="2780" y="2783"/>
                    <a:pt x="2780" y="2783"/>
                    <a:pt x="2780" y="2783"/>
                  </a:cubicBezTo>
                  <a:cubicBezTo>
                    <a:pt x="2780" y="2783"/>
                    <a:pt x="2780" y="2784"/>
                    <a:pt x="2780" y="2785"/>
                  </a:cubicBezTo>
                  <a:cubicBezTo>
                    <a:pt x="2780" y="2786"/>
                    <a:pt x="2780" y="2788"/>
                    <a:pt x="2781" y="2790"/>
                  </a:cubicBezTo>
                  <a:cubicBezTo>
                    <a:pt x="2781" y="2792"/>
                    <a:pt x="2781" y="2793"/>
                    <a:pt x="2782" y="2795"/>
                  </a:cubicBezTo>
                  <a:cubicBezTo>
                    <a:pt x="2782" y="2796"/>
                    <a:pt x="2783" y="2798"/>
                    <a:pt x="2785" y="2800"/>
                  </a:cubicBezTo>
                  <a:cubicBezTo>
                    <a:pt x="2786" y="2800"/>
                    <a:pt x="2786" y="2801"/>
                    <a:pt x="2786" y="2801"/>
                  </a:cubicBezTo>
                  <a:cubicBezTo>
                    <a:pt x="2786" y="2801"/>
                    <a:pt x="2786" y="2802"/>
                    <a:pt x="2786" y="2802"/>
                  </a:cubicBezTo>
                  <a:cubicBezTo>
                    <a:pt x="2786" y="2803"/>
                    <a:pt x="2786" y="2803"/>
                    <a:pt x="2786" y="2804"/>
                  </a:cubicBezTo>
                  <a:cubicBezTo>
                    <a:pt x="2786" y="2804"/>
                    <a:pt x="2786" y="2804"/>
                    <a:pt x="2786" y="2804"/>
                  </a:cubicBezTo>
                  <a:cubicBezTo>
                    <a:pt x="2786" y="2806"/>
                    <a:pt x="2785" y="2808"/>
                    <a:pt x="2785" y="2810"/>
                  </a:cubicBezTo>
                  <a:cubicBezTo>
                    <a:pt x="2785" y="2812"/>
                    <a:pt x="2786" y="2814"/>
                    <a:pt x="2787" y="2817"/>
                  </a:cubicBezTo>
                  <a:cubicBezTo>
                    <a:pt x="2788" y="2818"/>
                    <a:pt x="2789" y="2820"/>
                    <a:pt x="2790" y="2821"/>
                  </a:cubicBezTo>
                  <a:cubicBezTo>
                    <a:pt x="2792" y="2823"/>
                    <a:pt x="2794" y="2824"/>
                    <a:pt x="2795" y="2824"/>
                  </a:cubicBezTo>
                  <a:cubicBezTo>
                    <a:pt x="2797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9" y="2825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2" y="2828"/>
                    <a:pt x="2804" y="2830"/>
                    <a:pt x="2807" y="2831"/>
                  </a:cubicBezTo>
                  <a:cubicBezTo>
                    <a:pt x="2810" y="2832"/>
                    <a:pt x="2813" y="2833"/>
                    <a:pt x="2816" y="2833"/>
                  </a:cubicBezTo>
                  <a:cubicBezTo>
                    <a:pt x="2819" y="2833"/>
                    <a:pt x="2822" y="2832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4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0" y="2829"/>
                    <a:pt x="2821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9" y="2827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7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35"/>
                    <a:pt x="2817" y="2843"/>
                    <a:pt x="2816" y="2851"/>
                  </a:cubicBezTo>
                  <a:cubicBezTo>
                    <a:pt x="2816" y="2851"/>
                    <a:pt x="2816" y="2851"/>
                    <a:pt x="2816" y="2851"/>
                  </a:cubicBezTo>
                  <a:cubicBezTo>
                    <a:pt x="2815" y="2858"/>
                    <a:pt x="2813" y="2866"/>
                    <a:pt x="2812" y="2874"/>
                  </a:cubicBezTo>
                  <a:cubicBezTo>
                    <a:pt x="2812" y="2875"/>
                    <a:pt x="2811" y="2876"/>
                    <a:pt x="2811" y="2877"/>
                  </a:cubicBezTo>
                  <a:cubicBezTo>
                    <a:pt x="2811" y="2879"/>
                    <a:pt x="2812" y="2881"/>
                    <a:pt x="2813" y="2883"/>
                  </a:cubicBezTo>
                  <a:cubicBezTo>
                    <a:pt x="2813" y="2884"/>
                    <a:pt x="2814" y="2885"/>
                    <a:pt x="2815" y="2887"/>
                  </a:cubicBezTo>
                  <a:cubicBezTo>
                    <a:pt x="2815" y="2887"/>
                    <a:pt x="2815" y="2887"/>
                    <a:pt x="2815" y="2887"/>
                  </a:cubicBezTo>
                  <a:cubicBezTo>
                    <a:pt x="2816" y="2889"/>
                    <a:pt x="2817" y="2891"/>
                    <a:pt x="2817" y="2893"/>
                  </a:cubicBezTo>
                  <a:cubicBezTo>
                    <a:pt x="2817" y="2896"/>
                    <a:pt x="2816" y="2899"/>
                    <a:pt x="2814" y="2902"/>
                  </a:cubicBezTo>
                  <a:cubicBezTo>
                    <a:pt x="2813" y="2902"/>
                    <a:pt x="2813" y="2902"/>
                    <a:pt x="2813" y="2902"/>
                  </a:cubicBezTo>
                  <a:cubicBezTo>
                    <a:pt x="2811" y="2904"/>
                    <a:pt x="2809" y="2907"/>
                    <a:pt x="2808" y="2912"/>
                  </a:cubicBezTo>
                  <a:cubicBezTo>
                    <a:pt x="2808" y="2912"/>
                    <a:pt x="2808" y="2912"/>
                    <a:pt x="2808" y="2912"/>
                  </a:cubicBezTo>
                  <a:cubicBezTo>
                    <a:pt x="2808" y="2913"/>
                    <a:pt x="2807" y="2914"/>
                    <a:pt x="2807" y="2914"/>
                  </a:cubicBezTo>
                  <a:cubicBezTo>
                    <a:pt x="2807" y="2914"/>
                    <a:pt x="2807" y="2915"/>
                    <a:pt x="2806" y="2915"/>
                  </a:cubicBezTo>
                  <a:cubicBezTo>
                    <a:pt x="2806" y="2915"/>
                    <a:pt x="2806" y="2915"/>
                    <a:pt x="2806" y="2915"/>
                  </a:cubicBezTo>
                  <a:cubicBezTo>
                    <a:pt x="2803" y="2916"/>
                    <a:pt x="2800" y="2918"/>
                    <a:pt x="2797" y="2921"/>
                  </a:cubicBezTo>
                  <a:cubicBezTo>
                    <a:pt x="2796" y="2923"/>
                    <a:pt x="2795" y="2925"/>
                    <a:pt x="2794" y="2927"/>
                  </a:cubicBezTo>
                  <a:cubicBezTo>
                    <a:pt x="2794" y="2929"/>
                    <a:pt x="2793" y="2931"/>
                    <a:pt x="2793" y="2934"/>
                  </a:cubicBezTo>
                  <a:cubicBezTo>
                    <a:pt x="2793" y="2936"/>
                    <a:pt x="2794" y="2938"/>
                    <a:pt x="2794" y="2941"/>
                  </a:cubicBezTo>
                  <a:cubicBezTo>
                    <a:pt x="2794" y="2941"/>
                    <a:pt x="2794" y="2941"/>
                    <a:pt x="2794" y="2941"/>
                  </a:cubicBezTo>
                  <a:cubicBezTo>
                    <a:pt x="2795" y="2941"/>
                    <a:pt x="2795" y="2942"/>
                    <a:pt x="2795" y="2942"/>
                  </a:cubicBezTo>
                  <a:cubicBezTo>
                    <a:pt x="2795" y="2943"/>
                    <a:pt x="2794" y="2945"/>
                    <a:pt x="2794" y="2946"/>
                  </a:cubicBezTo>
                  <a:cubicBezTo>
                    <a:pt x="2793" y="2947"/>
                    <a:pt x="2792" y="2949"/>
                    <a:pt x="2790" y="2951"/>
                  </a:cubicBezTo>
                  <a:cubicBezTo>
                    <a:pt x="2788" y="2953"/>
                    <a:pt x="2787" y="2956"/>
                    <a:pt x="2786" y="2959"/>
                  </a:cubicBezTo>
                  <a:cubicBezTo>
                    <a:pt x="2784" y="2962"/>
                    <a:pt x="2784" y="2964"/>
                    <a:pt x="2784" y="2967"/>
                  </a:cubicBezTo>
                  <a:cubicBezTo>
                    <a:pt x="2784" y="2967"/>
                    <a:pt x="2784" y="2967"/>
                    <a:pt x="2784" y="2967"/>
                  </a:cubicBezTo>
                  <a:cubicBezTo>
                    <a:pt x="2783" y="2971"/>
                    <a:pt x="2783" y="2974"/>
                    <a:pt x="2782" y="2977"/>
                  </a:cubicBezTo>
                  <a:cubicBezTo>
                    <a:pt x="2781" y="2979"/>
                    <a:pt x="2780" y="2981"/>
                    <a:pt x="2778" y="2983"/>
                  </a:cubicBezTo>
                  <a:cubicBezTo>
                    <a:pt x="2777" y="2985"/>
                    <a:pt x="2776" y="2987"/>
                    <a:pt x="2775" y="2988"/>
                  </a:cubicBezTo>
                  <a:cubicBezTo>
                    <a:pt x="2774" y="2990"/>
                    <a:pt x="2774" y="2993"/>
                    <a:pt x="2773" y="2995"/>
                  </a:cubicBezTo>
                  <a:cubicBezTo>
                    <a:pt x="2773" y="2997"/>
                    <a:pt x="2773" y="2999"/>
                    <a:pt x="2773" y="3001"/>
                  </a:cubicBezTo>
                  <a:cubicBezTo>
                    <a:pt x="2773" y="3004"/>
                    <a:pt x="2773" y="3007"/>
                    <a:pt x="2774" y="3010"/>
                  </a:cubicBezTo>
                  <a:cubicBezTo>
                    <a:pt x="2774" y="3012"/>
                    <a:pt x="2775" y="3013"/>
                    <a:pt x="2775" y="3015"/>
                  </a:cubicBezTo>
                  <a:cubicBezTo>
                    <a:pt x="2776" y="3017"/>
                    <a:pt x="2777" y="3018"/>
                    <a:pt x="2778" y="3020"/>
                  </a:cubicBezTo>
                  <a:cubicBezTo>
                    <a:pt x="2778" y="3020"/>
                    <a:pt x="2778" y="3020"/>
                    <a:pt x="2778" y="3020"/>
                  </a:cubicBezTo>
                  <a:cubicBezTo>
                    <a:pt x="2779" y="3021"/>
                    <a:pt x="2779" y="3021"/>
                    <a:pt x="2779" y="3021"/>
                  </a:cubicBezTo>
                  <a:cubicBezTo>
                    <a:pt x="2779" y="3022"/>
                    <a:pt x="2780" y="3023"/>
                    <a:pt x="2780" y="3024"/>
                  </a:cubicBezTo>
                  <a:cubicBezTo>
                    <a:pt x="2780" y="3025"/>
                    <a:pt x="2780" y="3025"/>
                    <a:pt x="2780" y="3025"/>
                  </a:cubicBezTo>
                  <a:cubicBezTo>
                    <a:pt x="2779" y="3027"/>
                    <a:pt x="2779" y="3030"/>
                    <a:pt x="2779" y="3033"/>
                  </a:cubicBezTo>
                  <a:cubicBezTo>
                    <a:pt x="2779" y="3036"/>
                    <a:pt x="2779" y="3038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3"/>
                    <a:pt x="2780" y="3045"/>
                    <a:pt x="2780" y="3048"/>
                  </a:cubicBezTo>
                  <a:cubicBezTo>
                    <a:pt x="2781" y="3051"/>
                    <a:pt x="2782" y="3054"/>
                    <a:pt x="2784" y="3058"/>
                  </a:cubicBezTo>
                  <a:cubicBezTo>
                    <a:pt x="2785" y="3060"/>
                    <a:pt x="2786" y="3062"/>
                    <a:pt x="2787" y="3065"/>
                  </a:cubicBezTo>
                  <a:cubicBezTo>
                    <a:pt x="2788" y="3068"/>
                    <a:pt x="2789" y="3072"/>
                    <a:pt x="2790" y="3075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89" y="3078"/>
                    <a:pt x="2789" y="3078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6" y="3081"/>
                    <a:pt x="2783" y="3084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8"/>
                    <a:pt x="2779" y="3088"/>
                    <a:pt x="2778" y="3090"/>
                  </a:cubicBezTo>
                  <a:cubicBezTo>
                    <a:pt x="2777" y="3090"/>
                    <a:pt x="2776" y="3091"/>
                    <a:pt x="2775" y="3093"/>
                  </a:cubicBezTo>
                  <a:cubicBezTo>
                    <a:pt x="2775" y="3093"/>
                    <a:pt x="2775" y="3094"/>
                    <a:pt x="2774" y="3095"/>
                  </a:cubicBezTo>
                  <a:cubicBezTo>
                    <a:pt x="2774" y="3096"/>
                    <a:pt x="2774" y="3098"/>
                    <a:pt x="2774" y="3099"/>
                  </a:cubicBezTo>
                  <a:cubicBezTo>
                    <a:pt x="2774" y="3100"/>
                    <a:pt x="2774" y="3101"/>
                    <a:pt x="2774" y="3101"/>
                  </a:cubicBezTo>
                  <a:cubicBezTo>
                    <a:pt x="2774" y="3101"/>
                    <a:pt x="2774" y="3101"/>
                    <a:pt x="2774" y="3101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3"/>
                    <a:pt x="2773" y="3103"/>
                    <a:pt x="2772" y="3105"/>
                  </a:cubicBezTo>
                  <a:cubicBezTo>
                    <a:pt x="2770" y="3106"/>
                    <a:pt x="2768" y="3108"/>
                    <a:pt x="2766" y="3111"/>
                  </a:cubicBezTo>
                  <a:cubicBezTo>
                    <a:pt x="2760" y="3117"/>
                    <a:pt x="2758" y="3124"/>
                    <a:pt x="2758" y="3132"/>
                  </a:cubicBezTo>
                  <a:cubicBezTo>
                    <a:pt x="2758" y="3142"/>
                    <a:pt x="2763" y="3152"/>
                    <a:pt x="2771" y="3159"/>
                  </a:cubicBezTo>
                  <a:cubicBezTo>
                    <a:pt x="2771" y="3159"/>
                    <a:pt x="2771" y="3159"/>
                    <a:pt x="2771" y="3159"/>
                  </a:cubicBezTo>
                  <a:cubicBezTo>
                    <a:pt x="2772" y="3160"/>
                    <a:pt x="2774" y="3161"/>
                    <a:pt x="2774" y="3161"/>
                  </a:cubicBezTo>
                  <a:cubicBezTo>
                    <a:pt x="2775" y="3162"/>
                    <a:pt x="2776" y="3162"/>
                    <a:pt x="2776" y="3163"/>
                  </a:cubicBezTo>
                  <a:cubicBezTo>
                    <a:pt x="2776" y="3163"/>
                    <a:pt x="2776" y="3163"/>
                    <a:pt x="2776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76" y="3161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4" y="3164"/>
                    <a:pt x="2771" y="3169"/>
                    <a:pt x="2769" y="3175"/>
                  </a:cubicBezTo>
                  <a:cubicBezTo>
                    <a:pt x="2769" y="3176"/>
                    <a:pt x="2769" y="3176"/>
                    <a:pt x="2769" y="3176"/>
                  </a:cubicBezTo>
                  <a:cubicBezTo>
                    <a:pt x="2769" y="3175"/>
                    <a:pt x="2769" y="3175"/>
                    <a:pt x="2769" y="3175"/>
                  </a:cubicBezTo>
                  <a:cubicBezTo>
                    <a:pt x="2767" y="3180"/>
                    <a:pt x="2765" y="3186"/>
                    <a:pt x="2765" y="3193"/>
                  </a:cubicBezTo>
                  <a:cubicBezTo>
                    <a:pt x="2765" y="3193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5" y="3194"/>
                    <a:pt x="2765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6" y="3192"/>
                    <a:pt x="2766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1" y="3194"/>
                    <a:pt x="2757" y="3197"/>
                    <a:pt x="2754" y="3200"/>
                  </a:cubicBezTo>
                  <a:cubicBezTo>
                    <a:pt x="2751" y="3203"/>
                    <a:pt x="2749" y="3205"/>
                    <a:pt x="2747" y="3207"/>
                  </a:cubicBezTo>
                  <a:cubicBezTo>
                    <a:pt x="2747" y="3207"/>
                    <a:pt x="2747" y="3207"/>
                    <a:pt x="2747" y="3207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3" y="3207"/>
                    <a:pt x="2741" y="3207"/>
                    <a:pt x="2739" y="3207"/>
                  </a:cubicBezTo>
                  <a:cubicBezTo>
                    <a:pt x="2737" y="3207"/>
                    <a:pt x="2735" y="3207"/>
                    <a:pt x="2732" y="3208"/>
                  </a:cubicBezTo>
                  <a:cubicBezTo>
                    <a:pt x="2730" y="3209"/>
                    <a:pt x="2728" y="3210"/>
                    <a:pt x="2726" y="3212"/>
                  </a:cubicBezTo>
                  <a:cubicBezTo>
                    <a:pt x="2725" y="3213"/>
                    <a:pt x="2724" y="3214"/>
                    <a:pt x="2723" y="3215"/>
                  </a:cubicBezTo>
                  <a:cubicBezTo>
                    <a:pt x="2721" y="3218"/>
                    <a:pt x="2720" y="3220"/>
                    <a:pt x="2718" y="3224"/>
                  </a:cubicBezTo>
                  <a:cubicBezTo>
                    <a:pt x="2718" y="3224"/>
                    <a:pt x="2718" y="3224"/>
                    <a:pt x="2718" y="3224"/>
                  </a:cubicBezTo>
                  <a:cubicBezTo>
                    <a:pt x="2716" y="3228"/>
                    <a:pt x="2714" y="3232"/>
                    <a:pt x="2711" y="3236"/>
                  </a:cubicBezTo>
                  <a:cubicBezTo>
                    <a:pt x="2709" y="3239"/>
                    <a:pt x="2707" y="3242"/>
                    <a:pt x="2704" y="3244"/>
                  </a:cubicBezTo>
                  <a:cubicBezTo>
                    <a:pt x="2702" y="3246"/>
                    <a:pt x="2700" y="3248"/>
                    <a:pt x="2698" y="3249"/>
                  </a:cubicBezTo>
                  <a:cubicBezTo>
                    <a:pt x="2697" y="3250"/>
                    <a:pt x="2696" y="3250"/>
                    <a:pt x="2695" y="3250"/>
                  </a:cubicBezTo>
                  <a:cubicBezTo>
                    <a:pt x="2695" y="3250"/>
                    <a:pt x="2694" y="3250"/>
                    <a:pt x="2694" y="3250"/>
                  </a:cubicBezTo>
                  <a:cubicBezTo>
                    <a:pt x="2693" y="3250"/>
                    <a:pt x="2693" y="3250"/>
                    <a:pt x="2692" y="3250"/>
                  </a:cubicBezTo>
                  <a:cubicBezTo>
                    <a:pt x="2689" y="3249"/>
                    <a:pt x="2686" y="3248"/>
                    <a:pt x="2684" y="3248"/>
                  </a:cubicBezTo>
                  <a:cubicBezTo>
                    <a:pt x="2681" y="3248"/>
                    <a:pt x="2679" y="3249"/>
                    <a:pt x="2677" y="3250"/>
                  </a:cubicBezTo>
                  <a:cubicBezTo>
                    <a:pt x="2674" y="3251"/>
                    <a:pt x="2671" y="3253"/>
                    <a:pt x="2669" y="3255"/>
                  </a:cubicBezTo>
                  <a:cubicBezTo>
                    <a:pt x="2667" y="3257"/>
                    <a:pt x="2665" y="3260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6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1" y="3261"/>
                    <a:pt x="2657" y="3261"/>
                    <a:pt x="2652" y="3261"/>
                  </a:cubicBezTo>
                  <a:cubicBezTo>
                    <a:pt x="2644" y="3261"/>
                    <a:pt x="2635" y="3261"/>
                    <a:pt x="2627" y="3261"/>
                  </a:cubicBezTo>
                  <a:cubicBezTo>
                    <a:pt x="2626" y="3261"/>
                    <a:pt x="2624" y="3261"/>
                    <a:pt x="2623" y="3261"/>
                  </a:cubicBezTo>
                  <a:cubicBezTo>
                    <a:pt x="2623" y="3261"/>
                    <a:pt x="2623" y="3261"/>
                    <a:pt x="2623" y="3261"/>
                  </a:cubicBezTo>
                  <a:cubicBezTo>
                    <a:pt x="2570" y="3261"/>
                    <a:pt x="2517" y="3261"/>
                    <a:pt x="2465" y="3261"/>
                  </a:cubicBezTo>
                  <a:cubicBezTo>
                    <a:pt x="2434" y="3261"/>
                    <a:pt x="2404" y="3260"/>
                    <a:pt x="2373" y="3259"/>
                  </a:cubicBezTo>
                  <a:cubicBezTo>
                    <a:pt x="2370" y="3259"/>
                    <a:pt x="2368" y="3259"/>
                    <a:pt x="2365" y="3259"/>
                  </a:cubicBezTo>
                  <a:cubicBezTo>
                    <a:pt x="2357" y="3259"/>
                    <a:pt x="2350" y="3259"/>
                    <a:pt x="2343" y="3259"/>
                  </a:cubicBezTo>
                  <a:cubicBezTo>
                    <a:pt x="2340" y="3259"/>
                    <a:pt x="2338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3" y="3259"/>
                    <a:pt x="2332" y="3259"/>
                    <a:pt x="2330" y="3260"/>
                  </a:cubicBezTo>
                  <a:cubicBezTo>
                    <a:pt x="2328" y="3260"/>
                    <a:pt x="2327" y="3260"/>
                    <a:pt x="2325" y="3261"/>
                  </a:cubicBezTo>
                  <a:cubicBezTo>
                    <a:pt x="2322" y="3263"/>
                    <a:pt x="2320" y="3265"/>
                    <a:pt x="2319" y="3267"/>
                  </a:cubicBezTo>
                  <a:cubicBezTo>
                    <a:pt x="2317" y="3269"/>
                    <a:pt x="2317" y="3271"/>
                    <a:pt x="2316" y="3273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3"/>
                    <a:pt x="2316" y="3273"/>
                    <a:pt x="2316" y="3273"/>
                  </a:cubicBezTo>
                  <a:cubicBezTo>
                    <a:pt x="2316" y="3274"/>
                    <a:pt x="2316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5"/>
                    <a:pt x="2316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18" y="3273"/>
                    <a:pt x="2317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1" y="3271"/>
                    <a:pt x="2320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1" y="3271"/>
                    <a:pt x="2319" y="3270"/>
                  </a:cubicBezTo>
                  <a:cubicBezTo>
                    <a:pt x="2319" y="3270"/>
                    <a:pt x="2319" y="3270"/>
                    <a:pt x="2319" y="3270"/>
                  </a:cubicBezTo>
                  <a:cubicBezTo>
                    <a:pt x="2308" y="3267"/>
                    <a:pt x="2297" y="3265"/>
                    <a:pt x="2287" y="3262"/>
                  </a:cubicBezTo>
                  <a:cubicBezTo>
                    <a:pt x="2287" y="3262"/>
                    <a:pt x="2287" y="3262"/>
                    <a:pt x="2287" y="3262"/>
                  </a:cubicBezTo>
                  <a:cubicBezTo>
                    <a:pt x="2275" y="3259"/>
                    <a:pt x="2263" y="3257"/>
                    <a:pt x="2253" y="3254"/>
                  </a:cubicBezTo>
                  <a:cubicBezTo>
                    <a:pt x="2251" y="3254"/>
                    <a:pt x="2248" y="3253"/>
                    <a:pt x="2245" y="3253"/>
                  </a:cubicBezTo>
                  <a:cubicBezTo>
                    <a:pt x="2244" y="3253"/>
                    <a:pt x="2242" y="3253"/>
                    <a:pt x="2240" y="3254"/>
                  </a:cubicBezTo>
                  <a:cubicBezTo>
                    <a:pt x="2238" y="3254"/>
                    <a:pt x="2236" y="3255"/>
                    <a:pt x="2235" y="3256"/>
                  </a:cubicBezTo>
                  <a:cubicBezTo>
                    <a:pt x="2233" y="3258"/>
                    <a:pt x="2231" y="3260"/>
                    <a:pt x="2230" y="3262"/>
                  </a:cubicBezTo>
                  <a:cubicBezTo>
                    <a:pt x="2229" y="3264"/>
                    <a:pt x="2229" y="3266"/>
                    <a:pt x="2228" y="3268"/>
                  </a:cubicBezTo>
                  <a:cubicBezTo>
                    <a:pt x="2228" y="3268"/>
                    <a:pt x="2228" y="3268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28" y="3267"/>
                    <a:pt x="2228" y="3267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29" y="3267"/>
                    <a:pt x="2229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1" y="3265"/>
                    <a:pt x="2230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0" y="3265"/>
                    <a:pt x="2227" y="3266"/>
                    <a:pt x="2225" y="3268"/>
                  </a:cubicBezTo>
                  <a:cubicBezTo>
                    <a:pt x="2222" y="3271"/>
                    <a:pt x="2220" y="3274"/>
                    <a:pt x="2218" y="3278"/>
                  </a:cubicBezTo>
                  <a:cubicBezTo>
                    <a:pt x="2217" y="3281"/>
                    <a:pt x="2217" y="3284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90"/>
                    <a:pt x="2215" y="3293"/>
                    <a:pt x="2215" y="3294"/>
                  </a:cubicBezTo>
                  <a:cubicBezTo>
                    <a:pt x="2215" y="3295"/>
                    <a:pt x="2214" y="3296"/>
                    <a:pt x="2214" y="3296"/>
                  </a:cubicBezTo>
                  <a:cubicBezTo>
                    <a:pt x="2214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15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7" y="3294"/>
                    <a:pt x="2216" y="3294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8" y="3293"/>
                    <a:pt x="2215" y="3292"/>
                    <a:pt x="2211" y="3291"/>
                  </a:cubicBezTo>
                  <a:cubicBezTo>
                    <a:pt x="2211" y="3291"/>
                    <a:pt x="2211" y="3291"/>
                    <a:pt x="2211" y="3291"/>
                  </a:cubicBezTo>
                  <a:cubicBezTo>
                    <a:pt x="2203" y="3289"/>
                    <a:pt x="2196" y="3288"/>
                    <a:pt x="2190" y="3287"/>
                  </a:cubicBezTo>
                  <a:cubicBezTo>
                    <a:pt x="2179" y="3285"/>
                    <a:pt x="2179" y="3285"/>
                    <a:pt x="2179" y="3285"/>
                  </a:cubicBezTo>
                  <a:cubicBezTo>
                    <a:pt x="2176" y="3295"/>
                    <a:pt x="2176" y="3295"/>
                    <a:pt x="2176" y="3295"/>
                  </a:cubicBezTo>
                  <a:cubicBezTo>
                    <a:pt x="2175" y="3302"/>
                    <a:pt x="2173" y="3308"/>
                    <a:pt x="2171" y="3314"/>
                  </a:cubicBezTo>
                  <a:cubicBezTo>
                    <a:pt x="2171" y="3314"/>
                    <a:pt x="2171" y="3314"/>
                    <a:pt x="2171" y="3314"/>
                  </a:cubicBezTo>
                  <a:cubicBezTo>
                    <a:pt x="2170" y="3319"/>
                    <a:pt x="2169" y="3323"/>
                    <a:pt x="2169" y="3327"/>
                  </a:cubicBezTo>
                  <a:cubicBezTo>
                    <a:pt x="2169" y="3327"/>
                    <a:pt x="2169" y="3327"/>
                    <a:pt x="2169" y="3327"/>
                  </a:cubicBezTo>
                  <a:cubicBezTo>
                    <a:pt x="2167" y="3331"/>
                    <a:pt x="2166" y="3337"/>
                    <a:pt x="2166" y="3344"/>
                  </a:cubicBezTo>
                  <a:cubicBezTo>
                    <a:pt x="2166" y="3347"/>
                    <a:pt x="2166" y="3350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5"/>
                    <a:pt x="2167" y="3356"/>
                    <a:pt x="2166" y="3357"/>
                  </a:cubicBezTo>
                  <a:cubicBezTo>
                    <a:pt x="2164" y="3367"/>
                    <a:pt x="2161" y="3376"/>
                    <a:pt x="2159" y="3386"/>
                  </a:cubicBezTo>
                  <a:cubicBezTo>
                    <a:pt x="2158" y="3387"/>
                    <a:pt x="2158" y="3389"/>
                    <a:pt x="2158" y="3389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58" y="3389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0" y="3387"/>
                    <a:pt x="2159" y="3388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35" y="3380"/>
                    <a:pt x="2111" y="3374"/>
                    <a:pt x="2087" y="3368"/>
                  </a:cubicBezTo>
                  <a:cubicBezTo>
                    <a:pt x="2087" y="3368"/>
                    <a:pt x="2087" y="3368"/>
                    <a:pt x="2087" y="3368"/>
                  </a:cubicBezTo>
                  <a:cubicBezTo>
                    <a:pt x="2085" y="3367"/>
                    <a:pt x="2083" y="3367"/>
                    <a:pt x="2081" y="3367"/>
                  </a:cubicBezTo>
                  <a:cubicBezTo>
                    <a:pt x="2079" y="3367"/>
                    <a:pt x="2076" y="3367"/>
                    <a:pt x="2074" y="3368"/>
                  </a:cubicBezTo>
                  <a:cubicBezTo>
                    <a:pt x="2072" y="3369"/>
                    <a:pt x="2071" y="3370"/>
                    <a:pt x="2070" y="3371"/>
                  </a:cubicBezTo>
                  <a:cubicBezTo>
                    <a:pt x="2067" y="3373"/>
                    <a:pt x="2066" y="3375"/>
                    <a:pt x="2065" y="3376"/>
                  </a:cubicBezTo>
                  <a:cubicBezTo>
                    <a:pt x="2064" y="3378"/>
                    <a:pt x="2064" y="3380"/>
                    <a:pt x="2064" y="3381"/>
                  </a:cubicBezTo>
                  <a:cubicBezTo>
                    <a:pt x="2064" y="3381"/>
                    <a:pt x="2064" y="3381"/>
                    <a:pt x="2064" y="3381"/>
                  </a:cubicBezTo>
                  <a:cubicBezTo>
                    <a:pt x="2060" y="3395"/>
                    <a:pt x="2056" y="3409"/>
                    <a:pt x="2052" y="3424"/>
                  </a:cubicBezTo>
                  <a:cubicBezTo>
                    <a:pt x="2052" y="3425"/>
                    <a:pt x="2051" y="3427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3" y="3427"/>
                    <a:pt x="2052" y="3427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3" y="3426"/>
                    <a:pt x="2050" y="3425"/>
                  </a:cubicBezTo>
                  <a:cubicBezTo>
                    <a:pt x="2050" y="3425"/>
                    <a:pt x="2050" y="3425"/>
                    <a:pt x="2050" y="3425"/>
                  </a:cubicBezTo>
                  <a:cubicBezTo>
                    <a:pt x="2026" y="3419"/>
                    <a:pt x="2002" y="3414"/>
                    <a:pt x="1978" y="3408"/>
                  </a:cubicBezTo>
                  <a:cubicBezTo>
                    <a:pt x="1978" y="3408"/>
                    <a:pt x="1978" y="3408"/>
                    <a:pt x="1978" y="3408"/>
                  </a:cubicBezTo>
                  <a:cubicBezTo>
                    <a:pt x="1976" y="3408"/>
                    <a:pt x="1975" y="3408"/>
                    <a:pt x="1972" y="3408"/>
                  </a:cubicBezTo>
                  <a:cubicBezTo>
                    <a:pt x="1970" y="3408"/>
                    <a:pt x="1968" y="3408"/>
                    <a:pt x="1966" y="3409"/>
                  </a:cubicBezTo>
                  <a:cubicBezTo>
                    <a:pt x="1964" y="3410"/>
                    <a:pt x="1962" y="3411"/>
                    <a:pt x="1961" y="3413"/>
                  </a:cubicBezTo>
                  <a:cubicBezTo>
                    <a:pt x="1959" y="3415"/>
                    <a:pt x="1958" y="3417"/>
                    <a:pt x="1958" y="3418"/>
                  </a:cubicBezTo>
                  <a:cubicBezTo>
                    <a:pt x="1957" y="3420"/>
                    <a:pt x="1957" y="3421"/>
                    <a:pt x="1957" y="3422"/>
                  </a:cubicBezTo>
                  <a:cubicBezTo>
                    <a:pt x="1957" y="3422"/>
                    <a:pt x="1957" y="3422"/>
                    <a:pt x="1957" y="3422"/>
                  </a:cubicBezTo>
                  <a:cubicBezTo>
                    <a:pt x="1954" y="3437"/>
                    <a:pt x="1950" y="3452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6" y="3468"/>
                    <a:pt x="1946" y="3469"/>
                    <a:pt x="1945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7" y="3468"/>
                    <a:pt x="1946" y="3468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7"/>
                    <a:pt x="1947" y="3467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2" y="3466"/>
                    <a:pt x="1939" y="3465"/>
                    <a:pt x="1936" y="3464"/>
                  </a:cubicBezTo>
                  <a:cubicBezTo>
                    <a:pt x="1936" y="3464"/>
                    <a:pt x="1936" y="3464"/>
                    <a:pt x="1936" y="3464"/>
                  </a:cubicBezTo>
                  <a:cubicBezTo>
                    <a:pt x="1934" y="3464"/>
                    <a:pt x="1932" y="3463"/>
                    <a:pt x="1929" y="3463"/>
                  </a:cubicBezTo>
                  <a:cubicBezTo>
                    <a:pt x="1927" y="3463"/>
                    <a:pt x="1925" y="3463"/>
                    <a:pt x="1923" y="3464"/>
                  </a:cubicBezTo>
                  <a:cubicBezTo>
                    <a:pt x="1921" y="3465"/>
                    <a:pt x="1919" y="3466"/>
                    <a:pt x="1918" y="3467"/>
                  </a:cubicBezTo>
                  <a:cubicBezTo>
                    <a:pt x="1916" y="3469"/>
                    <a:pt x="1915" y="3471"/>
                    <a:pt x="1914" y="3473"/>
                  </a:cubicBezTo>
                  <a:cubicBezTo>
                    <a:pt x="1914" y="3474"/>
                    <a:pt x="1913" y="3476"/>
                    <a:pt x="1913" y="3477"/>
                  </a:cubicBezTo>
                  <a:cubicBezTo>
                    <a:pt x="1910" y="3488"/>
                    <a:pt x="1907" y="3499"/>
                    <a:pt x="1905" y="3511"/>
                  </a:cubicBezTo>
                  <a:cubicBezTo>
                    <a:pt x="1904" y="3515"/>
                    <a:pt x="1904" y="3518"/>
                    <a:pt x="1903" y="3520"/>
                  </a:cubicBezTo>
                  <a:cubicBezTo>
                    <a:pt x="1903" y="3522"/>
                    <a:pt x="1902" y="3523"/>
                    <a:pt x="1902" y="3523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3" y="3522"/>
                    <a:pt x="1902" y="3523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5" y="3522"/>
                    <a:pt x="1905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1"/>
                    <a:pt x="1904" y="3521"/>
                    <a:pt x="1902" y="3521"/>
                  </a:cubicBezTo>
                  <a:cubicBezTo>
                    <a:pt x="1900" y="3521"/>
                    <a:pt x="1897" y="3520"/>
                    <a:pt x="1894" y="3519"/>
                  </a:cubicBezTo>
                  <a:cubicBezTo>
                    <a:pt x="1852" y="3510"/>
                    <a:pt x="1810" y="3500"/>
                    <a:pt x="1768" y="3490"/>
                  </a:cubicBezTo>
                  <a:cubicBezTo>
                    <a:pt x="1748" y="3485"/>
                    <a:pt x="1728" y="3481"/>
                    <a:pt x="1708" y="3476"/>
                  </a:cubicBezTo>
                  <a:cubicBezTo>
                    <a:pt x="1708" y="3476"/>
                    <a:pt x="1708" y="3476"/>
                    <a:pt x="1708" y="3476"/>
                  </a:cubicBezTo>
                  <a:cubicBezTo>
                    <a:pt x="1705" y="3476"/>
                    <a:pt x="1704" y="3476"/>
                    <a:pt x="1703" y="3476"/>
                  </a:cubicBezTo>
                  <a:cubicBezTo>
                    <a:pt x="1702" y="3476"/>
                    <a:pt x="1702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0" y="3476"/>
                    <a:pt x="1699" y="3476"/>
                    <a:pt x="1698" y="3476"/>
                  </a:cubicBezTo>
                  <a:cubicBezTo>
                    <a:pt x="1696" y="3476"/>
                    <a:pt x="1695" y="3476"/>
                    <a:pt x="1692" y="3476"/>
                  </a:cubicBezTo>
                  <a:cubicBezTo>
                    <a:pt x="1691" y="3477"/>
                    <a:pt x="1689" y="3478"/>
                    <a:pt x="1688" y="3479"/>
                  </a:cubicBezTo>
                  <a:cubicBezTo>
                    <a:pt x="1685" y="3481"/>
                    <a:pt x="1684" y="3483"/>
                    <a:pt x="1683" y="3485"/>
                  </a:cubicBezTo>
                  <a:cubicBezTo>
                    <a:pt x="1682" y="3487"/>
                    <a:pt x="1682" y="3489"/>
                    <a:pt x="1681" y="3490"/>
                  </a:cubicBezTo>
                  <a:cubicBezTo>
                    <a:pt x="1679" y="3504"/>
                    <a:pt x="1676" y="3518"/>
                    <a:pt x="1673" y="3532"/>
                  </a:cubicBezTo>
                  <a:cubicBezTo>
                    <a:pt x="1673" y="3533"/>
                    <a:pt x="1673" y="3533"/>
                    <a:pt x="1673" y="3533"/>
                  </a:cubicBezTo>
                  <a:cubicBezTo>
                    <a:pt x="1673" y="3532"/>
                    <a:pt x="1673" y="3532"/>
                    <a:pt x="1673" y="3532"/>
                  </a:cubicBezTo>
                  <a:cubicBezTo>
                    <a:pt x="1673" y="3534"/>
                    <a:pt x="1672" y="3536"/>
                    <a:pt x="1672" y="3536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2" y="3536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4" y="3534"/>
                    <a:pt x="1673" y="3535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3" y="3532"/>
                  </a:cubicBezTo>
                  <a:cubicBezTo>
                    <a:pt x="1647" y="3527"/>
                    <a:pt x="1620" y="3521"/>
                    <a:pt x="1594" y="3515"/>
                  </a:cubicBezTo>
                  <a:cubicBezTo>
                    <a:pt x="1594" y="3515"/>
                    <a:pt x="1594" y="3515"/>
                    <a:pt x="1594" y="3515"/>
                  </a:cubicBezTo>
                  <a:cubicBezTo>
                    <a:pt x="1592" y="3514"/>
                    <a:pt x="1591" y="3514"/>
                    <a:pt x="1591" y="3514"/>
                  </a:cubicBezTo>
                  <a:cubicBezTo>
                    <a:pt x="1590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91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6"/>
                    <a:pt x="1592" y="3515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7"/>
                    <a:pt x="1593" y="3516"/>
                    <a:pt x="1593" y="3514"/>
                  </a:cubicBezTo>
                  <a:cubicBezTo>
                    <a:pt x="1593" y="3514"/>
                    <a:pt x="1593" y="3514"/>
                    <a:pt x="1593" y="3514"/>
                  </a:cubicBezTo>
                  <a:cubicBezTo>
                    <a:pt x="1596" y="3499"/>
                    <a:pt x="1598" y="3485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69"/>
                    <a:pt x="1601" y="3467"/>
                    <a:pt x="1602" y="3465"/>
                  </a:cubicBezTo>
                  <a:cubicBezTo>
                    <a:pt x="1602" y="3464"/>
                    <a:pt x="1601" y="3462"/>
                    <a:pt x="1601" y="3459"/>
                  </a:cubicBezTo>
                  <a:cubicBezTo>
                    <a:pt x="1600" y="3458"/>
                    <a:pt x="1599" y="3456"/>
                    <a:pt x="1598" y="3455"/>
                  </a:cubicBezTo>
                  <a:cubicBezTo>
                    <a:pt x="1596" y="3453"/>
                    <a:pt x="1594" y="3452"/>
                    <a:pt x="1592" y="3451"/>
                  </a:cubicBezTo>
                  <a:cubicBezTo>
                    <a:pt x="1591" y="3450"/>
                    <a:pt x="1589" y="3450"/>
                    <a:pt x="1588" y="3450"/>
                  </a:cubicBezTo>
                  <a:cubicBezTo>
                    <a:pt x="1588" y="3450"/>
                    <a:pt x="1588" y="3450"/>
                    <a:pt x="1588" y="3450"/>
                  </a:cubicBezTo>
                  <a:cubicBezTo>
                    <a:pt x="1577" y="3447"/>
                    <a:pt x="1566" y="3444"/>
                    <a:pt x="1554" y="3442"/>
                  </a:cubicBezTo>
                  <a:cubicBezTo>
                    <a:pt x="1554" y="3442"/>
                    <a:pt x="1554" y="3442"/>
                    <a:pt x="1554" y="3442"/>
                  </a:cubicBezTo>
                  <a:cubicBezTo>
                    <a:pt x="1538" y="3438"/>
                    <a:pt x="1521" y="3435"/>
                    <a:pt x="1506" y="3432"/>
                  </a:cubicBezTo>
                  <a:cubicBezTo>
                    <a:pt x="1505" y="3431"/>
                    <a:pt x="1505" y="3431"/>
                    <a:pt x="1505" y="3431"/>
                  </a:cubicBezTo>
                  <a:cubicBezTo>
                    <a:pt x="1506" y="3432"/>
                    <a:pt x="1506" y="3432"/>
                    <a:pt x="1506" y="3432"/>
                  </a:cubicBezTo>
                  <a:cubicBezTo>
                    <a:pt x="1504" y="3431"/>
                    <a:pt x="1502" y="3431"/>
                    <a:pt x="1500" y="3431"/>
                  </a:cubicBezTo>
                  <a:cubicBezTo>
                    <a:pt x="1498" y="3431"/>
                    <a:pt x="1495" y="3431"/>
                    <a:pt x="1493" y="3432"/>
                  </a:cubicBezTo>
                  <a:cubicBezTo>
                    <a:pt x="1491" y="3433"/>
                    <a:pt x="1489" y="3435"/>
                    <a:pt x="1488" y="3436"/>
                  </a:cubicBezTo>
                  <a:cubicBezTo>
                    <a:pt x="1486" y="3438"/>
                    <a:pt x="1485" y="3440"/>
                    <a:pt x="1485" y="3442"/>
                  </a:cubicBezTo>
                  <a:cubicBezTo>
                    <a:pt x="1484" y="3443"/>
                    <a:pt x="1484" y="3445"/>
                    <a:pt x="1484" y="3446"/>
                  </a:cubicBezTo>
                  <a:cubicBezTo>
                    <a:pt x="1484" y="3445"/>
                    <a:pt x="1484" y="3445"/>
                    <a:pt x="1484" y="3445"/>
                  </a:cubicBezTo>
                  <a:cubicBezTo>
                    <a:pt x="1482" y="3455"/>
                    <a:pt x="1480" y="3464"/>
                    <a:pt x="1478" y="3473"/>
                  </a:cubicBezTo>
                  <a:cubicBezTo>
                    <a:pt x="1478" y="3473"/>
                    <a:pt x="1478" y="3473"/>
                    <a:pt x="1478" y="3473"/>
                  </a:cubicBezTo>
                  <a:cubicBezTo>
                    <a:pt x="1477" y="3480"/>
                    <a:pt x="1476" y="3486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3"/>
                    <a:pt x="1474" y="3493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6" y="3491"/>
                    <a:pt x="1475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9" y="3490"/>
                    <a:pt x="1478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8" y="3490"/>
                    <a:pt x="1478" y="3490"/>
                    <a:pt x="1478" y="3490"/>
                  </a:cubicBezTo>
                  <a:cubicBezTo>
                    <a:pt x="1478" y="3490"/>
                    <a:pt x="1478" y="3490"/>
                    <a:pt x="1477" y="3490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57" y="3486"/>
                    <a:pt x="1438" y="3482"/>
                    <a:pt x="1419" y="3477"/>
                  </a:cubicBezTo>
                  <a:cubicBezTo>
                    <a:pt x="1417" y="3477"/>
                    <a:pt x="1415" y="3477"/>
                    <a:pt x="1413" y="3477"/>
                  </a:cubicBezTo>
                  <a:cubicBezTo>
                    <a:pt x="1411" y="3477"/>
                    <a:pt x="1409" y="3477"/>
                    <a:pt x="1407" y="3478"/>
                  </a:cubicBezTo>
                  <a:cubicBezTo>
                    <a:pt x="1405" y="3478"/>
                    <a:pt x="1403" y="3479"/>
                    <a:pt x="1402" y="3481"/>
                  </a:cubicBezTo>
                  <a:cubicBezTo>
                    <a:pt x="1400" y="3482"/>
                    <a:pt x="1399" y="3484"/>
                    <a:pt x="1398" y="3486"/>
                  </a:cubicBezTo>
                  <a:cubicBezTo>
                    <a:pt x="1397" y="3488"/>
                    <a:pt x="1397" y="3489"/>
                    <a:pt x="1396" y="3490"/>
                  </a:cubicBezTo>
                  <a:cubicBezTo>
                    <a:pt x="1396" y="3491"/>
                    <a:pt x="1396" y="3491"/>
                    <a:pt x="1396" y="3491"/>
                  </a:cubicBezTo>
                  <a:cubicBezTo>
                    <a:pt x="1393" y="3504"/>
                    <a:pt x="1390" y="3517"/>
                    <a:pt x="1387" y="3530"/>
                  </a:cubicBezTo>
                  <a:cubicBezTo>
                    <a:pt x="1387" y="3531"/>
                    <a:pt x="1387" y="3531"/>
                    <a:pt x="1387" y="3531"/>
                  </a:cubicBezTo>
                  <a:cubicBezTo>
                    <a:pt x="1387" y="3530"/>
                    <a:pt x="1387" y="3530"/>
                    <a:pt x="1387" y="3530"/>
                  </a:cubicBezTo>
                  <a:cubicBezTo>
                    <a:pt x="1387" y="3533"/>
                    <a:pt x="1387" y="3535"/>
                    <a:pt x="1386" y="3535"/>
                  </a:cubicBezTo>
                  <a:cubicBezTo>
                    <a:pt x="1386" y="3535"/>
                    <a:pt x="1386" y="3535"/>
                    <a:pt x="1386" y="3535"/>
                  </a:cubicBezTo>
                  <a:cubicBezTo>
                    <a:pt x="1386" y="3536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87" y="3536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66" y="3529"/>
                    <a:pt x="1344" y="3524"/>
                    <a:pt x="1321" y="3519"/>
                  </a:cubicBezTo>
                  <a:cubicBezTo>
                    <a:pt x="1321" y="3519"/>
                    <a:pt x="1321" y="3519"/>
                    <a:pt x="1321" y="3519"/>
                  </a:cubicBezTo>
                  <a:cubicBezTo>
                    <a:pt x="1319" y="3518"/>
                    <a:pt x="1317" y="3518"/>
                    <a:pt x="1315" y="3517"/>
                  </a:cubicBezTo>
                  <a:cubicBezTo>
                    <a:pt x="1313" y="3517"/>
                    <a:pt x="1311" y="3516"/>
                    <a:pt x="1308" y="3516"/>
                  </a:cubicBezTo>
                  <a:cubicBezTo>
                    <a:pt x="1307" y="3516"/>
                    <a:pt x="1306" y="3517"/>
                    <a:pt x="1304" y="3517"/>
                  </a:cubicBezTo>
                  <a:cubicBezTo>
                    <a:pt x="1303" y="3517"/>
                    <a:pt x="1301" y="3518"/>
                    <a:pt x="1300" y="3519"/>
                  </a:cubicBezTo>
                  <a:cubicBezTo>
                    <a:pt x="1298" y="3520"/>
                    <a:pt x="1296" y="3522"/>
                    <a:pt x="1294" y="3524"/>
                  </a:cubicBezTo>
                  <a:cubicBezTo>
                    <a:pt x="1292" y="3527"/>
                    <a:pt x="1292" y="3529"/>
                    <a:pt x="1291" y="3531"/>
                  </a:cubicBezTo>
                  <a:cubicBezTo>
                    <a:pt x="1291" y="3534"/>
                    <a:pt x="1290" y="3536"/>
                    <a:pt x="1290" y="3539"/>
                  </a:cubicBezTo>
                  <a:cubicBezTo>
                    <a:pt x="1284" y="3568"/>
                    <a:pt x="1278" y="3597"/>
                    <a:pt x="1273" y="3625"/>
                  </a:cubicBezTo>
                  <a:cubicBezTo>
                    <a:pt x="1272" y="3628"/>
                    <a:pt x="1272" y="3630"/>
                    <a:pt x="1272" y="3632"/>
                  </a:cubicBezTo>
                  <a:cubicBezTo>
                    <a:pt x="1272" y="3634"/>
                    <a:pt x="1272" y="3636"/>
                    <a:pt x="1273" y="3639"/>
                  </a:cubicBezTo>
                  <a:cubicBezTo>
                    <a:pt x="1274" y="3641"/>
                    <a:pt x="1275" y="3642"/>
                    <a:pt x="1276" y="3644"/>
                  </a:cubicBezTo>
                  <a:cubicBezTo>
                    <a:pt x="1279" y="3646"/>
                    <a:pt x="1281" y="3647"/>
                    <a:pt x="1283" y="3648"/>
                  </a:cubicBezTo>
                  <a:cubicBezTo>
                    <a:pt x="1285" y="3648"/>
                    <a:pt x="1286" y="3649"/>
                    <a:pt x="1288" y="3649"/>
                  </a:cubicBezTo>
                  <a:cubicBezTo>
                    <a:pt x="1288" y="3649"/>
                    <a:pt x="1288" y="3649"/>
                    <a:pt x="1288" y="3649"/>
                  </a:cubicBezTo>
                  <a:cubicBezTo>
                    <a:pt x="1300" y="3652"/>
                    <a:pt x="1312" y="3654"/>
                    <a:pt x="1324" y="3656"/>
                  </a:cubicBezTo>
                  <a:cubicBezTo>
                    <a:pt x="1324" y="3656"/>
                    <a:pt x="1324" y="3656"/>
                    <a:pt x="1324" y="3656"/>
                  </a:cubicBezTo>
                  <a:cubicBezTo>
                    <a:pt x="1331" y="3658"/>
                    <a:pt x="1339" y="3659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5" y="3660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8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3" y="3663"/>
                    <a:pt x="1343" y="3669"/>
                    <a:pt x="1341" y="3674"/>
                  </a:cubicBezTo>
                  <a:cubicBezTo>
                    <a:pt x="1341" y="3674"/>
                    <a:pt x="1341" y="3674"/>
                    <a:pt x="1341" y="3674"/>
                  </a:cubicBezTo>
                  <a:cubicBezTo>
                    <a:pt x="1341" y="3675"/>
                    <a:pt x="1341" y="3677"/>
                    <a:pt x="1341" y="3679"/>
                  </a:cubicBezTo>
                  <a:cubicBezTo>
                    <a:pt x="1341" y="3681"/>
                    <a:pt x="1341" y="3683"/>
                    <a:pt x="1342" y="3686"/>
                  </a:cubicBezTo>
                  <a:cubicBezTo>
                    <a:pt x="1343" y="3687"/>
                    <a:pt x="1344" y="3689"/>
                    <a:pt x="1346" y="3690"/>
                  </a:cubicBezTo>
                  <a:cubicBezTo>
                    <a:pt x="1348" y="3692"/>
                    <a:pt x="1350" y="3693"/>
                    <a:pt x="1351" y="3694"/>
                  </a:cubicBezTo>
                  <a:cubicBezTo>
                    <a:pt x="1353" y="3695"/>
                    <a:pt x="1355" y="3695"/>
                    <a:pt x="1356" y="3695"/>
                  </a:cubicBezTo>
                  <a:cubicBezTo>
                    <a:pt x="1356" y="3695"/>
                    <a:pt x="1356" y="3695"/>
                    <a:pt x="1356" y="3695"/>
                  </a:cubicBezTo>
                  <a:cubicBezTo>
                    <a:pt x="1364" y="3697"/>
                    <a:pt x="1373" y="3699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4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4" y="3701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3" y="3700"/>
                    <a:pt x="1383" y="3700"/>
                  </a:cubicBezTo>
                  <a:cubicBezTo>
                    <a:pt x="1383" y="3700"/>
                    <a:pt x="1383" y="3701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3" y="3702"/>
                    <a:pt x="1383" y="3703"/>
                    <a:pt x="1382" y="3704"/>
                  </a:cubicBezTo>
                  <a:cubicBezTo>
                    <a:pt x="1382" y="3705"/>
                    <a:pt x="1382" y="3707"/>
                    <a:pt x="1381" y="3709"/>
                  </a:cubicBezTo>
                  <a:cubicBezTo>
                    <a:pt x="1381" y="3709"/>
                    <a:pt x="1381" y="3709"/>
                    <a:pt x="1381" y="3709"/>
                  </a:cubicBezTo>
                  <a:cubicBezTo>
                    <a:pt x="1381" y="3711"/>
                    <a:pt x="1380" y="3713"/>
                    <a:pt x="1380" y="3717"/>
                  </a:cubicBezTo>
                  <a:cubicBezTo>
                    <a:pt x="1380" y="3719"/>
                    <a:pt x="1381" y="3723"/>
                    <a:pt x="1382" y="3726"/>
                  </a:cubicBezTo>
                  <a:cubicBezTo>
                    <a:pt x="1384" y="3729"/>
                    <a:pt x="1386" y="3732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88" y="3733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1"/>
                  </a:cubicBezTo>
                  <a:cubicBezTo>
                    <a:pt x="1387" y="3731"/>
                    <a:pt x="1387" y="3731"/>
                    <a:pt x="1387" y="3731"/>
                  </a:cubicBezTo>
                  <a:cubicBezTo>
                    <a:pt x="1384" y="3745"/>
                    <a:pt x="1381" y="3759"/>
                    <a:pt x="1379" y="3772"/>
                  </a:cubicBezTo>
                  <a:cubicBezTo>
                    <a:pt x="1379" y="3772"/>
                    <a:pt x="1379" y="3772"/>
                    <a:pt x="1379" y="3772"/>
                  </a:cubicBezTo>
                  <a:cubicBezTo>
                    <a:pt x="1378" y="3774"/>
                    <a:pt x="1378" y="3775"/>
                    <a:pt x="1378" y="3775"/>
                  </a:cubicBezTo>
                  <a:cubicBezTo>
                    <a:pt x="1378" y="3775"/>
                    <a:pt x="1378" y="3775"/>
                    <a:pt x="1378" y="3775"/>
                  </a:cubicBezTo>
                  <a:cubicBezTo>
                    <a:pt x="1377" y="3776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1" y="3775"/>
                    <a:pt x="1379" y="3775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5"/>
                    <a:pt x="1383" y="3774"/>
                    <a:pt x="1382" y="3774"/>
                  </a:cubicBezTo>
                  <a:cubicBezTo>
                    <a:pt x="1376" y="3771"/>
                    <a:pt x="1369" y="3766"/>
                    <a:pt x="1362" y="3762"/>
                  </a:cubicBezTo>
                  <a:cubicBezTo>
                    <a:pt x="1362" y="3762"/>
                    <a:pt x="1362" y="3762"/>
                    <a:pt x="1362" y="3762"/>
                  </a:cubicBezTo>
                  <a:cubicBezTo>
                    <a:pt x="1356" y="3758"/>
                    <a:pt x="1350" y="3754"/>
                    <a:pt x="1344" y="3750"/>
                  </a:cubicBezTo>
                  <a:cubicBezTo>
                    <a:pt x="1344" y="3750"/>
                    <a:pt x="1344" y="3750"/>
                    <a:pt x="1344" y="3750"/>
                  </a:cubicBezTo>
                  <a:cubicBezTo>
                    <a:pt x="1343" y="3749"/>
                    <a:pt x="1341" y="3748"/>
                    <a:pt x="1339" y="3748"/>
                  </a:cubicBezTo>
                  <a:cubicBezTo>
                    <a:pt x="1337" y="3747"/>
                    <a:pt x="1335" y="3746"/>
                    <a:pt x="1333" y="3746"/>
                  </a:cubicBezTo>
                  <a:cubicBezTo>
                    <a:pt x="1330" y="3746"/>
                    <a:pt x="1328" y="3747"/>
                    <a:pt x="1326" y="3748"/>
                  </a:cubicBezTo>
                  <a:cubicBezTo>
                    <a:pt x="1324" y="3748"/>
                    <a:pt x="1322" y="3749"/>
                    <a:pt x="1321" y="3750"/>
                  </a:cubicBezTo>
                  <a:cubicBezTo>
                    <a:pt x="1321" y="3750"/>
                    <a:pt x="1321" y="3750"/>
                    <a:pt x="1321" y="3750"/>
                  </a:cubicBezTo>
                  <a:cubicBezTo>
                    <a:pt x="1318" y="3752"/>
                    <a:pt x="1315" y="3754"/>
                    <a:pt x="1313" y="3756"/>
                  </a:cubicBezTo>
                  <a:cubicBezTo>
                    <a:pt x="1309" y="3760"/>
                    <a:pt x="1307" y="3763"/>
                    <a:pt x="1305" y="3766"/>
                  </a:cubicBezTo>
                  <a:cubicBezTo>
                    <a:pt x="1303" y="3769"/>
                    <a:pt x="1302" y="3772"/>
                    <a:pt x="1300" y="3773"/>
                  </a:cubicBezTo>
                  <a:cubicBezTo>
                    <a:pt x="1289" y="3788"/>
                    <a:pt x="1282" y="3804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4" y="3825"/>
                    <a:pt x="1271" y="3830"/>
                    <a:pt x="1267" y="3835"/>
                  </a:cubicBezTo>
                  <a:cubicBezTo>
                    <a:pt x="1263" y="3840"/>
                    <a:pt x="1259" y="3845"/>
                    <a:pt x="1255" y="3850"/>
                  </a:cubicBezTo>
                  <a:cubicBezTo>
                    <a:pt x="1255" y="3850"/>
                    <a:pt x="1255" y="3850"/>
                    <a:pt x="1255" y="3850"/>
                  </a:cubicBezTo>
                  <a:cubicBezTo>
                    <a:pt x="1248" y="3859"/>
                    <a:pt x="1240" y="3868"/>
                    <a:pt x="1235" y="3880"/>
                  </a:cubicBezTo>
                  <a:cubicBezTo>
                    <a:pt x="1234" y="3880"/>
                    <a:pt x="1234" y="3880"/>
                    <a:pt x="1234" y="3880"/>
                  </a:cubicBezTo>
                  <a:cubicBezTo>
                    <a:pt x="1235" y="3880"/>
                    <a:pt x="1235" y="3880"/>
                    <a:pt x="1235" y="3880"/>
                  </a:cubicBezTo>
                  <a:cubicBezTo>
                    <a:pt x="1232" y="3884"/>
                    <a:pt x="1230" y="3887"/>
                    <a:pt x="1226" y="3890"/>
                  </a:cubicBezTo>
                  <a:cubicBezTo>
                    <a:pt x="1222" y="3893"/>
                    <a:pt x="1218" y="3896"/>
                    <a:pt x="1213" y="3899"/>
                  </a:cubicBezTo>
                  <a:cubicBezTo>
                    <a:pt x="1213" y="3899"/>
                    <a:pt x="1213" y="3899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898"/>
                    <a:pt x="1214" y="3898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3" y="3896"/>
                    <a:pt x="1212" y="3895"/>
                    <a:pt x="1211" y="3893"/>
                  </a:cubicBezTo>
                  <a:cubicBezTo>
                    <a:pt x="1209" y="3891"/>
                    <a:pt x="1208" y="3889"/>
                    <a:pt x="1208" y="3886"/>
                  </a:cubicBezTo>
                  <a:cubicBezTo>
                    <a:pt x="1208" y="3886"/>
                    <a:pt x="1208" y="3886"/>
                    <a:pt x="1208" y="3886"/>
                  </a:cubicBezTo>
                  <a:cubicBezTo>
                    <a:pt x="1208" y="3883"/>
                    <a:pt x="1207" y="3881"/>
                    <a:pt x="1206" y="3879"/>
                  </a:cubicBezTo>
                  <a:cubicBezTo>
                    <a:pt x="1205" y="3875"/>
                    <a:pt x="1203" y="3872"/>
                    <a:pt x="1200" y="3869"/>
                  </a:cubicBezTo>
                  <a:cubicBezTo>
                    <a:pt x="1197" y="3867"/>
                    <a:pt x="1194" y="3865"/>
                    <a:pt x="1191" y="3863"/>
                  </a:cubicBezTo>
                  <a:cubicBezTo>
                    <a:pt x="1191" y="3863"/>
                    <a:pt x="1191" y="3863"/>
                    <a:pt x="1191" y="3863"/>
                  </a:cubicBezTo>
                  <a:cubicBezTo>
                    <a:pt x="1184" y="3860"/>
                    <a:pt x="1178" y="3857"/>
                    <a:pt x="1171" y="3853"/>
                  </a:cubicBezTo>
                  <a:cubicBezTo>
                    <a:pt x="1171" y="3853"/>
                    <a:pt x="1171" y="3853"/>
                    <a:pt x="1171" y="3853"/>
                  </a:cubicBezTo>
                  <a:cubicBezTo>
                    <a:pt x="1169" y="3852"/>
                    <a:pt x="1168" y="3851"/>
                    <a:pt x="1166" y="3850"/>
                  </a:cubicBezTo>
                  <a:cubicBezTo>
                    <a:pt x="1164" y="3849"/>
                    <a:pt x="1161" y="3848"/>
                    <a:pt x="1158" y="3848"/>
                  </a:cubicBezTo>
                  <a:cubicBezTo>
                    <a:pt x="1156" y="3848"/>
                    <a:pt x="1154" y="3849"/>
                    <a:pt x="1152" y="3849"/>
                  </a:cubicBezTo>
                  <a:cubicBezTo>
                    <a:pt x="1150" y="3850"/>
                    <a:pt x="1148" y="3851"/>
                    <a:pt x="1146" y="3852"/>
                  </a:cubicBezTo>
                  <a:cubicBezTo>
                    <a:pt x="1146" y="3852"/>
                    <a:pt x="1146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1"/>
                    <a:pt x="1146" y="3851"/>
                  </a:cubicBezTo>
                  <a:cubicBezTo>
                    <a:pt x="1146" y="3851"/>
                    <a:pt x="1146" y="3851"/>
                    <a:pt x="1146" y="3851"/>
                  </a:cubicBezTo>
                  <a:cubicBezTo>
                    <a:pt x="1141" y="3852"/>
                    <a:pt x="1137" y="3853"/>
                    <a:pt x="1132" y="3855"/>
                  </a:cubicBezTo>
                  <a:cubicBezTo>
                    <a:pt x="1128" y="3858"/>
                    <a:pt x="1124" y="3861"/>
                    <a:pt x="1122" y="3866"/>
                  </a:cubicBezTo>
                  <a:cubicBezTo>
                    <a:pt x="1122" y="3865"/>
                    <a:pt x="1122" y="3865"/>
                    <a:pt x="1122" y="3865"/>
                  </a:cubicBezTo>
                  <a:cubicBezTo>
                    <a:pt x="1116" y="3875"/>
                    <a:pt x="1109" y="3885"/>
                    <a:pt x="1103" y="3894"/>
                  </a:cubicBezTo>
                  <a:cubicBezTo>
                    <a:pt x="1103" y="3894"/>
                    <a:pt x="1103" y="3894"/>
                    <a:pt x="1103" y="3894"/>
                  </a:cubicBezTo>
                  <a:cubicBezTo>
                    <a:pt x="1103" y="3895"/>
                    <a:pt x="1102" y="3895"/>
                    <a:pt x="1101" y="3896"/>
                  </a:cubicBezTo>
                  <a:cubicBezTo>
                    <a:pt x="1101" y="3897"/>
                    <a:pt x="1099" y="3899"/>
                    <a:pt x="1098" y="3900"/>
                  </a:cubicBezTo>
                  <a:cubicBezTo>
                    <a:pt x="1108" y="3908"/>
                    <a:pt x="1108" y="3908"/>
                    <a:pt x="1108" y="3908"/>
                  </a:cubicBezTo>
                  <a:cubicBezTo>
                    <a:pt x="1098" y="3900"/>
                    <a:pt x="1098" y="3900"/>
                    <a:pt x="1098" y="3900"/>
                  </a:cubicBezTo>
                  <a:cubicBezTo>
                    <a:pt x="1098" y="3901"/>
                    <a:pt x="1097" y="3902"/>
                    <a:pt x="1096" y="3904"/>
                  </a:cubicBezTo>
                  <a:cubicBezTo>
                    <a:pt x="1095" y="3905"/>
                    <a:pt x="1093" y="3908"/>
                    <a:pt x="1093" y="3911"/>
                  </a:cubicBezTo>
                  <a:cubicBezTo>
                    <a:pt x="1093" y="3911"/>
                    <a:pt x="1093" y="3911"/>
                    <a:pt x="1093" y="3911"/>
                  </a:cubicBezTo>
                  <a:cubicBezTo>
                    <a:pt x="1092" y="3915"/>
                    <a:pt x="1090" y="3918"/>
                    <a:pt x="1089" y="3919"/>
                  </a:cubicBezTo>
                  <a:cubicBezTo>
                    <a:pt x="1088" y="3919"/>
                    <a:pt x="1088" y="3920"/>
                    <a:pt x="1087" y="3920"/>
                  </a:cubicBezTo>
                  <a:cubicBezTo>
                    <a:pt x="1087" y="3920"/>
                    <a:pt x="1086" y="3920"/>
                    <a:pt x="1085" y="3920"/>
                  </a:cubicBezTo>
                  <a:cubicBezTo>
                    <a:pt x="1084" y="3920"/>
                    <a:pt x="1083" y="3920"/>
                    <a:pt x="1081" y="3920"/>
                  </a:cubicBezTo>
                  <a:cubicBezTo>
                    <a:pt x="1081" y="3920"/>
                    <a:pt x="1081" y="3920"/>
                    <a:pt x="1081" y="3920"/>
                  </a:cubicBezTo>
                  <a:cubicBezTo>
                    <a:pt x="1078" y="3919"/>
                    <a:pt x="1074" y="3919"/>
                    <a:pt x="1071" y="3919"/>
                  </a:cubicBezTo>
                  <a:cubicBezTo>
                    <a:pt x="1066" y="3919"/>
                    <a:pt x="1061" y="3919"/>
                    <a:pt x="1057" y="3920"/>
                  </a:cubicBezTo>
                  <a:cubicBezTo>
                    <a:pt x="1053" y="3921"/>
                    <a:pt x="1049" y="3922"/>
                    <a:pt x="1046" y="3923"/>
                  </a:cubicBezTo>
                  <a:cubicBezTo>
                    <a:pt x="1046" y="3923"/>
                    <a:pt x="1046" y="3923"/>
                    <a:pt x="1046" y="3923"/>
                  </a:cubicBezTo>
                  <a:cubicBezTo>
                    <a:pt x="1039" y="3925"/>
                    <a:pt x="1033" y="3927"/>
                    <a:pt x="1027" y="3928"/>
                  </a:cubicBezTo>
                  <a:cubicBezTo>
                    <a:pt x="1021" y="3930"/>
                    <a:pt x="1015" y="3931"/>
                    <a:pt x="1010" y="3931"/>
                  </a:cubicBezTo>
                  <a:cubicBezTo>
                    <a:pt x="1009" y="3931"/>
                    <a:pt x="1009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8" y="3931"/>
                    <a:pt x="1008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4" y="3931"/>
                    <a:pt x="1002" y="3931"/>
                    <a:pt x="1000" y="3932"/>
                  </a:cubicBezTo>
                  <a:cubicBezTo>
                    <a:pt x="997" y="3933"/>
                    <a:pt x="995" y="3935"/>
                    <a:pt x="993" y="3936"/>
                  </a:cubicBezTo>
                  <a:cubicBezTo>
                    <a:pt x="991" y="3937"/>
                    <a:pt x="990" y="3938"/>
                    <a:pt x="990" y="3938"/>
                  </a:cubicBezTo>
                  <a:cubicBezTo>
                    <a:pt x="990" y="3938"/>
                    <a:pt x="990" y="3938"/>
                    <a:pt x="990" y="3938"/>
                  </a:cubicBezTo>
                  <a:cubicBezTo>
                    <a:pt x="987" y="3939"/>
                    <a:pt x="985" y="3940"/>
                    <a:pt x="983" y="3942"/>
                  </a:cubicBezTo>
                  <a:cubicBezTo>
                    <a:pt x="981" y="3944"/>
                    <a:pt x="980" y="3945"/>
                    <a:pt x="979" y="3947"/>
                  </a:cubicBezTo>
                  <a:cubicBezTo>
                    <a:pt x="978" y="3949"/>
                    <a:pt x="977" y="3952"/>
                    <a:pt x="976" y="3954"/>
                  </a:cubicBezTo>
                  <a:cubicBezTo>
                    <a:pt x="976" y="3955"/>
                    <a:pt x="976" y="3957"/>
                    <a:pt x="975" y="3958"/>
                  </a:cubicBezTo>
                  <a:cubicBezTo>
                    <a:pt x="975" y="3959"/>
                    <a:pt x="975" y="3959"/>
                    <a:pt x="975" y="3959"/>
                  </a:cubicBezTo>
                  <a:cubicBezTo>
                    <a:pt x="975" y="3961"/>
                    <a:pt x="974" y="3963"/>
                    <a:pt x="974" y="3965"/>
                  </a:cubicBezTo>
                  <a:cubicBezTo>
                    <a:pt x="974" y="3966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4" y="3966"/>
                    <a:pt x="974" y="3966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6" y="3964"/>
                    <a:pt x="975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7" y="3963"/>
                    <a:pt x="975" y="3963"/>
                  </a:cubicBezTo>
                  <a:cubicBezTo>
                    <a:pt x="974" y="3963"/>
                    <a:pt x="971" y="3962"/>
                    <a:pt x="969" y="3962"/>
                  </a:cubicBezTo>
                  <a:cubicBezTo>
                    <a:pt x="968" y="3962"/>
                    <a:pt x="968" y="3962"/>
                    <a:pt x="968" y="3962"/>
                  </a:cubicBezTo>
                  <a:cubicBezTo>
                    <a:pt x="969" y="3962"/>
                    <a:pt x="969" y="3962"/>
                    <a:pt x="969" y="3962"/>
                  </a:cubicBezTo>
                  <a:cubicBezTo>
                    <a:pt x="959" y="3960"/>
                    <a:pt x="949" y="3958"/>
                    <a:pt x="939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39" y="3956"/>
                    <a:pt x="938" y="3956"/>
                  </a:cubicBezTo>
                  <a:cubicBezTo>
                    <a:pt x="937" y="3955"/>
                    <a:pt x="935" y="3955"/>
                    <a:pt x="932" y="3954"/>
                  </a:cubicBezTo>
                  <a:cubicBezTo>
                    <a:pt x="931" y="3954"/>
                    <a:pt x="929" y="3955"/>
                    <a:pt x="928" y="3955"/>
                  </a:cubicBezTo>
                  <a:cubicBezTo>
                    <a:pt x="925" y="3956"/>
                    <a:pt x="923" y="3957"/>
                    <a:pt x="921" y="3959"/>
                  </a:cubicBezTo>
                  <a:cubicBezTo>
                    <a:pt x="920" y="3961"/>
                    <a:pt x="919" y="3963"/>
                    <a:pt x="918" y="3964"/>
                  </a:cubicBezTo>
                  <a:cubicBezTo>
                    <a:pt x="918" y="3964"/>
                    <a:pt x="918" y="3964"/>
                    <a:pt x="918" y="3964"/>
                  </a:cubicBezTo>
                  <a:cubicBezTo>
                    <a:pt x="917" y="3967"/>
                    <a:pt x="917" y="3970"/>
                    <a:pt x="917" y="3973"/>
                  </a:cubicBezTo>
                  <a:cubicBezTo>
                    <a:pt x="917" y="3976"/>
                    <a:pt x="917" y="3979"/>
                    <a:pt x="919" y="3982"/>
                  </a:cubicBezTo>
                  <a:cubicBezTo>
                    <a:pt x="920" y="3985"/>
                    <a:pt x="922" y="3987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30" y="3993"/>
                    <a:pt x="934" y="3996"/>
                    <a:pt x="937" y="3999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7" y="4000"/>
                    <a:pt x="937" y="4000"/>
                  </a:cubicBezTo>
                  <a:cubicBezTo>
                    <a:pt x="938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37" y="3998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37" y="3995"/>
                    <a:pt x="937" y="3996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8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6" y="3995"/>
                    <a:pt x="936" y="3995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6" y="3995"/>
                    <a:pt x="936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8" y="3995"/>
                    <a:pt x="937" y="3995"/>
                    <a:pt x="935" y="3995"/>
                  </a:cubicBezTo>
                  <a:cubicBezTo>
                    <a:pt x="932" y="3995"/>
                    <a:pt x="928" y="3995"/>
                    <a:pt x="925" y="3997"/>
                  </a:cubicBezTo>
                  <a:cubicBezTo>
                    <a:pt x="922" y="3998"/>
                    <a:pt x="920" y="3999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7" y="4000"/>
                    <a:pt x="916" y="4000"/>
                  </a:cubicBezTo>
                  <a:cubicBezTo>
                    <a:pt x="915" y="4000"/>
                    <a:pt x="913" y="4000"/>
                    <a:pt x="910" y="4000"/>
                  </a:cubicBezTo>
                  <a:cubicBezTo>
                    <a:pt x="910" y="4000"/>
                    <a:pt x="910" y="4000"/>
                    <a:pt x="910" y="4000"/>
                  </a:cubicBezTo>
                  <a:cubicBezTo>
                    <a:pt x="909" y="4000"/>
                    <a:pt x="909" y="4000"/>
                    <a:pt x="909" y="4000"/>
                  </a:cubicBezTo>
                  <a:cubicBezTo>
                    <a:pt x="908" y="4000"/>
                    <a:pt x="906" y="4000"/>
                    <a:pt x="904" y="4001"/>
                  </a:cubicBezTo>
                  <a:cubicBezTo>
                    <a:pt x="902" y="4001"/>
                    <a:pt x="900" y="4002"/>
                    <a:pt x="898" y="4003"/>
                  </a:cubicBezTo>
                  <a:cubicBezTo>
                    <a:pt x="896" y="4005"/>
                    <a:pt x="894" y="4007"/>
                    <a:pt x="893" y="4010"/>
                  </a:cubicBezTo>
                  <a:cubicBezTo>
                    <a:pt x="892" y="4012"/>
                    <a:pt x="891" y="4014"/>
                    <a:pt x="891" y="4016"/>
                  </a:cubicBezTo>
                  <a:cubicBezTo>
                    <a:pt x="891" y="4016"/>
                    <a:pt x="891" y="4016"/>
                    <a:pt x="891" y="4016"/>
                  </a:cubicBezTo>
                  <a:cubicBezTo>
                    <a:pt x="889" y="4029"/>
                    <a:pt x="886" y="4042"/>
                    <a:pt x="883" y="4057"/>
                  </a:cubicBezTo>
                  <a:cubicBezTo>
                    <a:pt x="883" y="4057"/>
                    <a:pt x="883" y="4057"/>
                    <a:pt x="883" y="4057"/>
                  </a:cubicBezTo>
                  <a:cubicBezTo>
                    <a:pt x="883" y="4058"/>
                    <a:pt x="882" y="4060"/>
                    <a:pt x="882" y="4063"/>
                  </a:cubicBezTo>
                  <a:cubicBezTo>
                    <a:pt x="882" y="4065"/>
                    <a:pt x="882" y="4067"/>
                    <a:pt x="883" y="4069"/>
                  </a:cubicBezTo>
                  <a:cubicBezTo>
                    <a:pt x="884" y="4071"/>
                    <a:pt x="884" y="4073"/>
                    <a:pt x="886" y="4074"/>
                  </a:cubicBezTo>
                  <a:cubicBezTo>
                    <a:pt x="887" y="4077"/>
                    <a:pt x="890" y="4079"/>
                    <a:pt x="893" y="4080"/>
                  </a:cubicBezTo>
                  <a:cubicBezTo>
                    <a:pt x="895" y="4081"/>
                    <a:pt x="898" y="4081"/>
                    <a:pt x="900" y="4081"/>
                  </a:cubicBezTo>
                  <a:cubicBezTo>
                    <a:pt x="900" y="4081"/>
                    <a:pt x="900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897" y="4080"/>
                    <a:pt x="899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7"/>
                    <a:pt x="895" y="4078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4" y="4080"/>
                    <a:pt x="893" y="4084"/>
                    <a:pt x="893" y="4087"/>
                  </a:cubicBezTo>
                  <a:cubicBezTo>
                    <a:pt x="892" y="4091"/>
                    <a:pt x="892" y="4094"/>
                    <a:pt x="891" y="4097"/>
                  </a:cubicBezTo>
                  <a:cubicBezTo>
                    <a:pt x="891" y="4097"/>
                    <a:pt x="891" y="4097"/>
                    <a:pt x="891" y="4097"/>
                  </a:cubicBezTo>
                  <a:cubicBezTo>
                    <a:pt x="891" y="4098"/>
                    <a:pt x="890" y="4100"/>
                    <a:pt x="890" y="4102"/>
                  </a:cubicBezTo>
                  <a:cubicBezTo>
                    <a:pt x="889" y="4104"/>
                    <a:pt x="889" y="4106"/>
                    <a:pt x="889" y="4109"/>
                  </a:cubicBezTo>
                  <a:cubicBezTo>
                    <a:pt x="889" y="4111"/>
                    <a:pt x="889" y="4114"/>
                    <a:pt x="890" y="4117"/>
                  </a:cubicBezTo>
                  <a:cubicBezTo>
                    <a:pt x="891" y="4120"/>
                    <a:pt x="893" y="4123"/>
                    <a:pt x="895" y="4125"/>
                  </a:cubicBezTo>
                  <a:cubicBezTo>
                    <a:pt x="895" y="4125"/>
                    <a:pt x="895" y="4125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3"/>
                    <a:pt x="894" y="4124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4"/>
                    <a:pt x="894" y="4125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1" y="4143"/>
                    <a:pt x="888" y="4159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5" y="4175"/>
                    <a:pt x="885" y="4175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7" y="4173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6" y="4172"/>
                    <a:pt x="884" y="4172"/>
                  </a:cubicBezTo>
                  <a:cubicBezTo>
                    <a:pt x="881" y="4172"/>
                    <a:pt x="879" y="4173"/>
                    <a:pt x="877" y="4174"/>
                  </a:cubicBezTo>
                  <a:cubicBezTo>
                    <a:pt x="875" y="4175"/>
                    <a:pt x="874" y="4176"/>
                    <a:pt x="873" y="4176"/>
                  </a:cubicBezTo>
                  <a:cubicBezTo>
                    <a:pt x="873" y="4176"/>
                    <a:pt x="873" y="4176"/>
                    <a:pt x="873" y="4176"/>
                  </a:cubicBezTo>
                  <a:cubicBezTo>
                    <a:pt x="872" y="4176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59" y="4176"/>
                    <a:pt x="847" y="4173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6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25" y="4176"/>
                    <a:pt x="825" y="4176"/>
                    <a:pt x="825" y="4176"/>
                  </a:cubicBezTo>
                  <a:cubicBezTo>
                    <a:pt x="837" y="4176"/>
                    <a:pt x="837" y="4176"/>
                    <a:pt x="837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7" y="4173"/>
                    <a:pt x="837" y="4173"/>
                  </a:cubicBezTo>
                  <a:cubicBezTo>
                    <a:pt x="837" y="4169"/>
                    <a:pt x="836" y="4167"/>
                    <a:pt x="836" y="4165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8" y="4156"/>
                    <a:pt x="839" y="4150"/>
                    <a:pt x="841" y="4144"/>
                  </a:cubicBezTo>
                  <a:cubicBezTo>
                    <a:pt x="841" y="4144"/>
                    <a:pt x="841" y="4144"/>
                    <a:pt x="841" y="4144"/>
                  </a:cubicBezTo>
                  <a:cubicBezTo>
                    <a:pt x="842" y="4137"/>
                    <a:pt x="843" y="4130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2"/>
                    <a:pt x="844" y="4121"/>
                    <a:pt x="844" y="4119"/>
                  </a:cubicBezTo>
                  <a:cubicBezTo>
                    <a:pt x="844" y="4118"/>
                    <a:pt x="844" y="4116"/>
                    <a:pt x="843" y="4113"/>
                  </a:cubicBezTo>
                  <a:cubicBezTo>
                    <a:pt x="843" y="4112"/>
                    <a:pt x="842" y="4110"/>
                    <a:pt x="841" y="4108"/>
                  </a:cubicBezTo>
                  <a:cubicBezTo>
                    <a:pt x="839" y="4106"/>
                    <a:pt x="837" y="4104"/>
                    <a:pt x="834" y="4103"/>
                  </a:cubicBezTo>
                  <a:cubicBezTo>
                    <a:pt x="832" y="4102"/>
                    <a:pt x="830" y="4102"/>
                    <a:pt x="827" y="4102"/>
                  </a:cubicBezTo>
                  <a:cubicBezTo>
                    <a:pt x="827" y="4102"/>
                    <a:pt x="827" y="4102"/>
                    <a:pt x="827" y="4102"/>
                  </a:cubicBezTo>
                  <a:cubicBezTo>
                    <a:pt x="820" y="4101"/>
                    <a:pt x="812" y="4099"/>
                    <a:pt x="803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802" y="4099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803" y="4098"/>
                    <a:pt x="803" y="4098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6"/>
                    <a:pt x="804" y="4095"/>
                  </a:cubicBezTo>
                  <a:cubicBezTo>
                    <a:pt x="804" y="4093"/>
                    <a:pt x="804" y="4092"/>
                    <a:pt x="804" y="4089"/>
                  </a:cubicBezTo>
                  <a:cubicBezTo>
                    <a:pt x="804" y="4088"/>
                    <a:pt x="804" y="4086"/>
                    <a:pt x="804" y="4085"/>
                  </a:cubicBezTo>
                  <a:cubicBezTo>
                    <a:pt x="803" y="4083"/>
                    <a:pt x="802" y="4081"/>
                    <a:pt x="800" y="4079"/>
                  </a:cubicBezTo>
                  <a:cubicBezTo>
                    <a:pt x="800" y="4079"/>
                    <a:pt x="800" y="4079"/>
                    <a:pt x="800" y="4079"/>
                  </a:cubicBezTo>
                  <a:cubicBezTo>
                    <a:pt x="799" y="4077"/>
                    <a:pt x="797" y="4076"/>
                    <a:pt x="796" y="4075"/>
                  </a:cubicBezTo>
                  <a:cubicBezTo>
                    <a:pt x="794" y="4074"/>
                    <a:pt x="792" y="4074"/>
                    <a:pt x="790" y="4074"/>
                  </a:cubicBezTo>
                  <a:cubicBezTo>
                    <a:pt x="788" y="4074"/>
                    <a:pt x="786" y="4074"/>
                    <a:pt x="785" y="4074"/>
                  </a:cubicBezTo>
                  <a:cubicBezTo>
                    <a:pt x="785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0" y="4073"/>
                    <a:pt x="777" y="4072"/>
                    <a:pt x="775" y="4071"/>
                  </a:cubicBezTo>
                  <a:cubicBezTo>
                    <a:pt x="774" y="4071"/>
                    <a:pt x="774" y="4071"/>
                    <a:pt x="774" y="4070"/>
                  </a:cubicBezTo>
                  <a:cubicBezTo>
                    <a:pt x="773" y="4070"/>
                    <a:pt x="773" y="4070"/>
                    <a:pt x="773" y="4069"/>
                  </a:cubicBezTo>
                  <a:cubicBezTo>
                    <a:pt x="773" y="4069"/>
                    <a:pt x="773" y="4069"/>
                    <a:pt x="773" y="4069"/>
                  </a:cubicBezTo>
                  <a:cubicBezTo>
                    <a:pt x="771" y="4067"/>
                    <a:pt x="770" y="4065"/>
                    <a:pt x="767" y="4064"/>
                  </a:cubicBezTo>
                  <a:cubicBezTo>
                    <a:pt x="765" y="4062"/>
                    <a:pt x="762" y="4061"/>
                    <a:pt x="759" y="4061"/>
                  </a:cubicBezTo>
                  <a:cubicBezTo>
                    <a:pt x="755" y="4061"/>
                    <a:pt x="753" y="4062"/>
                    <a:pt x="750" y="4063"/>
                  </a:cubicBezTo>
                  <a:cubicBezTo>
                    <a:pt x="748" y="4064"/>
                    <a:pt x="747" y="4066"/>
                    <a:pt x="745" y="4068"/>
                  </a:cubicBezTo>
                  <a:cubicBezTo>
                    <a:pt x="745" y="4067"/>
                    <a:pt x="745" y="4067"/>
                    <a:pt x="745" y="4067"/>
                  </a:cubicBezTo>
                  <a:cubicBezTo>
                    <a:pt x="745" y="4068"/>
                    <a:pt x="744" y="4069"/>
                    <a:pt x="744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3" y="4070"/>
                    <a:pt x="742" y="4070"/>
                    <a:pt x="741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2" y="4071"/>
                    <a:pt x="742" y="4070"/>
                  </a:cubicBezTo>
                  <a:cubicBezTo>
                    <a:pt x="742" y="4069"/>
                    <a:pt x="742" y="4069"/>
                    <a:pt x="743" y="4068"/>
                  </a:cubicBezTo>
                  <a:cubicBezTo>
                    <a:pt x="745" y="4054"/>
                    <a:pt x="747" y="4039"/>
                    <a:pt x="750" y="4025"/>
                  </a:cubicBezTo>
                  <a:cubicBezTo>
                    <a:pt x="750" y="4025"/>
                    <a:pt x="750" y="4025"/>
                    <a:pt x="750" y="4025"/>
                  </a:cubicBezTo>
                  <a:cubicBezTo>
                    <a:pt x="750" y="4021"/>
                    <a:pt x="751" y="4019"/>
                    <a:pt x="751" y="4018"/>
                  </a:cubicBezTo>
                  <a:cubicBezTo>
                    <a:pt x="751" y="4016"/>
                    <a:pt x="751" y="4015"/>
                    <a:pt x="751" y="4014"/>
                  </a:cubicBezTo>
                  <a:cubicBezTo>
                    <a:pt x="751" y="4011"/>
                    <a:pt x="751" y="4009"/>
                    <a:pt x="750" y="4007"/>
                  </a:cubicBezTo>
                  <a:cubicBezTo>
                    <a:pt x="749" y="4004"/>
                    <a:pt x="747" y="4001"/>
                    <a:pt x="744" y="3999"/>
                  </a:cubicBezTo>
                  <a:cubicBezTo>
                    <a:pt x="741" y="3997"/>
                    <a:pt x="738" y="3996"/>
                    <a:pt x="735" y="3996"/>
                  </a:cubicBezTo>
                  <a:cubicBezTo>
                    <a:pt x="735" y="3996"/>
                    <a:pt x="735" y="3996"/>
                    <a:pt x="735" y="3996"/>
                  </a:cubicBezTo>
                  <a:cubicBezTo>
                    <a:pt x="732" y="3996"/>
                    <a:pt x="728" y="3995"/>
                    <a:pt x="724" y="3994"/>
                  </a:cubicBezTo>
                  <a:cubicBezTo>
                    <a:pt x="720" y="3994"/>
                    <a:pt x="715" y="3992"/>
                    <a:pt x="709" y="3992"/>
                  </a:cubicBezTo>
                  <a:cubicBezTo>
                    <a:pt x="706" y="3992"/>
                    <a:pt x="703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0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697" y="3992"/>
                    <a:pt x="693" y="3990"/>
                    <a:pt x="689" y="3989"/>
                  </a:cubicBezTo>
                  <a:cubicBezTo>
                    <a:pt x="683" y="3987"/>
                    <a:pt x="678" y="3987"/>
                    <a:pt x="673" y="3987"/>
                  </a:cubicBezTo>
                  <a:cubicBezTo>
                    <a:pt x="668" y="3986"/>
                    <a:pt x="664" y="3986"/>
                    <a:pt x="660" y="3985"/>
                  </a:cubicBezTo>
                  <a:cubicBezTo>
                    <a:pt x="660" y="3985"/>
                    <a:pt x="660" y="3985"/>
                    <a:pt x="660" y="3985"/>
                  </a:cubicBezTo>
                  <a:cubicBezTo>
                    <a:pt x="652" y="3983"/>
                    <a:pt x="644" y="3982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6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7" y="3982"/>
                    <a:pt x="637" y="3982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70"/>
                    <a:pt x="637" y="3958"/>
                    <a:pt x="636" y="3945"/>
                  </a:cubicBezTo>
                  <a:cubicBezTo>
                    <a:pt x="636" y="3945"/>
                    <a:pt x="636" y="3945"/>
                    <a:pt x="636" y="3945"/>
                  </a:cubicBezTo>
                  <a:cubicBezTo>
                    <a:pt x="636" y="3943"/>
                    <a:pt x="636" y="3941"/>
                    <a:pt x="636" y="3939"/>
                  </a:cubicBezTo>
                  <a:cubicBezTo>
                    <a:pt x="636" y="3935"/>
                    <a:pt x="636" y="3931"/>
                    <a:pt x="636" y="3928"/>
                  </a:cubicBezTo>
                  <a:cubicBezTo>
                    <a:pt x="636" y="3916"/>
                    <a:pt x="636" y="3916"/>
                    <a:pt x="636" y="3916"/>
                  </a:cubicBezTo>
                  <a:cubicBezTo>
                    <a:pt x="624" y="3916"/>
                    <a:pt x="624" y="3916"/>
                    <a:pt x="624" y="3916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36" y="3928"/>
                    <a:pt x="636" y="3928"/>
                    <a:pt x="636" y="3928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12" y="3928"/>
                    <a:pt x="612" y="3928"/>
                    <a:pt x="612" y="3928"/>
                  </a:cubicBezTo>
                  <a:cubicBezTo>
                    <a:pt x="612" y="3931"/>
                    <a:pt x="612" y="3935"/>
                    <a:pt x="612" y="3939"/>
                  </a:cubicBezTo>
                  <a:cubicBezTo>
                    <a:pt x="612" y="3941"/>
                    <a:pt x="612" y="3944"/>
                    <a:pt x="613" y="3946"/>
                  </a:cubicBezTo>
                  <a:cubicBezTo>
                    <a:pt x="613" y="3946"/>
                    <a:pt x="613" y="3946"/>
                    <a:pt x="613" y="3946"/>
                  </a:cubicBezTo>
                  <a:cubicBezTo>
                    <a:pt x="613" y="3959"/>
                    <a:pt x="614" y="3972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5" y="3986"/>
                    <a:pt x="615" y="3988"/>
                    <a:pt x="615" y="3990"/>
                  </a:cubicBezTo>
                  <a:cubicBezTo>
                    <a:pt x="616" y="3992"/>
                    <a:pt x="616" y="3993"/>
                    <a:pt x="617" y="3995"/>
                  </a:cubicBezTo>
                  <a:cubicBezTo>
                    <a:pt x="619" y="3998"/>
                    <a:pt x="621" y="4000"/>
                    <a:pt x="624" y="4002"/>
                  </a:cubicBezTo>
                  <a:cubicBezTo>
                    <a:pt x="627" y="4003"/>
                    <a:pt x="629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40" y="4006"/>
                    <a:pt x="648" y="4007"/>
                    <a:pt x="656" y="4009"/>
                  </a:cubicBezTo>
                  <a:cubicBezTo>
                    <a:pt x="656" y="4009"/>
                    <a:pt x="656" y="4009"/>
                    <a:pt x="656" y="4009"/>
                  </a:cubicBezTo>
                  <a:cubicBezTo>
                    <a:pt x="663" y="4010"/>
                    <a:pt x="670" y="4010"/>
                    <a:pt x="675" y="4011"/>
                  </a:cubicBezTo>
                  <a:cubicBezTo>
                    <a:pt x="678" y="4011"/>
                    <a:pt x="680" y="4012"/>
                    <a:pt x="682" y="4012"/>
                  </a:cubicBezTo>
                  <a:cubicBezTo>
                    <a:pt x="685" y="4013"/>
                    <a:pt x="687" y="4014"/>
                    <a:pt x="688" y="4015"/>
                  </a:cubicBezTo>
                  <a:cubicBezTo>
                    <a:pt x="688" y="4015"/>
                    <a:pt x="688" y="4015"/>
                    <a:pt x="688" y="4015"/>
                  </a:cubicBezTo>
                  <a:cubicBezTo>
                    <a:pt x="690" y="4016"/>
                    <a:pt x="692" y="4016"/>
                    <a:pt x="694" y="4017"/>
                  </a:cubicBezTo>
                  <a:cubicBezTo>
                    <a:pt x="696" y="4017"/>
                    <a:pt x="698" y="4017"/>
                    <a:pt x="700" y="4017"/>
                  </a:cubicBezTo>
                  <a:cubicBezTo>
                    <a:pt x="702" y="4017"/>
                    <a:pt x="703" y="4017"/>
                    <a:pt x="705" y="4017"/>
                  </a:cubicBezTo>
                  <a:cubicBezTo>
                    <a:pt x="705" y="4017"/>
                    <a:pt x="705" y="4017"/>
                    <a:pt x="705" y="4017"/>
                  </a:cubicBezTo>
                  <a:cubicBezTo>
                    <a:pt x="706" y="4017"/>
                    <a:pt x="708" y="4016"/>
                    <a:pt x="709" y="4016"/>
                  </a:cubicBezTo>
                  <a:cubicBezTo>
                    <a:pt x="712" y="4016"/>
                    <a:pt x="715" y="4017"/>
                    <a:pt x="719" y="4018"/>
                  </a:cubicBezTo>
                  <a:cubicBezTo>
                    <a:pt x="723" y="4019"/>
                    <a:pt x="728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3" y="4020"/>
                    <a:pt x="733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29" y="4018"/>
                    <a:pt x="730" y="4019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27" y="4014"/>
                    <a:pt x="728" y="4016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6"/>
                    <a:pt x="727" y="4019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4" y="4035"/>
                    <a:pt x="721" y="4050"/>
                    <a:pt x="719" y="4064"/>
                  </a:cubicBezTo>
                  <a:cubicBezTo>
                    <a:pt x="719" y="4066"/>
                    <a:pt x="718" y="4068"/>
                    <a:pt x="718" y="4070"/>
                  </a:cubicBezTo>
                  <a:cubicBezTo>
                    <a:pt x="718" y="4073"/>
                    <a:pt x="719" y="4076"/>
                    <a:pt x="720" y="4079"/>
                  </a:cubicBezTo>
                  <a:cubicBezTo>
                    <a:pt x="721" y="4083"/>
                    <a:pt x="724" y="4087"/>
                    <a:pt x="728" y="4090"/>
                  </a:cubicBezTo>
                  <a:cubicBezTo>
                    <a:pt x="732" y="4093"/>
                    <a:pt x="737" y="4094"/>
                    <a:pt x="741" y="4094"/>
                  </a:cubicBezTo>
                  <a:cubicBezTo>
                    <a:pt x="745" y="4094"/>
                    <a:pt x="748" y="4093"/>
                    <a:pt x="752" y="4092"/>
                  </a:cubicBezTo>
                  <a:cubicBezTo>
                    <a:pt x="752" y="4092"/>
                    <a:pt x="752" y="4092"/>
                    <a:pt x="752" y="4092"/>
                  </a:cubicBezTo>
                  <a:cubicBezTo>
                    <a:pt x="755" y="4091"/>
                    <a:pt x="757" y="4089"/>
                    <a:pt x="759" y="4087"/>
                  </a:cubicBezTo>
                  <a:cubicBezTo>
                    <a:pt x="761" y="4086"/>
                    <a:pt x="762" y="4084"/>
                    <a:pt x="763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63" y="4084"/>
                    <a:pt x="763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60" y="4085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5" y="4084"/>
                    <a:pt x="757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2"/>
                    <a:pt x="753" y="4082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4" y="4084"/>
                    <a:pt x="756" y="4087"/>
                    <a:pt x="759" y="4089"/>
                  </a:cubicBezTo>
                  <a:cubicBezTo>
                    <a:pt x="762" y="4092"/>
                    <a:pt x="767" y="4094"/>
                    <a:pt x="770" y="4095"/>
                  </a:cubicBezTo>
                  <a:cubicBezTo>
                    <a:pt x="773" y="4096"/>
                    <a:pt x="776" y="4096"/>
                    <a:pt x="779" y="4097"/>
                  </a:cubicBezTo>
                  <a:cubicBezTo>
                    <a:pt x="781" y="4097"/>
                    <a:pt x="783" y="4098"/>
                    <a:pt x="784" y="4098"/>
                  </a:cubicBezTo>
                  <a:cubicBezTo>
                    <a:pt x="786" y="4098"/>
                    <a:pt x="787" y="4098"/>
                    <a:pt x="787" y="4098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4" y="4096"/>
                    <a:pt x="785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1" y="4092"/>
                    <a:pt x="782" y="4094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0" y="4091"/>
                  </a:cubicBezTo>
                  <a:cubicBezTo>
                    <a:pt x="780" y="4092"/>
                    <a:pt x="779" y="4094"/>
                    <a:pt x="779" y="4096"/>
                  </a:cubicBezTo>
                  <a:cubicBezTo>
                    <a:pt x="779" y="4096"/>
                    <a:pt x="779" y="4096"/>
                    <a:pt x="779" y="4096"/>
                  </a:cubicBezTo>
                  <a:cubicBezTo>
                    <a:pt x="779" y="4097"/>
                    <a:pt x="779" y="4097"/>
                    <a:pt x="779" y="4097"/>
                  </a:cubicBezTo>
                  <a:cubicBezTo>
                    <a:pt x="779" y="4097"/>
                    <a:pt x="779" y="4098"/>
                    <a:pt x="779" y="4099"/>
                  </a:cubicBezTo>
                  <a:cubicBezTo>
                    <a:pt x="779" y="4101"/>
                    <a:pt x="779" y="4103"/>
                    <a:pt x="780" y="4106"/>
                  </a:cubicBezTo>
                  <a:cubicBezTo>
                    <a:pt x="780" y="4108"/>
                    <a:pt x="781" y="4110"/>
                    <a:pt x="783" y="4112"/>
                  </a:cubicBezTo>
                  <a:cubicBezTo>
                    <a:pt x="784" y="4114"/>
                    <a:pt x="785" y="4115"/>
                    <a:pt x="787" y="4116"/>
                  </a:cubicBezTo>
                  <a:cubicBezTo>
                    <a:pt x="789" y="4118"/>
                    <a:pt x="791" y="4119"/>
                    <a:pt x="793" y="4120"/>
                  </a:cubicBezTo>
                  <a:cubicBezTo>
                    <a:pt x="795" y="4120"/>
                    <a:pt x="797" y="4121"/>
                    <a:pt x="799" y="4121"/>
                  </a:cubicBezTo>
                  <a:cubicBezTo>
                    <a:pt x="807" y="4123"/>
                    <a:pt x="816" y="4124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6"/>
                    <a:pt x="825" y="4126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5" y="4125"/>
                    <a:pt x="825" y="4125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3" y="4124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1" y="4122"/>
                    <a:pt x="822" y="4123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19" y="4126"/>
                    <a:pt x="818" y="4133"/>
                    <a:pt x="817" y="4139"/>
                  </a:cubicBezTo>
                  <a:cubicBezTo>
                    <a:pt x="817" y="4139"/>
                    <a:pt x="817" y="4139"/>
                    <a:pt x="817" y="4139"/>
                  </a:cubicBezTo>
                  <a:cubicBezTo>
                    <a:pt x="816" y="4144"/>
                    <a:pt x="815" y="4149"/>
                    <a:pt x="813" y="4154"/>
                  </a:cubicBezTo>
                  <a:cubicBezTo>
                    <a:pt x="813" y="4154"/>
                    <a:pt x="813" y="4154"/>
                    <a:pt x="813" y="4154"/>
                  </a:cubicBezTo>
                  <a:cubicBezTo>
                    <a:pt x="813" y="4155"/>
                    <a:pt x="813" y="4156"/>
                    <a:pt x="812" y="4157"/>
                  </a:cubicBezTo>
                  <a:cubicBezTo>
                    <a:pt x="812" y="4159"/>
                    <a:pt x="812" y="4161"/>
                    <a:pt x="812" y="4162"/>
                  </a:cubicBezTo>
                  <a:cubicBezTo>
                    <a:pt x="812" y="4164"/>
                    <a:pt x="812" y="4166"/>
                    <a:pt x="812" y="4168"/>
                  </a:cubicBezTo>
                  <a:cubicBezTo>
                    <a:pt x="813" y="4171"/>
                    <a:pt x="813" y="4173"/>
                    <a:pt x="814" y="4177"/>
                  </a:cubicBezTo>
                  <a:cubicBezTo>
                    <a:pt x="825" y="4175"/>
                    <a:pt x="825" y="4175"/>
                    <a:pt x="825" y="4175"/>
                  </a:cubicBezTo>
                  <a:cubicBezTo>
                    <a:pt x="813" y="4174"/>
                    <a:pt x="813" y="4174"/>
                    <a:pt x="813" y="4174"/>
                  </a:cubicBezTo>
                  <a:cubicBezTo>
                    <a:pt x="813" y="4175"/>
                    <a:pt x="813" y="4175"/>
                    <a:pt x="813" y="4175"/>
                  </a:cubicBezTo>
                  <a:cubicBezTo>
                    <a:pt x="813" y="4176"/>
                    <a:pt x="813" y="4176"/>
                    <a:pt x="813" y="4176"/>
                  </a:cubicBezTo>
                  <a:cubicBezTo>
                    <a:pt x="813" y="4177"/>
                    <a:pt x="813" y="4177"/>
                    <a:pt x="813" y="4177"/>
                  </a:cubicBezTo>
                  <a:cubicBezTo>
                    <a:pt x="814" y="4179"/>
                    <a:pt x="814" y="4181"/>
                    <a:pt x="815" y="4183"/>
                  </a:cubicBezTo>
                  <a:cubicBezTo>
                    <a:pt x="816" y="4186"/>
                    <a:pt x="818" y="4189"/>
                    <a:pt x="821" y="4191"/>
                  </a:cubicBezTo>
                  <a:cubicBezTo>
                    <a:pt x="824" y="4193"/>
                    <a:pt x="827" y="4194"/>
                    <a:pt x="830" y="4195"/>
                  </a:cubicBezTo>
                  <a:cubicBezTo>
                    <a:pt x="830" y="4195"/>
                    <a:pt x="830" y="4195"/>
                    <a:pt x="830" y="4195"/>
                  </a:cubicBezTo>
                  <a:cubicBezTo>
                    <a:pt x="842" y="4197"/>
                    <a:pt x="855" y="4199"/>
                    <a:pt x="868" y="4201"/>
                  </a:cubicBezTo>
                  <a:cubicBezTo>
                    <a:pt x="868" y="4201"/>
                    <a:pt x="868" y="4201"/>
                    <a:pt x="868" y="4201"/>
                  </a:cubicBezTo>
                  <a:cubicBezTo>
                    <a:pt x="868" y="4201"/>
                    <a:pt x="869" y="4201"/>
                    <a:pt x="870" y="4201"/>
                  </a:cubicBezTo>
                  <a:cubicBezTo>
                    <a:pt x="874" y="4201"/>
                    <a:pt x="876" y="4201"/>
                    <a:pt x="879" y="4200"/>
                  </a:cubicBezTo>
                  <a:cubicBezTo>
                    <a:pt x="881" y="4199"/>
                    <a:pt x="883" y="4198"/>
                    <a:pt x="885" y="4197"/>
                  </a:cubicBezTo>
                  <a:cubicBezTo>
                    <a:pt x="885" y="4197"/>
                    <a:pt x="885" y="4197"/>
                    <a:pt x="885" y="4197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7"/>
                    <a:pt x="887" y="4197"/>
                    <a:pt x="889" y="4197"/>
                  </a:cubicBezTo>
                  <a:cubicBezTo>
                    <a:pt x="891" y="4197"/>
                    <a:pt x="894" y="4197"/>
                    <a:pt x="896" y="4196"/>
                  </a:cubicBezTo>
                  <a:cubicBezTo>
                    <a:pt x="900" y="4194"/>
                    <a:pt x="903" y="4192"/>
                    <a:pt x="905" y="4189"/>
                  </a:cubicBezTo>
                  <a:cubicBezTo>
                    <a:pt x="907" y="4186"/>
                    <a:pt x="908" y="4183"/>
                    <a:pt x="908" y="4180"/>
                  </a:cubicBezTo>
                  <a:cubicBezTo>
                    <a:pt x="908" y="4180"/>
                    <a:pt x="908" y="4180"/>
                    <a:pt x="908" y="4180"/>
                  </a:cubicBezTo>
                  <a:cubicBezTo>
                    <a:pt x="911" y="4163"/>
                    <a:pt x="914" y="4147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28"/>
                    <a:pt x="918" y="4126"/>
                    <a:pt x="918" y="4123"/>
                  </a:cubicBezTo>
                  <a:cubicBezTo>
                    <a:pt x="918" y="4121"/>
                    <a:pt x="918" y="4119"/>
                    <a:pt x="917" y="4117"/>
                  </a:cubicBezTo>
                  <a:cubicBezTo>
                    <a:pt x="917" y="4115"/>
                    <a:pt x="916" y="4113"/>
                    <a:pt x="914" y="4110"/>
                  </a:cubicBezTo>
                  <a:cubicBezTo>
                    <a:pt x="914" y="4110"/>
                    <a:pt x="914" y="4110"/>
                    <a:pt x="914" y="4110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8"/>
                    <a:pt x="913" y="4107"/>
                  </a:cubicBezTo>
                  <a:cubicBezTo>
                    <a:pt x="914" y="4106"/>
                    <a:pt x="914" y="4104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5" y="4098"/>
                    <a:pt x="916" y="4094"/>
                    <a:pt x="916" y="4091"/>
                  </a:cubicBezTo>
                  <a:cubicBezTo>
                    <a:pt x="917" y="4087"/>
                    <a:pt x="917" y="4084"/>
                    <a:pt x="918" y="4081"/>
                  </a:cubicBezTo>
                  <a:cubicBezTo>
                    <a:pt x="918" y="4081"/>
                    <a:pt x="918" y="4081"/>
                    <a:pt x="918" y="4081"/>
                  </a:cubicBezTo>
                  <a:cubicBezTo>
                    <a:pt x="918" y="4079"/>
                    <a:pt x="919" y="4078"/>
                    <a:pt x="919" y="4076"/>
                  </a:cubicBezTo>
                  <a:cubicBezTo>
                    <a:pt x="919" y="4072"/>
                    <a:pt x="917" y="4067"/>
                    <a:pt x="914" y="4063"/>
                  </a:cubicBezTo>
                  <a:cubicBezTo>
                    <a:pt x="911" y="4060"/>
                    <a:pt x="907" y="4058"/>
                    <a:pt x="902" y="4057"/>
                  </a:cubicBezTo>
                  <a:cubicBezTo>
                    <a:pt x="901" y="4057"/>
                    <a:pt x="901" y="4057"/>
                    <a:pt x="901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903" y="4058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5" y="4060"/>
                    <a:pt x="904" y="4059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2"/>
                    <a:pt x="907" y="4061"/>
                  </a:cubicBezTo>
                  <a:cubicBezTo>
                    <a:pt x="907" y="4061"/>
                    <a:pt x="907" y="4061"/>
                    <a:pt x="907" y="4061"/>
                  </a:cubicBezTo>
                  <a:cubicBezTo>
                    <a:pt x="909" y="4048"/>
                    <a:pt x="912" y="4034"/>
                    <a:pt x="915" y="4020"/>
                  </a:cubicBezTo>
                  <a:cubicBezTo>
                    <a:pt x="915" y="4020"/>
                    <a:pt x="915" y="4020"/>
                    <a:pt x="915" y="4020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15" y="4020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13" y="4022"/>
                    <a:pt x="914" y="4021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10" y="4024"/>
                    <a:pt x="912" y="4023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1" y="4024"/>
                    <a:pt x="913" y="4024"/>
                    <a:pt x="916" y="4024"/>
                  </a:cubicBezTo>
                  <a:cubicBezTo>
                    <a:pt x="918" y="4024"/>
                    <a:pt x="920" y="4024"/>
                    <a:pt x="922" y="4024"/>
                  </a:cubicBezTo>
                  <a:cubicBezTo>
                    <a:pt x="924" y="4023"/>
                    <a:pt x="927" y="4023"/>
                    <a:pt x="929" y="4021"/>
                  </a:cubicBezTo>
                  <a:cubicBezTo>
                    <a:pt x="929" y="4021"/>
                    <a:pt x="929" y="4021"/>
                    <a:pt x="929" y="4021"/>
                  </a:cubicBezTo>
                  <a:cubicBezTo>
                    <a:pt x="931" y="4020"/>
                    <a:pt x="933" y="4019"/>
                    <a:pt x="933" y="4019"/>
                  </a:cubicBezTo>
                  <a:cubicBezTo>
                    <a:pt x="934" y="4019"/>
                    <a:pt x="935" y="4019"/>
                    <a:pt x="935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7" y="4019"/>
                    <a:pt x="938" y="4019"/>
                    <a:pt x="938" y="4019"/>
                  </a:cubicBezTo>
                  <a:cubicBezTo>
                    <a:pt x="942" y="4019"/>
                    <a:pt x="944" y="4018"/>
                    <a:pt x="946" y="4017"/>
                  </a:cubicBezTo>
                  <a:cubicBezTo>
                    <a:pt x="949" y="4015"/>
                    <a:pt x="951" y="4014"/>
                    <a:pt x="953" y="4012"/>
                  </a:cubicBezTo>
                  <a:cubicBezTo>
                    <a:pt x="954" y="4011"/>
                    <a:pt x="956" y="4009"/>
                    <a:pt x="957" y="4007"/>
                  </a:cubicBezTo>
                  <a:cubicBezTo>
                    <a:pt x="957" y="4007"/>
                    <a:pt x="957" y="4007"/>
                    <a:pt x="957" y="4007"/>
                  </a:cubicBezTo>
                  <a:cubicBezTo>
                    <a:pt x="958" y="4006"/>
                    <a:pt x="959" y="4004"/>
                    <a:pt x="960" y="4002"/>
                  </a:cubicBezTo>
                  <a:cubicBezTo>
                    <a:pt x="961" y="4001"/>
                    <a:pt x="961" y="3999"/>
                    <a:pt x="961" y="3997"/>
                  </a:cubicBezTo>
                  <a:cubicBezTo>
                    <a:pt x="961" y="3995"/>
                    <a:pt x="960" y="3993"/>
                    <a:pt x="960" y="3991"/>
                  </a:cubicBezTo>
                  <a:cubicBezTo>
                    <a:pt x="959" y="3989"/>
                    <a:pt x="958" y="3987"/>
                    <a:pt x="957" y="3985"/>
                  </a:cubicBezTo>
                  <a:cubicBezTo>
                    <a:pt x="956" y="3984"/>
                    <a:pt x="954" y="3983"/>
                    <a:pt x="953" y="3982"/>
                  </a:cubicBezTo>
                  <a:cubicBezTo>
                    <a:pt x="953" y="3982"/>
                    <a:pt x="953" y="3982"/>
                    <a:pt x="953" y="3982"/>
                  </a:cubicBezTo>
                  <a:cubicBezTo>
                    <a:pt x="950" y="3978"/>
                    <a:pt x="946" y="3975"/>
                    <a:pt x="943" y="3972"/>
                  </a:cubicBezTo>
                  <a:cubicBezTo>
                    <a:pt x="935" y="3981"/>
                    <a:pt x="935" y="3981"/>
                    <a:pt x="935" y="3981"/>
                  </a:cubicBezTo>
                  <a:cubicBezTo>
                    <a:pt x="943" y="3972"/>
                    <a:pt x="943" y="3972"/>
                    <a:pt x="943" y="3972"/>
                  </a:cubicBezTo>
                  <a:cubicBezTo>
                    <a:pt x="941" y="3970"/>
                    <a:pt x="940" y="3970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2" y="3979"/>
                    <a:pt x="932" y="3979"/>
                    <a:pt x="932" y="3979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40" y="3970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2"/>
                    <a:pt x="940" y="3972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40" y="3974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8" y="3977"/>
                    <a:pt x="939" y="3975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3" y="3978"/>
                    <a:pt x="935" y="3978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1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1" y="3979"/>
                  </a:cubicBezTo>
                  <a:cubicBezTo>
                    <a:pt x="932" y="3979"/>
                    <a:pt x="933" y="3979"/>
                    <a:pt x="934" y="3980"/>
                  </a:cubicBezTo>
                  <a:cubicBezTo>
                    <a:pt x="935" y="3980"/>
                    <a:pt x="935" y="3980"/>
                    <a:pt x="935" y="3980"/>
                  </a:cubicBezTo>
                  <a:cubicBezTo>
                    <a:pt x="944" y="3982"/>
                    <a:pt x="954" y="3983"/>
                    <a:pt x="964" y="3985"/>
                  </a:cubicBezTo>
                  <a:cubicBezTo>
                    <a:pt x="964" y="3985"/>
                    <a:pt x="964" y="3985"/>
                    <a:pt x="964" y="3985"/>
                  </a:cubicBezTo>
                  <a:cubicBezTo>
                    <a:pt x="967" y="3986"/>
                    <a:pt x="969" y="3986"/>
                    <a:pt x="971" y="3987"/>
                  </a:cubicBezTo>
                  <a:cubicBezTo>
                    <a:pt x="974" y="3987"/>
                    <a:pt x="976" y="3988"/>
                    <a:pt x="978" y="3988"/>
                  </a:cubicBezTo>
                  <a:cubicBezTo>
                    <a:pt x="980" y="3988"/>
                    <a:pt x="981" y="3987"/>
                    <a:pt x="983" y="3987"/>
                  </a:cubicBezTo>
                  <a:cubicBezTo>
                    <a:pt x="984" y="3987"/>
                    <a:pt x="985" y="3986"/>
                    <a:pt x="987" y="3986"/>
                  </a:cubicBezTo>
                  <a:cubicBezTo>
                    <a:pt x="989" y="3984"/>
                    <a:pt x="992" y="3982"/>
                    <a:pt x="993" y="3980"/>
                  </a:cubicBezTo>
                  <a:cubicBezTo>
                    <a:pt x="995" y="3977"/>
                    <a:pt x="996" y="3974"/>
                    <a:pt x="997" y="3972"/>
                  </a:cubicBezTo>
                  <a:cubicBezTo>
                    <a:pt x="998" y="3969"/>
                    <a:pt x="998" y="3966"/>
                    <a:pt x="999" y="3963"/>
                  </a:cubicBezTo>
                  <a:cubicBezTo>
                    <a:pt x="999" y="3963"/>
                    <a:pt x="999" y="3963"/>
                    <a:pt x="999" y="3963"/>
                  </a:cubicBezTo>
                  <a:cubicBezTo>
                    <a:pt x="999" y="3962"/>
                    <a:pt x="999" y="3961"/>
                    <a:pt x="1000" y="3960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1003" y="3958"/>
                    <a:pt x="1005" y="3956"/>
                    <a:pt x="1007" y="3955"/>
                  </a:cubicBezTo>
                  <a:cubicBezTo>
                    <a:pt x="1008" y="3955"/>
                    <a:pt x="1008" y="3954"/>
                    <a:pt x="1009" y="3954"/>
                  </a:cubicBezTo>
                  <a:cubicBezTo>
                    <a:pt x="1009" y="3954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5"/>
                    <a:pt x="1010" y="3955"/>
                  </a:cubicBezTo>
                  <a:cubicBezTo>
                    <a:pt x="1018" y="3955"/>
                    <a:pt x="1026" y="3953"/>
                    <a:pt x="1032" y="3952"/>
                  </a:cubicBezTo>
                  <a:cubicBezTo>
                    <a:pt x="1039" y="3950"/>
                    <a:pt x="1046" y="3948"/>
                    <a:pt x="1051" y="3946"/>
                  </a:cubicBezTo>
                  <a:cubicBezTo>
                    <a:pt x="1051" y="3946"/>
                    <a:pt x="1051" y="3946"/>
                    <a:pt x="1051" y="3946"/>
                  </a:cubicBezTo>
                  <a:cubicBezTo>
                    <a:pt x="1055" y="3945"/>
                    <a:pt x="1059" y="3944"/>
                    <a:pt x="1062" y="3944"/>
                  </a:cubicBezTo>
                  <a:cubicBezTo>
                    <a:pt x="1065" y="3943"/>
                    <a:pt x="1068" y="3943"/>
                    <a:pt x="1071" y="3943"/>
                  </a:cubicBezTo>
                  <a:cubicBezTo>
                    <a:pt x="1072" y="3943"/>
                    <a:pt x="1074" y="3943"/>
                    <a:pt x="1076" y="3943"/>
                  </a:cubicBezTo>
                  <a:cubicBezTo>
                    <a:pt x="1076" y="3943"/>
                    <a:pt x="1076" y="3943"/>
                    <a:pt x="1076" y="3943"/>
                  </a:cubicBezTo>
                  <a:cubicBezTo>
                    <a:pt x="1079" y="3944"/>
                    <a:pt x="1082" y="3944"/>
                    <a:pt x="1085" y="3944"/>
                  </a:cubicBezTo>
                  <a:cubicBezTo>
                    <a:pt x="1089" y="3944"/>
                    <a:pt x="1093" y="3944"/>
                    <a:pt x="1096" y="3942"/>
                  </a:cubicBezTo>
                  <a:cubicBezTo>
                    <a:pt x="1102" y="3940"/>
                    <a:pt x="1106" y="3936"/>
                    <a:pt x="1109" y="3931"/>
                  </a:cubicBezTo>
                  <a:cubicBezTo>
                    <a:pt x="1113" y="3927"/>
                    <a:pt x="1115" y="3922"/>
                    <a:pt x="1116" y="3916"/>
                  </a:cubicBezTo>
                  <a:cubicBezTo>
                    <a:pt x="1116" y="3916"/>
                    <a:pt x="1116" y="3916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6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8" y="3914"/>
                    <a:pt x="1118" y="3913"/>
                    <a:pt x="1119" y="3912"/>
                  </a:cubicBezTo>
                  <a:cubicBezTo>
                    <a:pt x="1120" y="3911"/>
                    <a:pt x="1122" y="3910"/>
                    <a:pt x="1123" y="3908"/>
                  </a:cubicBezTo>
                  <a:cubicBezTo>
                    <a:pt x="1123" y="3908"/>
                    <a:pt x="1123" y="3908"/>
                    <a:pt x="1123" y="3908"/>
                  </a:cubicBezTo>
                  <a:cubicBezTo>
                    <a:pt x="1130" y="3898"/>
                    <a:pt x="1136" y="3888"/>
                    <a:pt x="1142" y="3879"/>
                  </a:cubicBezTo>
                  <a:cubicBezTo>
                    <a:pt x="1142" y="3879"/>
                    <a:pt x="1142" y="3879"/>
                    <a:pt x="1142" y="3879"/>
                  </a:cubicBezTo>
                  <a:cubicBezTo>
                    <a:pt x="1143" y="3877"/>
                    <a:pt x="1144" y="3877"/>
                    <a:pt x="1144" y="3876"/>
                  </a:cubicBezTo>
                  <a:cubicBezTo>
                    <a:pt x="1145" y="3876"/>
                    <a:pt x="1146" y="3875"/>
                    <a:pt x="1148" y="3875"/>
                  </a:cubicBezTo>
                  <a:cubicBezTo>
                    <a:pt x="1148" y="3875"/>
                    <a:pt x="1148" y="3875"/>
                    <a:pt x="1148" y="3875"/>
                  </a:cubicBezTo>
                  <a:cubicBezTo>
                    <a:pt x="1149" y="3875"/>
                    <a:pt x="1150" y="3875"/>
                    <a:pt x="1152" y="3875"/>
                  </a:cubicBezTo>
                  <a:cubicBezTo>
                    <a:pt x="1154" y="3874"/>
                    <a:pt x="1157" y="3874"/>
                    <a:pt x="1160" y="3872"/>
                  </a:cubicBezTo>
                  <a:cubicBezTo>
                    <a:pt x="1160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9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8" y="3873"/>
                    <a:pt x="1159" y="3874"/>
                  </a:cubicBezTo>
                  <a:cubicBezTo>
                    <a:pt x="1159" y="3874"/>
                    <a:pt x="1159" y="3874"/>
                    <a:pt x="1159" y="3874"/>
                  </a:cubicBezTo>
                  <a:cubicBezTo>
                    <a:pt x="1166" y="3877"/>
                    <a:pt x="1173" y="3882"/>
                    <a:pt x="1181" y="3885"/>
                  </a:cubicBezTo>
                  <a:cubicBezTo>
                    <a:pt x="1181" y="3885"/>
                    <a:pt x="1181" y="3885"/>
                    <a:pt x="1181" y="3885"/>
                  </a:cubicBezTo>
                  <a:cubicBezTo>
                    <a:pt x="1183" y="3886"/>
                    <a:pt x="1183" y="3887"/>
                    <a:pt x="1183" y="3887"/>
                  </a:cubicBezTo>
                  <a:cubicBezTo>
                    <a:pt x="1184" y="3887"/>
                    <a:pt x="1184" y="3887"/>
                    <a:pt x="1184" y="3887"/>
                  </a:cubicBezTo>
                  <a:cubicBezTo>
                    <a:pt x="1184" y="3888"/>
                    <a:pt x="1184" y="3888"/>
                    <a:pt x="1184" y="3889"/>
                  </a:cubicBezTo>
                  <a:cubicBezTo>
                    <a:pt x="1184" y="3889"/>
                    <a:pt x="1184" y="3889"/>
                    <a:pt x="1184" y="3889"/>
                  </a:cubicBezTo>
                  <a:cubicBezTo>
                    <a:pt x="1185" y="3895"/>
                    <a:pt x="1187" y="3901"/>
                    <a:pt x="1190" y="3906"/>
                  </a:cubicBezTo>
                  <a:cubicBezTo>
                    <a:pt x="1194" y="3911"/>
                    <a:pt x="1198" y="3916"/>
                    <a:pt x="1204" y="3919"/>
                  </a:cubicBezTo>
                  <a:cubicBezTo>
                    <a:pt x="1204" y="3919"/>
                    <a:pt x="1204" y="3919"/>
                    <a:pt x="1204" y="3919"/>
                  </a:cubicBezTo>
                  <a:cubicBezTo>
                    <a:pt x="1206" y="3920"/>
                    <a:pt x="1208" y="3920"/>
                    <a:pt x="1209" y="3921"/>
                  </a:cubicBezTo>
                  <a:cubicBezTo>
                    <a:pt x="1211" y="3921"/>
                    <a:pt x="1213" y="3922"/>
                    <a:pt x="1216" y="3922"/>
                  </a:cubicBezTo>
                  <a:cubicBezTo>
                    <a:pt x="1217" y="3922"/>
                    <a:pt x="1218" y="3922"/>
                    <a:pt x="1220" y="3921"/>
                  </a:cubicBezTo>
                  <a:cubicBezTo>
                    <a:pt x="1221" y="3921"/>
                    <a:pt x="1223" y="3921"/>
                    <a:pt x="1225" y="3919"/>
                  </a:cubicBezTo>
                  <a:cubicBezTo>
                    <a:pt x="1225" y="3920"/>
                    <a:pt x="1225" y="3920"/>
                    <a:pt x="1225" y="3920"/>
                  </a:cubicBezTo>
                  <a:cubicBezTo>
                    <a:pt x="1230" y="3916"/>
                    <a:pt x="1236" y="3913"/>
                    <a:pt x="1241" y="3908"/>
                  </a:cubicBezTo>
                  <a:cubicBezTo>
                    <a:pt x="1247" y="3904"/>
                    <a:pt x="1252" y="3898"/>
                    <a:pt x="1256" y="3891"/>
                  </a:cubicBezTo>
                  <a:cubicBezTo>
                    <a:pt x="1256" y="3891"/>
                    <a:pt x="1256" y="3891"/>
                    <a:pt x="1256" y="3891"/>
                  </a:cubicBezTo>
                  <a:cubicBezTo>
                    <a:pt x="1260" y="3882"/>
                    <a:pt x="1267" y="3874"/>
                    <a:pt x="1274" y="3865"/>
                  </a:cubicBezTo>
                  <a:cubicBezTo>
                    <a:pt x="1274" y="3865"/>
                    <a:pt x="1274" y="3865"/>
                    <a:pt x="1274" y="3865"/>
                  </a:cubicBezTo>
                  <a:cubicBezTo>
                    <a:pt x="1278" y="3860"/>
                    <a:pt x="1282" y="3855"/>
                    <a:pt x="1286" y="3849"/>
                  </a:cubicBezTo>
                  <a:cubicBezTo>
                    <a:pt x="1291" y="3843"/>
                    <a:pt x="1295" y="3837"/>
                    <a:pt x="1298" y="3829"/>
                  </a:cubicBezTo>
                  <a:cubicBezTo>
                    <a:pt x="1298" y="3829"/>
                    <a:pt x="1298" y="3829"/>
                    <a:pt x="1298" y="3829"/>
                  </a:cubicBezTo>
                  <a:cubicBezTo>
                    <a:pt x="1304" y="3814"/>
                    <a:pt x="1310" y="3800"/>
                    <a:pt x="1319" y="3788"/>
                  </a:cubicBezTo>
                  <a:cubicBezTo>
                    <a:pt x="1323" y="3784"/>
                    <a:pt x="1325" y="3779"/>
                    <a:pt x="1327" y="3777"/>
                  </a:cubicBezTo>
                  <a:cubicBezTo>
                    <a:pt x="1328" y="3775"/>
                    <a:pt x="1329" y="3774"/>
                    <a:pt x="1330" y="3773"/>
                  </a:cubicBezTo>
                  <a:cubicBezTo>
                    <a:pt x="1331" y="3772"/>
                    <a:pt x="1332" y="3771"/>
                    <a:pt x="1333" y="3771"/>
                  </a:cubicBezTo>
                  <a:cubicBezTo>
                    <a:pt x="1333" y="3771"/>
                    <a:pt x="1333" y="3771"/>
                    <a:pt x="1333" y="3771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2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7" y="3775"/>
                    <a:pt x="1343" y="3778"/>
                    <a:pt x="1349" y="3782"/>
                  </a:cubicBezTo>
                  <a:cubicBezTo>
                    <a:pt x="1349" y="3782"/>
                    <a:pt x="1349" y="3782"/>
                    <a:pt x="1349" y="3782"/>
                  </a:cubicBezTo>
                  <a:cubicBezTo>
                    <a:pt x="1356" y="3786"/>
                    <a:pt x="1363" y="3791"/>
                    <a:pt x="1371" y="3795"/>
                  </a:cubicBezTo>
                  <a:cubicBezTo>
                    <a:pt x="1373" y="3796"/>
                    <a:pt x="1374" y="3797"/>
                    <a:pt x="1376" y="3797"/>
                  </a:cubicBezTo>
                  <a:cubicBezTo>
                    <a:pt x="1378" y="3798"/>
                    <a:pt x="1380" y="3799"/>
                    <a:pt x="1383" y="3799"/>
                  </a:cubicBezTo>
                  <a:cubicBezTo>
                    <a:pt x="1385" y="3799"/>
                    <a:pt x="1387" y="3798"/>
                    <a:pt x="1389" y="3797"/>
                  </a:cubicBezTo>
                  <a:cubicBezTo>
                    <a:pt x="1391" y="3796"/>
                    <a:pt x="1392" y="3795"/>
                    <a:pt x="1393" y="3794"/>
                  </a:cubicBezTo>
                  <a:cubicBezTo>
                    <a:pt x="1395" y="3793"/>
                    <a:pt x="1396" y="3791"/>
                    <a:pt x="1397" y="3790"/>
                  </a:cubicBezTo>
                  <a:cubicBezTo>
                    <a:pt x="1398" y="3789"/>
                    <a:pt x="1399" y="3787"/>
                    <a:pt x="1399" y="3786"/>
                  </a:cubicBezTo>
                  <a:cubicBezTo>
                    <a:pt x="1399" y="3786"/>
                    <a:pt x="1399" y="3786"/>
                    <a:pt x="1399" y="3786"/>
                  </a:cubicBezTo>
                  <a:cubicBezTo>
                    <a:pt x="1401" y="3782"/>
                    <a:pt x="1402" y="3779"/>
                    <a:pt x="1402" y="3777"/>
                  </a:cubicBezTo>
                  <a:cubicBezTo>
                    <a:pt x="1402" y="3777"/>
                    <a:pt x="1402" y="3777"/>
                    <a:pt x="1402" y="3777"/>
                  </a:cubicBezTo>
                  <a:cubicBezTo>
                    <a:pt x="1405" y="3763"/>
                    <a:pt x="1407" y="3750"/>
                    <a:pt x="1410" y="3736"/>
                  </a:cubicBezTo>
                  <a:cubicBezTo>
                    <a:pt x="1410" y="3736"/>
                    <a:pt x="1410" y="3736"/>
                    <a:pt x="1410" y="3736"/>
                  </a:cubicBezTo>
                  <a:cubicBezTo>
                    <a:pt x="1411" y="3734"/>
                    <a:pt x="1411" y="3733"/>
                    <a:pt x="1411" y="3730"/>
                  </a:cubicBezTo>
                  <a:cubicBezTo>
                    <a:pt x="1411" y="3728"/>
                    <a:pt x="1411" y="3725"/>
                    <a:pt x="1409" y="3722"/>
                  </a:cubicBezTo>
                  <a:cubicBezTo>
                    <a:pt x="1408" y="3720"/>
                    <a:pt x="1406" y="3717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4" y="3716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5" y="3715"/>
                    <a:pt x="1405" y="3713"/>
                  </a:cubicBezTo>
                  <a:cubicBezTo>
                    <a:pt x="1405" y="3713"/>
                    <a:pt x="1405" y="3713"/>
                    <a:pt x="1405" y="3713"/>
                  </a:cubicBezTo>
                  <a:cubicBezTo>
                    <a:pt x="1405" y="3712"/>
                    <a:pt x="1405" y="3711"/>
                    <a:pt x="1406" y="3709"/>
                  </a:cubicBezTo>
                  <a:cubicBezTo>
                    <a:pt x="1406" y="3708"/>
                    <a:pt x="1407" y="3706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2"/>
                    <a:pt x="1407" y="3701"/>
                    <a:pt x="1407" y="3700"/>
                  </a:cubicBezTo>
                  <a:cubicBezTo>
                    <a:pt x="1407" y="3698"/>
                    <a:pt x="1407" y="3695"/>
                    <a:pt x="1406" y="3692"/>
                  </a:cubicBezTo>
                  <a:cubicBezTo>
                    <a:pt x="1405" y="3690"/>
                    <a:pt x="1404" y="3688"/>
                    <a:pt x="1403" y="3686"/>
                  </a:cubicBezTo>
                  <a:cubicBezTo>
                    <a:pt x="1402" y="3685"/>
                    <a:pt x="1401" y="3684"/>
                    <a:pt x="1399" y="3683"/>
                  </a:cubicBezTo>
                  <a:cubicBezTo>
                    <a:pt x="1397" y="3681"/>
                    <a:pt x="1395" y="3680"/>
                    <a:pt x="1393" y="3680"/>
                  </a:cubicBezTo>
                  <a:cubicBezTo>
                    <a:pt x="1392" y="3679"/>
                    <a:pt x="1390" y="3679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0" y="3676"/>
                    <a:pt x="1370" y="3674"/>
                    <a:pt x="1361" y="3672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63" y="3674"/>
                    <a:pt x="1362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8"/>
                    <a:pt x="1365" y="3677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6" y="3672"/>
                    <a:pt x="1367" y="3666"/>
                    <a:pt x="1368" y="3660"/>
                  </a:cubicBezTo>
                  <a:cubicBezTo>
                    <a:pt x="1368" y="3660"/>
                    <a:pt x="1368" y="3660"/>
                    <a:pt x="1368" y="3660"/>
                  </a:cubicBezTo>
                  <a:cubicBezTo>
                    <a:pt x="1368" y="3659"/>
                    <a:pt x="1368" y="3658"/>
                    <a:pt x="1368" y="3657"/>
                  </a:cubicBezTo>
                  <a:cubicBezTo>
                    <a:pt x="1368" y="3655"/>
                    <a:pt x="1367" y="3652"/>
                    <a:pt x="1367" y="3650"/>
                  </a:cubicBezTo>
                  <a:cubicBezTo>
                    <a:pt x="1365" y="3647"/>
                    <a:pt x="1363" y="3644"/>
                    <a:pt x="1360" y="3641"/>
                  </a:cubicBezTo>
                  <a:cubicBezTo>
                    <a:pt x="1358" y="3639"/>
                    <a:pt x="1355" y="3638"/>
                    <a:pt x="1352" y="3637"/>
                  </a:cubicBezTo>
                  <a:cubicBezTo>
                    <a:pt x="1344" y="3635"/>
                    <a:pt x="1336" y="3634"/>
                    <a:pt x="1328" y="3632"/>
                  </a:cubicBezTo>
                  <a:cubicBezTo>
                    <a:pt x="1328" y="3632"/>
                    <a:pt x="1328" y="3632"/>
                    <a:pt x="1328" y="3632"/>
                  </a:cubicBezTo>
                  <a:cubicBezTo>
                    <a:pt x="1316" y="3630"/>
                    <a:pt x="1304" y="3628"/>
                    <a:pt x="1293" y="3626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3" y="3626"/>
                    <a:pt x="1293" y="3626"/>
                    <a:pt x="1293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93" y="3627"/>
                    <a:pt x="1293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5" y="3630"/>
                    <a:pt x="1295" y="3628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6" y="3630"/>
                  </a:cubicBezTo>
                  <a:cubicBezTo>
                    <a:pt x="1302" y="3601"/>
                    <a:pt x="1307" y="3572"/>
                    <a:pt x="1313" y="3544"/>
                  </a:cubicBezTo>
                  <a:cubicBezTo>
                    <a:pt x="1314" y="3541"/>
                    <a:pt x="1314" y="3539"/>
                    <a:pt x="1314" y="3538"/>
                  </a:cubicBezTo>
                  <a:cubicBezTo>
                    <a:pt x="1314" y="3537"/>
                    <a:pt x="1315" y="3537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15" y="3537"/>
                    <a:pt x="1315" y="3537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12" y="3539"/>
                    <a:pt x="1314" y="3538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9" y="3540"/>
                    <a:pt x="1310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9" y="3541"/>
                    <a:pt x="1310" y="3541"/>
                  </a:cubicBezTo>
                  <a:cubicBezTo>
                    <a:pt x="1312" y="3541"/>
                    <a:pt x="1313" y="3541"/>
                    <a:pt x="1316" y="3542"/>
                  </a:cubicBezTo>
                  <a:cubicBezTo>
                    <a:pt x="1316" y="3542"/>
                    <a:pt x="1316" y="3542"/>
                    <a:pt x="1316" y="3542"/>
                  </a:cubicBezTo>
                  <a:cubicBezTo>
                    <a:pt x="1338" y="3547"/>
                    <a:pt x="1361" y="3552"/>
                    <a:pt x="1384" y="3557"/>
                  </a:cubicBezTo>
                  <a:cubicBezTo>
                    <a:pt x="1384" y="3557"/>
                    <a:pt x="1384" y="3557"/>
                    <a:pt x="1384" y="3557"/>
                  </a:cubicBezTo>
                  <a:cubicBezTo>
                    <a:pt x="1386" y="3558"/>
                    <a:pt x="1388" y="3558"/>
                    <a:pt x="1390" y="3558"/>
                  </a:cubicBezTo>
                  <a:cubicBezTo>
                    <a:pt x="1392" y="3558"/>
                    <a:pt x="1395" y="3558"/>
                    <a:pt x="1397" y="3557"/>
                  </a:cubicBezTo>
                  <a:cubicBezTo>
                    <a:pt x="1399" y="3557"/>
                    <a:pt x="1400" y="3556"/>
                    <a:pt x="1402" y="3554"/>
                  </a:cubicBezTo>
                  <a:cubicBezTo>
                    <a:pt x="1404" y="3553"/>
                    <a:pt x="1405" y="3551"/>
                    <a:pt x="1406" y="3549"/>
                  </a:cubicBezTo>
                  <a:cubicBezTo>
                    <a:pt x="1408" y="3547"/>
                    <a:pt x="1408" y="3545"/>
                    <a:pt x="1409" y="3543"/>
                  </a:cubicBezTo>
                  <a:cubicBezTo>
                    <a:pt x="1409" y="3543"/>
                    <a:pt x="1409" y="3543"/>
                    <a:pt x="1409" y="3543"/>
                  </a:cubicBezTo>
                  <a:cubicBezTo>
                    <a:pt x="1410" y="3540"/>
                    <a:pt x="1411" y="3537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4" y="3522"/>
                    <a:pt x="1417" y="3509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8" y="3499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5" y="3501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33" y="3506"/>
                    <a:pt x="1453" y="3509"/>
                    <a:pt x="1472" y="3513"/>
                  </a:cubicBezTo>
                  <a:cubicBezTo>
                    <a:pt x="1472" y="3513"/>
                    <a:pt x="1472" y="3513"/>
                    <a:pt x="1472" y="3513"/>
                  </a:cubicBezTo>
                  <a:cubicBezTo>
                    <a:pt x="1474" y="3513"/>
                    <a:pt x="1476" y="3514"/>
                    <a:pt x="1479" y="3514"/>
                  </a:cubicBezTo>
                  <a:cubicBezTo>
                    <a:pt x="1481" y="3514"/>
                    <a:pt x="1483" y="3514"/>
                    <a:pt x="1485" y="3513"/>
                  </a:cubicBezTo>
                  <a:cubicBezTo>
                    <a:pt x="1487" y="3512"/>
                    <a:pt x="1489" y="3511"/>
                    <a:pt x="1490" y="3510"/>
                  </a:cubicBezTo>
                  <a:cubicBezTo>
                    <a:pt x="1492" y="3508"/>
                    <a:pt x="1494" y="3506"/>
                    <a:pt x="1495" y="3504"/>
                  </a:cubicBezTo>
                  <a:cubicBezTo>
                    <a:pt x="1496" y="3502"/>
                    <a:pt x="1497" y="3500"/>
                    <a:pt x="1497" y="3498"/>
                  </a:cubicBezTo>
                  <a:cubicBezTo>
                    <a:pt x="1497" y="3498"/>
                    <a:pt x="1497" y="3498"/>
                    <a:pt x="1497" y="3498"/>
                  </a:cubicBezTo>
                  <a:cubicBezTo>
                    <a:pt x="1499" y="3491"/>
                    <a:pt x="1500" y="3484"/>
                    <a:pt x="1502" y="3478"/>
                  </a:cubicBezTo>
                  <a:cubicBezTo>
                    <a:pt x="1502" y="3478"/>
                    <a:pt x="1502" y="3478"/>
                    <a:pt x="1502" y="3478"/>
                  </a:cubicBezTo>
                  <a:cubicBezTo>
                    <a:pt x="1504" y="3468"/>
                    <a:pt x="1505" y="3459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6" y="3453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1" y="3455"/>
                    <a:pt x="1502" y="3455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17" y="3459"/>
                    <a:pt x="1533" y="3462"/>
                    <a:pt x="1549" y="3465"/>
                  </a:cubicBezTo>
                  <a:cubicBezTo>
                    <a:pt x="1549" y="3465"/>
                    <a:pt x="1549" y="3465"/>
                    <a:pt x="1549" y="3465"/>
                  </a:cubicBezTo>
                  <a:cubicBezTo>
                    <a:pt x="1560" y="3467"/>
                    <a:pt x="1571" y="3470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2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79" y="3470"/>
                    <a:pt x="1580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6"/>
                    <a:pt x="1578" y="3467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7" y="3465"/>
                    <a:pt x="1577" y="3465"/>
                  </a:cubicBezTo>
                  <a:cubicBezTo>
                    <a:pt x="1577" y="3466"/>
                    <a:pt x="1577" y="3466"/>
                    <a:pt x="1577" y="3466"/>
                  </a:cubicBezTo>
                  <a:cubicBezTo>
                    <a:pt x="1577" y="3465"/>
                    <a:pt x="1577" y="3465"/>
                    <a:pt x="1577" y="3465"/>
                  </a:cubicBezTo>
                  <a:cubicBezTo>
                    <a:pt x="1574" y="3481"/>
                    <a:pt x="1572" y="3496"/>
                    <a:pt x="1570" y="3511"/>
                  </a:cubicBezTo>
                  <a:cubicBezTo>
                    <a:pt x="1570" y="3511"/>
                    <a:pt x="1570" y="3511"/>
                    <a:pt x="1570" y="3511"/>
                  </a:cubicBezTo>
                  <a:cubicBezTo>
                    <a:pt x="1569" y="3513"/>
                    <a:pt x="1569" y="3515"/>
                    <a:pt x="1569" y="3517"/>
                  </a:cubicBezTo>
                  <a:cubicBezTo>
                    <a:pt x="1569" y="3520"/>
                    <a:pt x="1569" y="3522"/>
                    <a:pt x="1570" y="3525"/>
                  </a:cubicBezTo>
                  <a:cubicBezTo>
                    <a:pt x="1571" y="3527"/>
                    <a:pt x="1572" y="3529"/>
                    <a:pt x="1574" y="3531"/>
                  </a:cubicBezTo>
                  <a:cubicBezTo>
                    <a:pt x="1576" y="3533"/>
                    <a:pt x="1579" y="3535"/>
                    <a:pt x="1581" y="3536"/>
                  </a:cubicBezTo>
                  <a:cubicBezTo>
                    <a:pt x="1584" y="3537"/>
                    <a:pt x="1586" y="3538"/>
                    <a:pt x="1588" y="3538"/>
                  </a:cubicBezTo>
                  <a:cubicBezTo>
                    <a:pt x="1588" y="3538"/>
                    <a:pt x="1588" y="3538"/>
                    <a:pt x="1588" y="3538"/>
                  </a:cubicBezTo>
                  <a:cubicBezTo>
                    <a:pt x="1615" y="3544"/>
                    <a:pt x="1641" y="3550"/>
                    <a:pt x="1668" y="3556"/>
                  </a:cubicBezTo>
                  <a:cubicBezTo>
                    <a:pt x="1671" y="3557"/>
                    <a:pt x="1674" y="3557"/>
                    <a:pt x="1677" y="3557"/>
                  </a:cubicBezTo>
                  <a:cubicBezTo>
                    <a:pt x="1680" y="3557"/>
                    <a:pt x="1683" y="3557"/>
                    <a:pt x="1685" y="3555"/>
                  </a:cubicBezTo>
                  <a:cubicBezTo>
                    <a:pt x="1688" y="3554"/>
                    <a:pt x="1690" y="3553"/>
                    <a:pt x="1691" y="3551"/>
                  </a:cubicBezTo>
                  <a:cubicBezTo>
                    <a:pt x="1693" y="3549"/>
                    <a:pt x="1694" y="3546"/>
                    <a:pt x="1695" y="3544"/>
                  </a:cubicBezTo>
                  <a:cubicBezTo>
                    <a:pt x="1696" y="3542"/>
                    <a:pt x="1696" y="3539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9" y="3523"/>
                    <a:pt x="1703" y="3509"/>
                    <a:pt x="1705" y="3495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705" y="3495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704" y="3496"/>
                    <a:pt x="1704" y="3496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701" y="3499"/>
                    <a:pt x="1702" y="3498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9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700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22" y="3504"/>
                    <a:pt x="1742" y="3508"/>
                    <a:pt x="1762" y="3513"/>
                  </a:cubicBezTo>
                  <a:cubicBezTo>
                    <a:pt x="1804" y="3523"/>
                    <a:pt x="1846" y="3533"/>
                    <a:pt x="1888" y="3543"/>
                  </a:cubicBezTo>
                  <a:cubicBezTo>
                    <a:pt x="1892" y="3543"/>
                    <a:pt x="1895" y="3544"/>
                    <a:pt x="1897" y="3545"/>
                  </a:cubicBezTo>
                  <a:cubicBezTo>
                    <a:pt x="1900" y="3545"/>
                    <a:pt x="1903" y="3545"/>
                    <a:pt x="1906" y="3545"/>
                  </a:cubicBezTo>
                  <a:cubicBezTo>
                    <a:pt x="1907" y="3545"/>
                    <a:pt x="1909" y="3545"/>
                    <a:pt x="1911" y="3545"/>
                  </a:cubicBezTo>
                  <a:cubicBezTo>
                    <a:pt x="1912" y="3545"/>
                    <a:pt x="1914" y="3544"/>
                    <a:pt x="1915" y="3543"/>
                  </a:cubicBezTo>
                  <a:cubicBezTo>
                    <a:pt x="1918" y="3542"/>
                    <a:pt x="1920" y="3539"/>
                    <a:pt x="1922" y="3537"/>
                  </a:cubicBezTo>
                  <a:cubicBezTo>
                    <a:pt x="1924" y="3534"/>
                    <a:pt x="1925" y="3531"/>
                    <a:pt x="1926" y="3527"/>
                  </a:cubicBezTo>
                  <a:cubicBezTo>
                    <a:pt x="1927" y="3524"/>
                    <a:pt x="1928" y="3520"/>
                    <a:pt x="1929" y="3516"/>
                  </a:cubicBezTo>
                  <a:cubicBezTo>
                    <a:pt x="1931" y="3505"/>
                    <a:pt x="1934" y="3494"/>
                    <a:pt x="1936" y="3483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36" y="3483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35" y="3485"/>
                    <a:pt x="1936" y="3484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30" y="3487"/>
                    <a:pt x="1932" y="3487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32" y="3488"/>
                    <a:pt x="1937" y="3489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3" y="3491"/>
                    <a:pt x="1946" y="3491"/>
                    <a:pt x="1949" y="3491"/>
                  </a:cubicBezTo>
                  <a:cubicBezTo>
                    <a:pt x="1951" y="3491"/>
                    <a:pt x="1954" y="3491"/>
                    <a:pt x="1956" y="3490"/>
                  </a:cubicBezTo>
                  <a:cubicBezTo>
                    <a:pt x="1958" y="3489"/>
                    <a:pt x="1960" y="3488"/>
                    <a:pt x="1962" y="3487"/>
                  </a:cubicBezTo>
                  <a:cubicBezTo>
                    <a:pt x="1964" y="3484"/>
                    <a:pt x="1966" y="3482"/>
                    <a:pt x="1967" y="3479"/>
                  </a:cubicBezTo>
                  <a:cubicBezTo>
                    <a:pt x="1968" y="3477"/>
                    <a:pt x="1969" y="3475"/>
                    <a:pt x="1970" y="3472"/>
                  </a:cubicBezTo>
                  <a:cubicBezTo>
                    <a:pt x="1970" y="3472"/>
                    <a:pt x="1970" y="3472"/>
                    <a:pt x="1970" y="3472"/>
                  </a:cubicBezTo>
                  <a:cubicBezTo>
                    <a:pt x="1973" y="3457"/>
                    <a:pt x="1977" y="3442"/>
                    <a:pt x="1980" y="3427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9" y="3428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6" y="3431"/>
                    <a:pt x="1978" y="3430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3" y="3432"/>
                    <a:pt x="1974" y="3432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97" y="3438"/>
                    <a:pt x="2021" y="3443"/>
                    <a:pt x="2045" y="3448"/>
                  </a:cubicBezTo>
                  <a:cubicBezTo>
                    <a:pt x="2045" y="3448"/>
                    <a:pt x="2045" y="3448"/>
                    <a:pt x="2045" y="3448"/>
                  </a:cubicBezTo>
                  <a:cubicBezTo>
                    <a:pt x="2048" y="3449"/>
                    <a:pt x="2051" y="3450"/>
                    <a:pt x="2055" y="3450"/>
                  </a:cubicBezTo>
                  <a:cubicBezTo>
                    <a:pt x="2057" y="3450"/>
                    <a:pt x="2060" y="3450"/>
                    <a:pt x="2063" y="3448"/>
                  </a:cubicBezTo>
                  <a:cubicBezTo>
                    <a:pt x="2065" y="3447"/>
                    <a:pt x="2067" y="3446"/>
                    <a:pt x="2069" y="3444"/>
                  </a:cubicBezTo>
                  <a:cubicBezTo>
                    <a:pt x="2071" y="3442"/>
                    <a:pt x="2072" y="3439"/>
                    <a:pt x="2073" y="3437"/>
                  </a:cubicBezTo>
                  <a:cubicBezTo>
                    <a:pt x="2074" y="3435"/>
                    <a:pt x="2075" y="3432"/>
                    <a:pt x="2075" y="3430"/>
                  </a:cubicBezTo>
                  <a:cubicBezTo>
                    <a:pt x="2079" y="3416"/>
                    <a:pt x="2083" y="3401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4" y="3390"/>
                    <a:pt x="2086" y="3389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91"/>
                    <a:pt x="2082" y="3391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1" y="3391"/>
                    <a:pt x="2081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105" y="3397"/>
                    <a:pt x="2130" y="3403"/>
                    <a:pt x="2154" y="3409"/>
                  </a:cubicBezTo>
                  <a:cubicBezTo>
                    <a:pt x="2154" y="3409"/>
                    <a:pt x="2154" y="3409"/>
                    <a:pt x="2154" y="3409"/>
                  </a:cubicBezTo>
                  <a:cubicBezTo>
                    <a:pt x="2157" y="3410"/>
                    <a:pt x="2160" y="3410"/>
                    <a:pt x="2163" y="3410"/>
                  </a:cubicBezTo>
                  <a:cubicBezTo>
                    <a:pt x="2165" y="3410"/>
                    <a:pt x="2168" y="3410"/>
                    <a:pt x="2171" y="3409"/>
                  </a:cubicBezTo>
                  <a:cubicBezTo>
                    <a:pt x="2173" y="3408"/>
                    <a:pt x="2175" y="3406"/>
                    <a:pt x="2176" y="3405"/>
                  </a:cubicBezTo>
                  <a:cubicBezTo>
                    <a:pt x="2178" y="3403"/>
                    <a:pt x="2179" y="3400"/>
                    <a:pt x="2180" y="3398"/>
                  </a:cubicBezTo>
                  <a:cubicBezTo>
                    <a:pt x="2181" y="3396"/>
                    <a:pt x="2181" y="3394"/>
                    <a:pt x="2182" y="3392"/>
                  </a:cubicBezTo>
                  <a:cubicBezTo>
                    <a:pt x="2185" y="3383"/>
                    <a:pt x="2187" y="3373"/>
                    <a:pt x="2190" y="3363"/>
                  </a:cubicBezTo>
                  <a:cubicBezTo>
                    <a:pt x="2190" y="3361"/>
                    <a:pt x="2191" y="3358"/>
                    <a:pt x="2191" y="3354"/>
                  </a:cubicBezTo>
                  <a:cubicBezTo>
                    <a:pt x="2191" y="3352"/>
                    <a:pt x="2191" y="3350"/>
                    <a:pt x="2190" y="3347"/>
                  </a:cubicBezTo>
                  <a:cubicBezTo>
                    <a:pt x="2190" y="3348"/>
                    <a:pt x="2190" y="3348"/>
                    <a:pt x="2190" y="3348"/>
                  </a:cubicBezTo>
                  <a:cubicBezTo>
                    <a:pt x="2190" y="3346"/>
                    <a:pt x="2190" y="3345"/>
                    <a:pt x="2190" y="3344"/>
                  </a:cubicBezTo>
                  <a:cubicBezTo>
                    <a:pt x="2190" y="3341"/>
                    <a:pt x="2191" y="3338"/>
                    <a:pt x="2192" y="3333"/>
                  </a:cubicBezTo>
                  <a:cubicBezTo>
                    <a:pt x="2192" y="3333"/>
                    <a:pt x="2192" y="3333"/>
                    <a:pt x="2192" y="3333"/>
                  </a:cubicBezTo>
                  <a:cubicBezTo>
                    <a:pt x="2193" y="3328"/>
                    <a:pt x="2194" y="3324"/>
                    <a:pt x="2195" y="3320"/>
                  </a:cubicBezTo>
                  <a:cubicBezTo>
                    <a:pt x="2195" y="3320"/>
                    <a:pt x="2195" y="3320"/>
                    <a:pt x="2195" y="3320"/>
                  </a:cubicBezTo>
                  <a:cubicBezTo>
                    <a:pt x="2196" y="3314"/>
                    <a:pt x="2198" y="3308"/>
                    <a:pt x="2200" y="3302"/>
                  </a:cubicBezTo>
                  <a:cubicBezTo>
                    <a:pt x="2188" y="3299"/>
                    <a:pt x="2188" y="3299"/>
                    <a:pt x="2188" y="3299"/>
                  </a:cubicBezTo>
                  <a:cubicBezTo>
                    <a:pt x="2186" y="3310"/>
                    <a:pt x="2186" y="3310"/>
                    <a:pt x="2186" y="3310"/>
                  </a:cubicBezTo>
                  <a:cubicBezTo>
                    <a:pt x="2193" y="3312"/>
                    <a:pt x="2199" y="3313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7" y="3315"/>
                    <a:pt x="2210" y="3315"/>
                    <a:pt x="2212" y="3316"/>
                  </a:cubicBezTo>
                  <a:cubicBezTo>
                    <a:pt x="2214" y="3316"/>
                    <a:pt x="2217" y="3317"/>
                    <a:pt x="2219" y="3317"/>
                  </a:cubicBezTo>
                  <a:cubicBezTo>
                    <a:pt x="2221" y="3317"/>
                    <a:pt x="2222" y="3317"/>
                    <a:pt x="2224" y="3316"/>
                  </a:cubicBezTo>
                  <a:cubicBezTo>
                    <a:pt x="2227" y="3316"/>
                    <a:pt x="2230" y="3314"/>
                    <a:pt x="2232" y="3312"/>
                  </a:cubicBezTo>
                  <a:cubicBezTo>
                    <a:pt x="2234" y="3310"/>
                    <a:pt x="2235" y="3309"/>
                    <a:pt x="2236" y="3307"/>
                  </a:cubicBezTo>
                  <a:cubicBezTo>
                    <a:pt x="2237" y="3304"/>
                    <a:pt x="2238" y="3302"/>
                    <a:pt x="2238" y="3300"/>
                  </a:cubicBezTo>
                  <a:cubicBezTo>
                    <a:pt x="2239" y="3298"/>
                    <a:pt x="2239" y="3295"/>
                    <a:pt x="2240" y="3292"/>
                  </a:cubicBezTo>
                  <a:cubicBezTo>
                    <a:pt x="2228" y="3290"/>
                    <a:pt x="2228" y="3290"/>
                    <a:pt x="2228" y="3290"/>
                  </a:cubicBezTo>
                  <a:cubicBezTo>
                    <a:pt x="2240" y="3293"/>
                    <a:pt x="2240" y="3293"/>
                    <a:pt x="2240" y="3293"/>
                  </a:cubicBezTo>
                  <a:cubicBezTo>
                    <a:pt x="2240" y="3291"/>
                    <a:pt x="2240" y="3290"/>
                    <a:pt x="2240" y="3289"/>
                  </a:cubicBezTo>
                  <a:cubicBezTo>
                    <a:pt x="2240" y="3289"/>
                    <a:pt x="2240" y="3289"/>
                    <a:pt x="2240" y="3289"/>
                  </a:cubicBezTo>
                  <a:cubicBezTo>
                    <a:pt x="2240" y="3288"/>
                    <a:pt x="2241" y="3287"/>
                    <a:pt x="2241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7"/>
                    <a:pt x="2241" y="3287"/>
                    <a:pt x="2241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3" y="3286"/>
                    <a:pt x="2245" y="3284"/>
                    <a:pt x="2246" y="3283"/>
                  </a:cubicBezTo>
                  <a:cubicBezTo>
                    <a:pt x="2248" y="3281"/>
                    <a:pt x="2249" y="3280"/>
                    <a:pt x="2250" y="3278"/>
                  </a:cubicBezTo>
                  <a:cubicBezTo>
                    <a:pt x="2251" y="3276"/>
                    <a:pt x="2251" y="3275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50" y="3276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7" y="3277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6" y="3277"/>
                    <a:pt x="2246" y="3277"/>
                  </a:cubicBezTo>
                  <a:cubicBezTo>
                    <a:pt x="2258" y="3280"/>
                    <a:pt x="2270" y="3283"/>
                    <a:pt x="2281" y="3285"/>
                  </a:cubicBezTo>
                  <a:cubicBezTo>
                    <a:pt x="2281" y="3285"/>
                    <a:pt x="2281" y="3285"/>
                    <a:pt x="2281" y="3285"/>
                  </a:cubicBezTo>
                  <a:cubicBezTo>
                    <a:pt x="2292" y="3288"/>
                    <a:pt x="2302" y="3290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3" y="3294"/>
                    <a:pt x="2314" y="3294"/>
                    <a:pt x="2316" y="3295"/>
                  </a:cubicBezTo>
                  <a:cubicBezTo>
                    <a:pt x="2318" y="3295"/>
                    <a:pt x="2320" y="3295"/>
                    <a:pt x="2322" y="3295"/>
                  </a:cubicBezTo>
                  <a:cubicBezTo>
                    <a:pt x="2324" y="3296"/>
                    <a:pt x="2326" y="3295"/>
                    <a:pt x="2329" y="3294"/>
                  </a:cubicBezTo>
                  <a:cubicBezTo>
                    <a:pt x="2330" y="3293"/>
                    <a:pt x="2332" y="3292"/>
                    <a:pt x="2333" y="3291"/>
                  </a:cubicBezTo>
                  <a:cubicBezTo>
                    <a:pt x="2335" y="3289"/>
                    <a:pt x="2336" y="3287"/>
                    <a:pt x="2337" y="3285"/>
                  </a:cubicBezTo>
                  <a:cubicBezTo>
                    <a:pt x="2338" y="3283"/>
                    <a:pt x="2339" y="3282"/>
                    <a:pt x="2339" y="3280"/>
                  </a:cubicBezTo>
                  <a:cubicBezTo>
                    <a:pt x="2339" y="3280"/>
                    <a:pt x="2339" y="3280"/>
                    <a:pt x="2339" y="3280"/>
                  </a:cubicBezTo>
                  <a:cubicBezTo>
                    <a:pt x="2339" y="3279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9" y="3280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7" y="3282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6" y="3283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7" y="3283"/>
                    <a:pt x="2340" y="3283"/>
                    <a:pt x="2343" y="3283"/>
                  </a:cubicBezTo>
                  <a:cubicBezTo>
                    <a:pt x="2350" y="3283"/>
                    <a:pt x="2358" y="3283"/>
                    <a:pt x="2365" y="3283"/>
                  </a:cubicBezTo>
                  <a:cubicBezTo>
                    <a:pt x="2367" y="3283"/>
                    <a:pt x="2370" y="3283"/>
                    <a:pt x="2373" y="3283"/>
                  </a:cubicBezTo>
                  <a:cubicBezTo>
                    <a:pt x="2403" y="3284"/>
                    <a:pt x="2434" y="3285"/>
                    <a:pt x="2465" y="3285"/>
                  </a:cubicBezTo>
                  <a:cubicBezTo>
                    <a:pt x="2517" y="3285"/>
                    <a:pt x="2570" y="3285"/>
                    <a:pt x="2623" y="3285"/>
                  </a:cubicBezTo>
                  <a:cubicBezTo>
                    <a:pt x="2623" y="3285"/>
                    <a:pt x="2623" y="3285"/>
                    <a:pt x="2623" y="3285"/>
                  </a:cubicBezTo>
                  <a:cubicBezTo>
                    <a:pt x="2624" y="3285"/>
                    <a:pt x="2626" y="3285"/>
                    <a:pt x="2627" y="3285"/>
                  </a:cubicBezTo>
                  <a:cubicBezTo>
                    <a:pt x="2635" y="3285"/>
                    <a:pt x="2644" y="3285"/>
                    <a:pt x="2652" y="3285"/>
                  </a:cubicBezTo>
                  <a:cubicBezTo>
                    <a:pt x="2657" y="3285"/>
                    <a:pt x="2661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8" y="3285"/>
                    <a:pt x="2670" y="3285"/>
                    <a:pt x="2672" y="3285"/>
                  </a:cubicBezTo>
                  <a:cubicBezTo>
                    <a:pt x="2675" y="3284"/>
                    <a:pt x="2679" y="3282"/>
                    <a:pt x="2681" y="3280"/>
                  </a:cubicBezTo>
                  <a:cubicBezTo>
                    <a:pt x="2684" y="3277"/>
                    <a:pt x="2686" y="3274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6" y="3272"/>
                    <a:pt x="2686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7" y="3274"/>
                    <a:pt x="2690" y="3274"/>
                    <a:pt x="2694" y="3274"/>
                  </a:cubicBezTo>
                  <a:cubicBezTo>
                    <a:pt x="2697" y="3274"/>
                    <a:pt x="2700" y="3274"/>
                    <a:pt x="2703" y="3273"/>
                  </a:cubicBezTo>
                  <a:cubicBezTo>
                    <a:pt x="2707" y="3272"/>
                    <a:pt x="2710" y="3270"/>
                    <a:pt x="2713" y="3268"/>
                  </a:cubicBezTo>
                  <a:cubicBezTo>
                    <a:pt x="2716" y="3266"/>
                    <a:pt x="2718" y="3264"/>
                    <a:pt x="2720" y="3262"/>
                  </a:cubicBezTo>
                  <a:cubicBezTo>
                    <a:pt x="2725" y="3258"/>
                    <a:pt x="2728" y="3253"/>
                    <a:pt x="2731" y="3248"/>
                  </a:cubicBezTo>
                  <a:cubicBezTo>
                    <a:pt x="2734" y="3244"/>
                    <a:pt x="2737" y="3239"/>
                    <a:pt x="2739" y="3235"/>
                  </a:cubicBezTo>
                  <a:cubicBezTo>
                    <a:pt x="2739" y="3235"/>
                    <a:pt x="2739" y="3235"/>
                    <a:pt x="2739" y="3235"/>
                  </a:cubicBezTo>
                  <a:cubicBezTo>
                    <a:pt x="2740" y="3233"/>
                    <a:pt x="2741" y="3231"/>
                    <a:pt x="2742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5" y="3232"/>
                    <a:pt x="2746" y="3232"/>
                  </a:cubicBezTo>
                  <a:cubicBezTo>
                    <a:pt x="2749" y="3232"/>
                    <a:pt x="2752" y="3231"/>
                    <a:pt x="2755" y="3230"/>
                  </a:cubicBezTo>
                  <a:cubicBezTo>
                    <a:pt x="2758" y="3229"/>
                    <a:pt x="2761" y="3227"/>
                    <a:pt x="2763" y="3225"/>
                  </a:cubicBezTo>
                  <a:cubicBezTo>
                    <a:pt x="2763" y="3225"/>
                    <a:pt x="2763" y="3225"/>
                    <a:pt x="2763" y="3225"/>
                  </a:cubicBezTo>
                  <a:cubicBezTo>
                    <a:pt x="2766" y="3222"/>
                    <a:pt x="2768" y="3220"/>
                    <a:pt x="2770" y="3218"/>
                  </a:cubicBezTo>
                  <a:cubicBezTo>
                    <a:pt x="2772" y="3216"/>
                    <a:pt x="2774" y="3215"/>
                    <a:pt x="2775" y="3215"/>
                  </a:cubicBezTo>
                  <a:cubicBezTo>
                    <a:pt x="2775" y="3215"/>
                    <a:pt x="2775" y="3215"/>
                    <a:pt x="2775" y="3215"/>
                  </a:cubicBezTo>
                  <a:cubicBezTo>
                    <a:pt x="2777" y="3214"/>
                    <a:pt x="2780" y="3213"/>
                    <a:pt x="2781" y="3211"/>
                  </a:cubicBezTo>
                  <a:cubicBezTo>
                    <a:pt x="2784" y="3208"/>
                    <a:pt x="2786" y="3205"/>
                    <a:pt x="2787" y="3203"/>
                  </a:cubicBezTo>
                  <a:cubicBezTo>
                    <a:pt x="2788" y="3200"/>
                    <a:pt x="2788" y="3197"/>
                    <a:pt x="2788" y="3195"/>
                  </a:cubicBezTo>
                  <a:cubicBezTo>
                    <a:pt x="2789" y="3192"/>
                    <a:pt x="2790" y="3188"/>
                    <a:pt x="2791" y="3184"/>
                  </a:cubicBezTo>
                  <a:cubicBezTo>
                    <a:pt x="2791" y="3184"/>
                    <a:pt x="2791" y="3184"/>
                    <a:pt x="2791" y="3184"/>
                  </a:cubicBezTo>
                  <a:cubicBezTo>
                    <a:pt x="2793" y="3180"/>
                    <a:pt x="2795" y="3176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9" y="3168"/>
                    <a:pt x="2800" y="3164"/>
                    <a:pt x="2800" y="3161"/>
                  </a:cubicBezTo>
                  <a:cubicBezTo>
                    <a:pt x="2800" y="3157"/>
                    <a:pt x="2799" y="3154"/>
                    <a:pt x="2798" y="3151"/>
                  </a:cubicBezTo>
                  <a:cubicBezTo>
                    <a:pt x="2796" y="3149"/>
                    <a:pt x="2794" y="3147"/>
                    <a:pt x="2792" y="3145"/>
                  </a:cubicBezTo>
                  <a:cubicBezTo>
                    <a:pt x="2792" y="3145"/>
                    <a:pt x="2792" y="3145"/>
                    <a:pt x="2792" y="3145"/>
                  </a:cubicBezTo>
                  <a:cubicBezTo>
                    <a:pt x="2791" y="3143"/>
                    <a:pt x="2789" y="3142"/>
                    <a:pt x="2788" y="3142"/>
                  </a:cubicBezTo>
                  <a:cubicBezTo>
                    <a:pt x="2787" y="3141"/>
                    <a:pt x="2786" y="3140"/>
                    <a:pt x="2786" y="3140"/>
                  </a:cubicBezTo>
                  <a:cubicBezTo>
                    <a:pt x="2786" y="3140"/>
                    <a:pt x="2786" y="3140"/>
                    <a:pt x="2786" y="3140"/>
                  </a:cubicBezTo>
                  <a:cubicBezTo>
                    <a:pt x="2783" y="3137"/>
                    <a:pt x="2782" y="3134"/>
                    <a:pt x="2782" y="3132"/>
                  </a:cubicBezTo>
                  <a:cubicBezTo>
                    <a:pt x="2782" y="3130"/>
                    <a:pt x="2782" y="3129"/>
                    <a:pt x="2784" y="3127"/>
                  </a:cubicBezTo>
                  <a:cubicBezTo>
                    <a:pt x="2784" y="3126"/>
                    <a:pt x="2786" y="3125"/>
                    <a:pt x="2787" y="3124"/>
                  </a:cubicBezTo>
                  <a:cubicBezTo>
                    <a:pt x="2789" y="3122"/>
                    <a:pt x="2791" y="3119"/>
                    <a:pt x="2794" y="3116"/>
                  </a:cubicBezTo>
                  <a:cubicBezTo>
                    <a:pt x="2795" y="3114"/>
                    <a:pt x="2796" y="3112"/>
                    <a:pt x="2797" y="3109"/>
                  </a:cubicBezTo>
                  <a:cubicBezTo>
                    <a:pt x="2797" y="3107"/>
                    <a:pt x="2798" y="3104"/>
                    <a:pt x="2798" y="3102"/>
                  </a:cubicBezTo>
                  <a:cubicBezTo>
                    <a:pt x="2798" y="3101"/>
                    <a:pt x="2798" y="3099"/>
                    <a:pt x="2798" y="3098"/>
                  </a:cubicBezTo>
                  <a:cubicBezTo>
                    <a:pt x="2798" y="3098"/>
                    <a:pt x="2798" y="3098"/>
                    <a:pt x="2798" y="3098"/>
                  </a:cubicBezTo>
                  <a:cubicBezTo>
                    <a:pt x="2797" y="3098"/>
                    <a:pt x="2797" y="3098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98" y="3099"/>
                    <a:pt x="2798" y="3099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97" y="3102"/>
                    <a:pt x="2798" y="3101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6" y="3105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7" y="3105"/>
                    <a:pt x="2798" y="3104"/>
                  </a:cubicBezTo>
                  <a:cubicBezTo>
                    <a:pt x="2800" y="3101"/>
                    <a:pt x="2803" y="3098"/>
                    <a:pt x="2806" y="3095"/>
                  </a:cubicBezTo>
                  <a:cubicBezTo>
                    <a:pt x="2806" y="3095"/>
                    <a:pt x="2806" y="3095"/>
                    <a:pt x="2806" y="3095"/>
                  </a:cubicBezTo>
                  <a:cubicBezTo>
                    <a:pt x="2808" y="3093"/>
                    <a:pt x="2810" y="3091"/>
                    <a:pt x="2811" y="3088"/>
                  </a:cubicBezTo>
                  <a:cubicBezTo>
                    <a:pt x="2813" y="3084"/>
                    <a:pt x="2814" y="3081"/>
                    <a:pt x="2814" y="3077"/>
                  </a:cubicBezTo>
                  <a:cubicBezTo>
                    <a:pt x="2814" y="3074"/>
                    <a:pt x="2813" y="3072"/>
                    <a:pt x="2813" y="3070"/>
                  </a:cubicBezTo>
                  <a:cubicBezTo>
                    <a:pt x="2813" y="3070"/>
                    <a:pt x="2813" y="3070"/>
                    <a:pt x="2813" y="3070"/>
                  </a:cubicBezTo>
                  <a:cubicBezTo>
                    <a:pt x="2812" y="3066"/>
                    <a:pt x="2811" y="3062"/>
                    <a:pt x="2810" y="3058"/>
                  </a:cubicBezTo>
                  <a:cubicBezTo>
                    <a:pt x="2809" y="3054"/>
                    <a:pt x="2807" y="3050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4"/>
                    <a:pt x="2804" y="3043"/>
                  </a:cubicBezTo>
                  <a:cubicBezTo>
                    <a:pt x="2804" y="3042"/>
                    <a:pt x="2804" y="3041"/>
                    <a:pt x="2804" y="3039"/>
                  </a:cubicBezTo>
                  <a:cubicBezTo>
                    <a:pt x="2804" y="3039"/>
                    <a:pt x="2804" y="3039"/>
                    <a:pt x="2804" y="3039"/>
                  </a:cubicBezTo>
                  <a:cubicBezTo>
                    <a:pt x="2803" y="3037"/>
                    <a:pt x="2803" y="3035"/>
                    <a:pt x="2803" y="3033"/>
                  </a:cubicBezTo>
                  <a:cubicBezTo>
                    <a:pt x="2803" y="3031"/>
                    <a:pt x="2803" y="3028"/>
                    <a:pt x="2804" y="3025"/>
                  </a:cubicBezTo>
                  <a:cubicBezTo>
                    <a:pt x="2804" y="3025"/>
                    <a:pt x="2804" y="3024"/>
                    <a:pt x="2804" y="3024"/>
                  </a:cubicBezTo>
                  <a:cubicBezTo>
                    <a:pt x="2804" y="3021"/>
                    <a:pt x="2803" y="3017"/>
                    <a:pt x="2802" y="3014"/>
                  </a:cubicBezTo>
                  <a:cubicBezTo>
                    <a:pt x="2801" y="3011"/>
                    <a:pt x="2799" y="3007"/>
                    <a:pt x="2797" y="3004"/>
                  </a:cubicBezTo>
                  <a:cubicBezTo>
                    <a:pt x="2797" y="3004"/>
                    <a:pt x="2797" y="3004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4"/>
                    <a:pt x="2797" y="3003"/>
                    <a:pt x="2797" y="3001"/>
                  </a:cubicBezTo>
                  <a:cubicBezTo>
                    <a:pt x="2797" y="3000"/>
                    <a:pt x="2797" y="2999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801" y="2994"/>
                    <a:pt x="2803" y="2989"/>
                    <a:pt x="2805" y="2984"/>
                  </a:cubicBezTo>
                  <a:cubicBezTo>
                    <a:pt x="2806" y="2979"/>
                    <a:pt x="2807" y="2974"/>
                    <a:pt x="2807" y="2970"/>
                  </a:cubicBezTo>
                  <a:cubicBezTo>
                    <a:pt x="2807" y="2970"/>
                    <a:pt x="2807" y="2970"/>
                    <a:pt x="2807" y="2970"/>
                  </a:cubicBezTo>
                  <a:cubicBezTo>
                    <a:pt x="2808" y="2969"/>
                    <a:pt x="2808" y="2968"/>
                    <a:pt x="2808" y="2968"/>
                  </a:cubicBezTo>
                  <a:cubicBezTo>
                    <a:pt x="2808" y="2967"/>
                    <a:pt x="2808" y="2967"/>
                    <a:pt x="2809" y="2967"/>
                  </a:cubicBezTo>
                  <a:cubicBezTo>
                    <a:pt x="2811" y="2964"/>
                    <a:pt x="2814" y="2960"/>
                    <a:pt x="2815" y="2956"/>
                  </a:cubicBezTo>
                  <a:cubicBezTo>
                    <a:pt x="2817" y="2952"/>
                    <a:pt x="2819" y="2948"/>
                    <a:pt x="2819" y="2942"/>
                  </a:cubicBezTo>
                  <a:cubicBezTo>
                    <a:pt x="2819" y="2940"/>
                    <a:pt x="2818" y="2937"/>
                    <a:pt x="2817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7" y="2936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20" y="2935"/>
                    <a:pt x="2824" y="2932"/>
                    <a:pt x="2826" y="2929"/>
                  </a:cubicBezTo>
                  <a:cubicBezTo>
                    <a:pt x="2829" y="2925"/>
                    <a:pt x="2831" y="2921"/>
                    <a:pt x="2831" y="2917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8" y="2910"/>
                    <a:pt x="2841" y="2902"/>
                    <a:pt x="2841" y="2893"/>
                  </a:cubicBezTo>
                  <a:cubicBezTo>
                    <a:pt x="2841" y="2886"/>
                    <a:pt x="2839" y="2879"/>
                    <a:pt x="2835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35" y="2874"/>
                    <a:pt x="2835" y="2874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35" y="2875"/>
                    <a:pt x="2835" y="2875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5" y="2878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7" y="2871"/>
                    <a:pt x="2839" y="2863"/>
                    <a:pt x="2840" y="2854"/>
                  </a:cubicBezTo>
                  <a:cubicBezTo>
                    <a:pt x="2840" y="2854"/>
                    <a:pt x="2840" y="2854"/>
                    <a:pt x="2840" y="2854"/>
                  </a:cubicBezTo>
                  <a:cubicBezTo>
                    <a:pt x="2841" y="2846"/>
                    <a:pt x="2842" y="2837"/>
                    <a:pt x="2842" y="2828"/>
                  </a:cubicBezTo>
                  <a:cubicBezTo>
                    <a:pt x="2842" y="2828"/>
                    <a:pt x="2842" y="2828"/>
                    <a:pt x="2842" y="2828"/>
                  </a:cubicBezTo>
                  <a:cubicBezTo>
                    <a:pt x="2842" y="2828"/>
                    <a:pt x="2842" y="2827"/>
                    <a:pt x="2842" y="2827"/>
                  </a:cubicBezTo>
                  <a:cubicBezTo>
                    <a:pt x="2842" y="2825"/>
                    <a:pt x="2842" y="2823"/>
                    <a:pt x="2842" y="2821"/>
                  </a:cubicBezTo>
                  <a:cubicBezTo>
                    <a:pt x="2841" y="2819"/>
                    <a:pt x="2841" y="2818"/>
                    <a:pt x="2840" y="2816"/>
                  </a:cubicBezTo>
                  <a:cubicBezTo>
                    <a:pt x="2839" y="2814"/>
                    <a:pt x="2836" y="2811"/>
                    <a:pt x="2834" y="2809"/>
                  </a:cubicBezTo>
                  <a:cubicBezTo>
                    <a:pt x="2831" y="2808"/>
                    <a:pt x="2828" y="2807"/>
                    <a:pt x="2825" y="2807"/>
                  </a:cubicBezTo>
                  <a:cubicBezTo>
                    <a:pt x="2822" y="2807"/>
                    <a:pt x="2819" y="2808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6" y="2809"/>
                    <a:pt x="2816" y="2808"/>
                  </a:cubicBezTo>
                  <a:cubicBezTo>
                    <a:pt x="2816" y="2808"/>
                    <a:pt x="2816" y="2808"/>
                    <a:pt x="2816" y="2808"/>
                  </a:cubicBezTo>
                  <a:cubicBezTo>
                    <a:pt x="2815" y="2807"/>
                    <a:pt x="2813" y="2806"/>
                    <a:pt x="2811" y="2805"/>
                  </a:cubicBezTo>
                  <a:cubicBezTo>
                    <a:pt x="2809" y="2804"/>
                    <a:pt x="2807" y="2803"/>
                    <a:pt x="2805" y="2802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7" y="2804"/>
                    <a:pt x="2806" y="2803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09"/>
                    <a:pt x="2809" y="2808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10" y="2808"/>
                    <a:pt x="2810" y="2805"/>
                    <a:pt x="2810" y="2802"/>
                  </a:cubicBezTo>
                  <a:cubicBezTo>
                    <a:pt x="2810" y="2799"/>
                    <a:pt x="2810" y="2796"/>
                    <a:pt x="2808" y="2792"/>
                  </a:cubicBezTo>
                  <a:cubicBezTo>
                    <a:pt x="2807" y="2789"/>
                    <a:pt x="2805" y="2786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5"/>
                    <a:pt x="2804" y="2784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5"/>
                    <a:pt x="2804" y="2784"/>
                  </a:cubicBezTo>
                  <a:cubicBezTo>
                    <a:pt x="2804" y="2783"/>
                    <a:pt x="2804" y="2781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78"/>
                    <a:pt x="2804" y="2776"/>
                  </a:cubicBezTo>
                  <a:cubicBezTo>
                    <a:pt x="2804" y="2775"/>
                    <a:pt x="2804" y="2774"/>
                    <a:pt x="2803" y="2772"/>
                  </a:cubicBezTo>
                  <a:cubicBezTo>
                    <a:pt x="2803" y="2770"/>
                    <a:pt x="2802" y="2768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799" y="2765"/>
                    <a:pt x="2799" y="2764"/>
                    <a:pt x="2799" y="2763"/>
                  </a:cubicBezTo>
                  <a:cubicBezTo>
                    <a:pt x="2798" y="2762"/>
                    <a:pt x="2798" y="2759"/>
                    <a:pt x="2797" y="2756"/>
                  </a:cubicBezTo>
                  <a:cubicBezTo>
                    <a:pt x="2797" y="2753"/>
                    <a:pt x="2796" y="2749"/>
                    <a:pt x="2794" y="2744"/>
                  </a:cubicBezTo>
                  <a:cubicBezTo>
                    <a:pt x="2794" y="2744"/>
                    <a:pt x="2794" y="2744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95" y="2747"/>
                    <a:pt x="2795" y="2746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8"/>
                    <a:pt x="2796" y="2747"/>
                    <a:pt x="2796" y="2746"/>
                  </a:cubicBezTo>
                  <a:cubicBezTo>
                    <a:pt x="2796" y="2746"/>
                    <a:pt x="2796" y="2746"/>
                    <a:pt x="2796" y="2746"/>
                  </a:cubicBezTo>
                  <a:cubicBezTo>
                    <a:pt x="2797" y="2745"/>
                    <a:pt x="2798" y="2742"/>
                    <a:pt x="2799" y="2740"/>
                  </a:cubicBezTo>
                  <a:cubicBezTo>
                    <a:pt x="2801" y="2737"/>
                    <a:pt x="2802" y="2733"/>
                    <a:pt x="2803" y="2729"/>
                  </a:cubicBezTo>
                  <a:cubicBezTo>
                    <a:pt x="2803" y="2729"/>
                    <a:pt x="2803" y="2729"/>
                    <a:pt x="2803" y="2729"/>
                  </a:cubicBezTo>
                  <a:cubicBezTo>
                    <a:pt x="2805" y="2718"/>
                    <a:pt x="2805" y="2707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5"/>
                    <a:pt x="2806" y="2692"/>
                    <a:pt x="2807" y="2690"/>
                  </a:cubicBezTo>
                  <a:cubicBezTo>
                    <a:pt x="2807" y="2690"/>
                    <a:pt x="2807" y="2690"/>
                    <a:pt x="2807" y="2690"/>
                  </a:cubicBezTo>
                  <a:cubicBezTo>
                    <a:pt x="2809" y="2687"/>
                    <a:pt x="2809" y="2683"/>
                    <a:pt x="2809" y="2679"/>
                  </a:cubicBezTo>
                  <a:cubicBezTo>
                    <a:pt x="2809" y="2676"/>
                    <a:pt x="2809" y="2673"/>
                    <a:pt x="2808" y="2670"/>
                  </a:cubicBezTo>
                  <a:cubicBezTo>
                    <a:pt x="2805" y="2663"/>
                    <a:pt x="2802" y="2656"/>
                    <a:pt x="2796" y="2651"/>
                  </a:cubicBezTo>
                  <a:cubicBezTo>
                    <a:pt x="2791" y="2645"/>
                    <a:pt x="2783" y="2641"/>
                    <a:pt x="2774" y="2639"/>
                  </a:cubicBezTo>
                  <a:cubicBezTo>
                    <a:pt x="2774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4" y="2639"/>
                  </a:cubicBezTo>
                  <a:cubicBezTo>
                    <a:pt x="2774" y="2639"/>
                    <a:pt x="2774" y="2639"/>
                    <a:pt x="2774" y="2639"/>
                  </a:cubicBezTo>
                  <a:cubicBezTo>
                    <a:pt x="2773" y="2635"/>
                    <a:pt x="2770" y="2633"/>
                    <a:pt x="2769" y="2631"/>
                  </a:cubicBezTo>
                  <a:cubicBezTo>
                    <a:pt x="2767" y="2629"/>
                    <a:pt x="2765" y="2627"/>
                    <a:pt x="2764" y="2626"/>
                  </a:cubicBezTo>
                  <a:cubicBezTo>
                    <a:pt x="2764" y="2626"/>
                    <a:pt x="2764" y="2626"/>
                    <a:pt x="2764" y="2626"/>
                  </a:cubicBezTo>
                  <a:cubicBezTo>
                    <a:pt x="2763" y="2625"/>
                    <a:pt x="2761" y="2624"/>
                    <a:pt x="2760" y="2624"/>
                  </a:cubicBezTo>
                  <a:cubicBezTo>
                    <a:pt x="2758" y="2623"/>
                    <a:pt x="2757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8" y="2624"/>
                    <a:pt x="2757" y="2623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7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5"/>
                    <a:pt x="2760" y="2622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2" y="2614"/>
                    <a:pt x="2764" y="2607"/>
                    <a:pt x="2765" y="2600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600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63" y="2603"/>
                    <a:pt x="2764" y="2602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61" y="2604"/>
                    <a:pt x="2761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6" y="2603"/>
                    <a:pt x="2771" y="2600"/>
                    <a:pt x="2775" y="2595"/>
                  </a:cubicBezTo>
                  <a:cubicBezTo>
                    <a:pt x="2777" y="2593"/>
                    <a:pt x="2778" y="2590"/>
                    <a:pt x="2779" y="2587"/>
                  </a:cubicBezTo>
                  <a:cubicBezTo>
                    <a:pt x="2780" y="2584"/>
                    <a:pt x="2780" y="2581"/>
                    <a:pt x="2780" y="2579"/>
                  </a:cubicBezTo>
                  <a:cubicBezTo>
                    <a:pt x="2780" y="2575"/>
                    <a:pt x="2780" y="2572"/>
                    <a:pt x="2779" y="2569"/>
                  </a:cubicBezTo>
                  <a:cubicBezTo>
                    <a:pt x="2779" y="2569"/>
                    <a:pt x="2779" y="2569"/>
                    <a:pt x="2779" y="2569"/>
                  </a:cubicBezTo>
                  <a:cubicBezTo>
                    <a:pt x="2778" y="2566"/>
                    <a:pt x="2777" y="2565"/>
                    <a:pt x="2777" y="2563"/>
                  </a:cubicBezTo>
                  <a:cubicBezTo>
                    <a:pt x="2777" y="2563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1"/>
                    <a:pt x="2776" y="2560"/>
                    <a:pt x="2776" y="2560"/>
                  </a:cubicBezTo>
                  <a:cubicBezTo>
                    <a:pt x="2776" y="2559"/>
                    <a:pt x="2776" y="2558"/>
                    <a:pt x="2776" y="2557"/>
                  </a:cubicBezTo>
                  <a:cubicBezTo>
                    <a:pt x="2777" y="2554"/>
                    <a:pt x="2778" y="2551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81" y="2542"/>
                    <a:pt x="2783" y="2537"/>
                    <a:pt x="2786" y="2533"/>
                  </a:cubicBezTo>
                  <a:cubicBezTo>
                    <a:pt x="2786" y="2533"/>
                    <a:pt x="2786" y="2533"/>
                    <a:pt x="2786" y="2533"/>
                  </a:cubicBezTo>
                  <a:cubicBezTo>
                    <a:pt x="2787" y="2531"/>
                    <a:pt x="2788" y="2529"/>
                    <a:pt x="2788" y="2526"/>
                  </a:cubicBezTo>
                  <a:cubicBezTo>
                    <a:pt x="2789" y="2524"/>
                    <a:pt x="2789" y="2521"/>
                    <a:pt x="2789" y="2519"/>
                  </a:cubicBezTo>
                  <a:cubicBezTo>
                    <a:pt x="2789" y="2514"/>
                    <a:pt x="2788" y="2510"/>
                    <a:pt x="2787" y="2507"/>
                  </a:cubicBezTo>
                  <a:cubicBezTo>
                    <a:pt x="2785" y="2504"/>
                    <a:pt x="2784" y="2501"/>
                    <a:pt x="2783" y="2498"/>
                  </a:cubicBezTo>
                  <a:cubicBezTo>
                    <a:pt x="2783" y="2496"/>
                    <a:pt x="2782" y="2494"/>
                    <a:pt x="2782" y="2493"/>
                  </a:cubicBezTo>
                  <a:cubicBezTo>
                    <a:pt x="2782" y="2492"/>
                    <a:pt x="2782" y="2492"/>
                    <a:pt x="2783" y="2491"/>
                  </a:cubicBezTo>
                  <a:cubicBezTo>
                    <a:pt x="2783" y="2490"/>
                    <a:pt x="2784" y="2489"/>
                    <a:pt x="2785" y="2488"/>
                  </a:cubicBezTo>
                  <a:cubicBezTo>
                    <a:pt x="2787" y="2486"/>
                    <a:pt x="2789" y="2484"/>
                    <a:pt x="2790" y="2481"/>
                  </a:cubicBezTo>
                  <a:cubicBezTo>
                    <a:pt x="2791" y="2479"/>
                    <a:pt x="2792" y="2476"/>
                    <a:pt x="2792" y="2473"/>
                  </a:cubicBezTo>
                  <a:cubicBezTo>
                    <a:pt x="2792" y="2470"/>
                    <a:pt x="2792" y="2468"/>
                    <a:pt x="2791" y="2467"/>
                  </a:cubicBezTo>
                  <a:cubicBezTo>
                    <a:pt x="2790" y="2464"/>
                    <a:pt x="2789" y="2461"/>
                    <a:pt x="2787" y="2460"/>
                  </a:cubicBezTo>
                  <a:cubicBezTo>
                    <a:pt x="2785" y="2458"/>
                    <a:pt x="2784" y="2456"/>
                    <a:pt x="2782" y="2455"/>
                  </a:cubicBezTo>
                  <a:cubicBezTo>
                    <a:pt x="2782" y="2455"/>
                    <a:pt x="2782" y="2455"/>
                    <a:pt x="2782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82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83" y="2458"/>
                    <a:pt x="2783" y="2457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83" y="2462"/>
                    <a:pt x="2783" y="2461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2" y="2466"/>
                    <a:pt x="2782" y="2465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5" y="2464"/>
                    <a:pt x="2788" y="2461"/>
                    <a:pt x="2790" y="2457"/>
                  </a:cubicBezTo>
                  <a:cubicBezTo>
                    <a:pt x="2791" y="2454"/>
                    <a:pt x="2792" y="2451"/>
                    <a:pt x="2793" y="2448"/>
                  </a:cubicBezTo>
                  <a:cubicBezTo>
                    <a:pt x="2796" y="2439"/>
                    <a:pt x="2798" y="2430"/>
                    <a:pt x="2802" y="2423"/>
                  </a:cubicBezTo>
                  <a:cubicBezTo>
                    <a:pt x="2802" y="2423"/>
                    <a:pt x="2802" y="2423"/>
                    <a:pt x="2802" y="2423"/>
                  </a:cubicBezTo>
                  <a:cubicBezTo>
                    <a:pt x="2804" y="2420"/>
                    <a:pt x="2805" y="2418"/>
                    <a:pt x="2805" y="2416"/>
                  </a:cubicBezTo>
                  <a:cubicBezTo>
                    <a:pt x="2805" y="2413"/>
                    <a:pt x="2805" y="2412"/>
                    <a:pt x="2805" y="2410"/>
                  </a:cubicBezTo>
                  <a:cubicBezTo>
                    <a:pt x="2805" y="2409"/>
                    <a:pt x="2805" y="2408"/>
                    <a:pt x="2805" y="2407"/>
                  </a:cubicBezTo>
                  <a:cubicBezTo>
                    <a:pt x="2805" y="2406"/>
                    <a:pt x="2805" y="2405"/>
                    <a:pt x="2805" y="2405"/>
                  </a:cubicBezTo>
                  <a:cubicBezTo>
                    <a:pt x="2805" y="2405"/>
                    <a:pt x="2805" y="2404"/>
                    <a:pt x="2805" y="2404"/>
                  </a:cubicBezTo>
                  <a:cubicBezTo>
                    <a:pt x="2805" y="2404"/>
                    <a:pt x="2805" y="2404"/>
                    <a:pt x="2805" y="2404"/>
                  </a:cubicBezTo>
                  <a:cubicBezTo>
                    <a:pt x="2806" y="2404"/>
                    <a:pt x="2807" y="2402"/>
                    <a:pt x="2808" y="2399"/>
                  </a:cubicBezTo>
                  <a:cubicBezTo>
                    <a:pt x="2809" y="2396"/>
                    <a:pt x="2811" y="2393"/>
                    <a:pt x="2812" y="2387"/>
                  </a:cubicBezTo>
                  <a:cubicBezTo>
                    <a:pt x="2813" y="2376"/>
                    <a:pt x="2813" y="2365"/>
                    <a:pt x="2814" y="2356"/>
                  </a:cubicBezTo>
                  <a:cubicBezTo>
                    <a:pt x="2814" y="2352"/>
                    <a:pt x="2815" y="2348"/>
                    <a:pt x="2815" y="2344"/>
                  </a:cubicBezTo>
                  <a:cubicBezTo>
                    <a:pt x="2816" y="2341"/>
                    <a:pt x="2816" y="2338"/>
                    <a:pt x="2817" y="2335"/>
                  </a:cubicBezTo>
                  <a:cubicBezTo>
                    <a:pt x="2817" y="2335"/>
                    <a:pt x="2817" y="2335"/>
                    <a:pt x="2817" y="2335"/>
                  </a:cubicBezTo>
                  <a:cubicBezTo>
                    <a:pt x="2820" y="2329"/>
                    <a:pt x="2821" y="2323"/>
                    <a:pt x="2822" y="2317"/>
                  </a:cubicBezTo>
                  <a:cubicBezTo>
                    <a:pt x="2822" y="2312"/>
                    <a:pt x="2823" y="2306"/>
                    <a:pt x="2823" y="2301"/>
                  </a:cubicBezTo>
                  <a:cubicBezTo>
                    <a:pt x="2823" y="2301"/>
                    <a:pt x="2823" y="2301"/>
                    <a:pt x="2823" y="2301"/>
                  </a:cubicBezTo>
                  <a:cubicBezTo>
                    <a:pt x="2823" y="2301"/>
                    <a:pt x="2823" y="2300"/>
                    <a:pt x="2824" y="2298"/>
                  </a:cubicBezTo>
                  <a:cubicBezTo>
                    <a:pt x="2824" y="2296"/>
                    <a:pt x="2825" y="2293"/>
                    <a:pt x="2825" y="2290"/>
                  </a:cubicBezTo>
                  <a:cubicBezTo>
                    <a:pt x="2825" y="2288"/>
                    <a:pt x="2824" y="2286"/>
                    <a:pt x="2824" y="2283"/>
                  </a:cubicBezTo>
                  <a:cubicBezTo>
                    <a:pt x="2824" y="2283"/>
                    <a:pt x="2824" y="2283"/>
                    <a:pt x="2824" y="2283"/>
                  </a:cubicBezTo>
                  <a:cubicBezTo>
                    <a:pt x="2823" y="2282"/>
                    <a:pt x="2823" y="2282"/>
                    <a:pt x="2823" y="2281"/>
                  </a:cubicBezTo>
                  <a:cubicBezTo>
                    <a:pt x="2823" y="2280"/>
                    <a:pt x="2823" y="2279"/>
                    <a:pt x="2824" y="2278"/>
                  </a:cubicBezTo>
                  <a:cubicBezTo>
                    <a:pt x="2824" y="2276"/>
                    <a:pt x="2825" y="2275"/>
                    <a:pt x="2826" y="2272"/>
                  </a:cubicBezTo>
                  <a:cubicBezTo>
                    <a:pt x="2826" y="2272"/>
                    <a:pt x="2826" y="2272"/>
                    <a:pt x="2826" y="2272"/>
                  </a:cubicBezTo>
                  <a:cubicBezTo>
                    <a:pt x="2828" y="2269"/>
                    <a:pt x="2829" y="2266"/>
                    <a:pt x="2830" y="2262"/>
                  </a:cubicBezTo>
                  <a:cubicBezTo>
                    <a:pt x="2831" y="2258"/>
                    <a:pt x="2832" y="2254"/>
                    <a:pt x="2832" y="2250"/>
                  </a:cubicBezTo>
                  <a:cubicBezTo>
                    <a:pt x="2832" y="2245"/>
                    <a:pt x="2831" y="2240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9" y="2237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8" y="2239"/>
                    <a:pt x="2828" y="2239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9" y="2239"/>
                    <a:pt x="2831" y="2239"/>
                  </a:cubicBezTo>
                  <a:cubicBezTo>
                    <a:pt x="2832" y="2239"/>
                    <a:pt x="2833" y="2239"/>
                    <a:pt x="2835" y="2238"/>
                  </a:cubicBezTo>
                  <a:cubicBezTo>
                    <a:pt x="2836" y="2238"/>
                    <a:pt x="2838" y="2237"/>
                    <a:pt x="2840" y="2235"/>
                  </a:cubicBezTo>
                  <a:cubicBezTo>
                    <a:pt x="2840" y="2235"/>
                    <a:pt x="2840" y="2235"/>
                    <a:pt x="2840" y="2235"/>
                  </a:cubicBezTo>
                  <a:cubicBezTo>
                    <a:pt x="2846" y="2229"/>
                    <a:pt x="2851" y="2222"/>
                    <a:pt x="2857" y="2216"/>
                  </a:cubicBezTo>
                  <a:cubicBezTo>
                    <a:pt x="2857" y="2216"/>
                    <a:pt x="2857" y="2216"/>
                    <a:pt x="2857" y="2216"/>
                  </a:cubicBezTo>
                  <a:cubicBezTo>
                    <a:pt x="2858" y="2215"/>
                    <a:pt x="2859" y="2213"/>
                    <a:pt x="2859" y="2212"/>
                  </a:cubicBezTo>
                  <a:cubicBezTo>
                    <a:pt x="2860" y="2210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2" y="2207"/>
                    <a:pt x="2865" y="2204"/>
                    <a:pt x="2866" y="2200"/>
                  </a:cubicBezTo>
                  <a:cubicBezTo>
                    <a:pt x="2868" y="2197"/>
                    <a:pt x="2869" y="2193"/>
                    <a:pt x="2869" y="2189"/>
                  </a:cubicBezTo>
                  <a:cubicBezTo>
                    <a:pt x="2869" y="2186"/>
                    <a:pt x="2869" y="2184"/>
                    <a:pt x="2868" y="2182"/>
                  </a:cubicBezTo>
                  <a:cubicBezTo>
                    <a:pt x="2868" y="2182"/>
                    <a:pt x="2868" y="2182"/>
                    <a:pt x="2868" y="2182"/>
                  </a:cubicBezTo>
                  <a:cubicBezTo>
                    <a:pt x="2868" y="2181"/>
                    <a:pt x="2868" y="2181"/>
                    <a:pt x="2868" y="2181"/>
                  </a:cubicBezTo>
                  <a:cubicBezTo>
                    <a:pt x="2868" y="2181"/>
                    <a:pt x="2868" y="2179"/>
                    <a:pt x="2869" y="2179"/>
                  </a:cubicBezTo>
                  <a:cubicBezTo>
                    <a:pt x="2869" y="2179"/>
                    <a:pt x="2869" y="2179"/>
                    <a:pt x="2869" y="2179"/>
                  </a:cubicBezTo>
                  <a:cubicBezTo>
                    <a:pt x="2871" y="2173"/>
                    <a:pt x="2875" y="2168"/>
                    <a:pt x="2878" y="2161"/>
                  </a:cubicBezTo>
                  <a:cubicBezTo>
                    <a:pt x="2878" y="2161"/>
                    <a:pt x="2878" y="2161"/>
                    <a:pt x="2878" y="2161"/>
                  </a:cubicBezTo>
                  <a:cubicBezTo>
                    <a:pt x="2879" y="2160"/>
                    <a:pt x="2880" y="2159"/>
                    <a:pt x="2881" y="2157"/>
                  </a:cubicBezTo>
                  <a:cubicBezTo>
                    <a:pt x="2882" y="2155"/>
                    <a:pt x="2882" y="2152"/>
                    <a:pt x="2882" y="2149"/>
                  </a:cubicBezTo>
                  <a:cubicBezTo>
                    <a:pt x="2882" y="2146"/>
                    <a:pt x="2881" y="2143"/>
                    <a:pt x="2880" y="2140"/>
                  </a:cubicBezTo>
                  <a:cubicBezTo>
                    <a:pt x="2880" y="2140"/>
                    <a:pt x="2880" y="2140"/>
                    <a:pt x="2880" y="2140"/>
                  </a:cubicBezTo>
                  <a:cubicBezTo>
                    <a:pt x="2879" y="2139"/>
                    <a:pt x="2879" y="2138"/>
                    <a:pt x="2879" y="2138"/>
                  </a:cubicBezTo>
                  <a:cubicBezTo>
                    <a:pt x="2879" y="2138"/>
                    <a:pt x="2879" y="2137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1" y="2134"/>
                    <a:pt x="2881" y="2132"/>
                    <a:pt x="2881" y="2130"/>
                  </a:cubicBezTo>
                  <a:cubicBezTo>
                    <a:pt x="2881" y="2127"/>
                    <a:pt x="2880" y="2125"/>
                    <a:pt x="2879" y="2123"/>
                  </a:cubicBezTo>
                  <a:cubicBezTo>
                    <a:pt x="2879" y="2121"/>
                    <a:pt x="2878" y="2120"/>
                    <a:pt x="2878" y="2119"/>
                  </a:cubicBezTo>
                  <a:cubicBezTo>
                    <a:pt x="2877" y="2118"/>
                    <a:pt x="2876" y="2116"/>
                    <a:pt x="2873" y="2115"/>
                  </a:cubicBezTo>
                  <a:cubicBezTo>
                    <a:pt x="2874" y="2115"/>
                    <a:pt x="2874" y="2115"/>
                    <a:pt x="2874" y="2115"/>
                  </a:cubicBezTo>
                  <a:cubicBezTo>
                    <a:pt x="2871" y="2113"/>
                    <a:pt x="2868" y="2111"/>
                    <a:pt x="2865" y="2109"/>
                  </a:cubicBezTo>
                  <a:cubicBezTo>
                    <a:pt x="2861" y="2108"/>
                    <a:pt x="2857" y="2106"/>
                    <a:pt x="2852" y="2106"/>
                  </a:cubicBezTo>
                  <a:cubicBezTo>
                    <a:pt x="2850" y="2106"/>
                    <a:pt x="2848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8" y="2108"/>
                    <a:pt x="2848" y="2108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10"/>
                    <a:pt x="2850" y="2109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07"/>
                    <a:pt x="2849" y="2105"/>
                    <a:pt x="2848" y="2103"/>
                  </a:cubicBezTo>
                  <a:cubicBezTo>
                    <a:pt x="2847" y="2101"/>
                    <a:pt x="2846" y="2100"/>
                    <a:pt x="2845" y="2099"/>
                  </a:cubicBezTo>
                  <a:cubicBezTo>
                    <a:pt x="2845" y="2099"/>
                    <a:pt x="2845" y="2099"/>
                    <a:pt x="2845" y="2099"/>
                  </a:cubicBezTo>
                  <a:cubicBezTo>
                    <a:pt x="2844" y="2097"/>
                    <a:pt x="2843" y="2096"/>
                    <a:pt x="2843" y="2095"/>
                  </a:cubicBezTo>
                  <a:cubicBezTo>
                    <a:pt x="2842" y="2094"/>
                    <a:pt x="2842" y="2094"/>
                    <a:pt x="2842" y="2094"/>
                  </a:cubicBezTo>
                  <a:cubicBezTo>
                    <a:pt x="2842" y="2093"/>
                    <a:pt x="2842" y="2093"/>
                    <a:pt x="2842" y="2093"/>
                  </a:cubicBezTo>
                  <a:cubicBezTo>
                    <a:pt x="2842" y="2093"/>
                    <a:pt x="2842" y="2093"/>
                    <a:pt x="2842" y="2092"/>
                  </a:cubicBezTo>
                  <a:cubicBezTo>
                    <a:pt x="2842" y="2090"/>
                    <a:pt x="2842" y="2088"/>
                    <a:pt x="2841" y="2087"/>
                  </a:cubicBezTo>
                  <a:cubicBezTo>
                    <a:pt x="2841" y="2085"/>
                    <a:pt x="2840" y="2083"/>
                    <a:pt x="2839" y="2081"/>
                  </a:cubicBezTo>
                  <a:cubicBezTo>
                    <a:pt x="2838" y="2080"/>
                    <a:pt x="2837" y="2079"/>
                    <a:pt x="2836" y="2078"/>
                  </a:cubicBezTo>
                  <a:cubicBezTo>
                    <a:pt x="2835" y="2077"/>
                    <a:pt x="2834" y="2076"/>
                    <a:pt x="2832" y="2076"/>
                  </a:cubicBezTo>
                  <a:cubicBezTo>
                    <a:pt x="2832" y="2076"/>
                    <a:pt x="2832" y="2076"/>
                    <a:pt x="2832" y="2076"/>
                  </a:cubicBezTo>
                  <a:cubicBezTo>
                    <a:pt x="2832" y="2075"/>
                    <a:pt x="2832" y="2075"/>
                    <a:pt x="2832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4"/>
                    <a:pt x="2831" y="2074"/>
                  </a:cubicBezTo>
                  <a:cubicBezTo>
                    <a:pt x="2831" y="2073"/>
                    <a:pt x="2831" y="2073"/>
                    <a:pt x="2832" y="2072"/>
                  </a:cubicBezTo>
                  <a:cubicBezTo>
                    <a:pt x="2832" y="2065"/>
                    <a:pt x="2833" y="2060"/>
                    <a:pt x="2835" y="2056"/>
                  </a:cubicBezTo>
                  <a:cubicBezTo>
                    <a:pt x="2837" y="2047"/>
                    <a:pt x="2841" y="2038"/>
                    <a:pt x="2844" y="2029"/>
                  </a:cubicBezTo>
                  <a:cubicBezTo>
                    <a:pt x="2844" y="2028"/>
                    <a:pt x="2844" y="2028"/>
                    <a:pt x="2844" y="2028"/>
                  </a:cubicBezTo>
                  <a:cubicBezTo>
                    <a:pt x="2846" y="2026"/>
                    <a:pt x="2846" y="2023"/>
                    <a:pt x="2846" y="2020"/>
                  </a:cubicBezTo>
                  <a:cubicBezTo>
                    <a:pt x="2846" y="2017"/>
                    <a:pt x="2846" y="2015"/>
                    <a:pt x="2845" y="2013"/>
                  </a:cubicBezTo>
                  <a:cubicBezTo>
                    <a:pt x="2844" y="2011"/>
                    <a:pt x="2844" y="2009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2" y="2007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5" y="2001"/>
                    <a:pt x="2847" y="1996"/>
                    <a:pt x="2846" y="1991"/>
                  </a:cubicBezTo>
                  <a:cubicBezTo>
                    <a:pt x="2846" y="1987"/>
                    <a:pt x="2845" y="1983"/>
                    <a:pt x="2844" y="1979"/>
                  </a:cubicBezTo>
                  <a:cubicBezTo>
                    <a:pt x="2842" y="1976"/>
                    <a:pt x="2840" y="1973"/>
                    <a:pt x="2838" y="1970"/>
                  </a:cubicBezTo>
                  <a:cubicBezTo>
                    <a:pt x="2838" y="1970"/>
                    <a:pt x="2838" y="1970"/>
                    <a:pt x="2838" y="1970"/>
                  </a:cubicBezTo>
                  <a:cubicBezTo>
                    <a:pt x="2837" y="1968"/>
                    <a:pt x="2836" y="1967"/>
                    <a:pt x="2836" y="1967"/>
                  </a:cubicBezTo>
                  <a:cubicBezTo>
                    <a:pt x="2836" y="1966"/>
                    <a:pt x="2836" y="1967"/>
                    <a:pt x="2836" y="1966"/>
                  </a:cubicBezTo>
                  <a:cubicBezTo>
                    <a:pt x="2836" y="1966"/>
                    <a:pt x="2836" y="1966"/>
                    <a:pt x="2836" y="1966"/>
                  </a:cubicBezTo>
                  <a:cubicBezTo>
                    <a:pt x="2836" y="1965"/>
                    <a:pt x="2836" y="1965"/>
                    <a:pt x="2836" y="1964"/>
                  </a:cubicBezTo>
                  <a:cubicBezTo>
                    <a:pt x="2836" y="1962"/>
                    <a:pt x="2835" y="1960"/>
                    <a:pt x="2835" y="1959"/>
                  </a:cubicBezTo>
                  <a:cubicBezTo>
                    <a:pt x="2834" y="1956"/>
                    <a:pt x="2833" y="1954"/>
                    <a:pt x="2831" y="1953"/>
                  </a:cubicBezTo>
                  <a:cubicBezTo>
                    <a:pt x="2830" y="1951"/>
                    <a:pt x="2829" y="1950"/>
                    <a:pt x="2827" y="1948"/>
                  </a:cubicBezTo>
                  <a:cubicBezTo>
                    <a:pt x="2827" y="1948"/>
                    <a:pt x="2827" y="1948"/>
                    <a:pt x="2827" y="1948"/>
                  </a:cubicBezTo>
                  <a:cubicBezTo>
                    <a:pt x="2824" y="1946"/>
                    <a:pt x="2822" y="1945"/>
                    <a:pt x="2820" y="1944"/>
                  </a:cubicBezTo>
                  <a:cubicBezTo>
                    <a:pt x="2818" y="1944"/>
                    <a:pt x="2816" y="1943"/>
                    <a:pt x="2815" y="1943"/>
                  </a:cubicBezTo>
                  <a:cubicBezTo>
                    <a:pt x="2810" y="1954"/>
                    <a:pt x="2810" y="1954"/>
                    <a:pt x="2810" y="1954"/>
                  </a:cubicBezTo>
                  <a:cubicBezTo>
                    <a:pt x="2821" y="1959"/>
                    <a:pt x="2821" y="1959"/>
                    <a:pt x="2821" y="1959"/>
                  </a:cubicBezTo>
                  <a:cubicBezTo>
                    <a:pt x="2823" y="1956"/>
                    <a:pt x="2824" y="1952"/>
                    <a:pt x="2826" y="1949"/>
                  </a:cubicBezTo>
                  <a:cubicBezTo>
                    <a:pt x="2815" y="1944"/>
                    <a:pt x="2815" y="1944"/>
                    <a:pt x="2815" y="1944"/>
                  </a:cubicBezTo>
                  <a:cubicBezTo>
                    <a:pt x="2826" y="1949"/>
                    <a:pt x="2826" y="1949"/>
                    <a:pt x="2826" y="1949"/>
                  </a:cubicBezTo>
                  <a:cubicBezTo>
                    <a:pt x="2827" y="1947"/>
                    <a:pt x="2827" y="1945"/>
                    <a:pt x="2827" y="1944"/>
                  </a:cubicBezTo>
                  <a:cubicBezTo>
                    <a:pt x="2827" y="1944"/>
                    <a:pt x="2827" y="1943"/>
                    <a:pt x="2827" y="1943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15" y="1942"/>
                    <a:pt x="2815" y="1942"/>
                    <a:pt x="2815" y="1942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8" y="1939"/>
                    <a:pt x="2829" y="1934"/>
                    <a:pt x="2830" y="1931"/>
                  </a:cubicBezTo>
                  <a:cubicBezTo>
                    <a:pt x="2831" y="1927"/>
                    <a:pt x="2833" y="1924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7" y="1919"/>
                    <a:pt x="2838" y="1917"/>
                    <a:pt x="2838" y="1915"/>
                  </a:cubicBezTo>
                  <a:cubicBezTo>
                    <a:pt x="2839" y="1913"/>
                    <a:pt x="2840" y="1911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9" y="1910"/>
                    <a:pt x="2839" y="1910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9" y="1911"/>
                  </a:cubicBezTo>
                  <a:cubicBezTo>
                    <a:pt x="2840" y="1911"/>
                    <a:pt x="2841" y="1911"/>
                    <a:pt x="2842" y="1911"/>
                  </a:cubicBezTo>
                  <a:cubicBezTo>
                    <a:pt x="2846" y="1911"/>
                    <a:pt x="2850" y="1910"/>
                    <a:pt x="2853" y="1908"/>
                  </a:cubicBezTo>
                  <a:cubicBezTo>
                    <a:pt x="2858" y="1906"/>
                    <a:pt x="2861" y="1902"/>
                    <a:pt x="2863" y="1898"/>
                  </a:cubicBezTo>
                  <a:cubicBezTo>
                    <a:pt x="2865" y="1894"/>
                    <a:pt x="2866" y="1889"/>
                    <a:pt x="2866" y="1885"/>
                  </a:cubicBezTo>
                  <a:cubicBezTo>
                    <a:pt x="2866" y="1883"/>
                    <a:pt x="2866" y="1881"/>
                    <a:pt x="2866" y="1879"/>
                  </a:cubicBezTo>
                  <a:cubicBezTo>
                    <a:pt x="2866" y="1879"/>
                    <a:pt x="2866" y="1879"/>
                    <a:pt x="2866" y="1879"/>
                  </a:cubicBezTo>
                  <a:cubicBezTo>
                    <a:pt x="2865" y="1875"/>
                    <a:pt x="2863" y="1871"/>
                    <a:pt x="2861" y="1868"/>
                  </a:cubicBezTo>
                  <a:cubicBezTo>
                    <a:pt x="2859" y="1864"/>
                    <a:pt x="2855" y="1860"/>
                    <a:pt x="2851" y="1858"/>
                  </a:cubicBezTo>
                  <a:cubicBezTo>
                    <a:pt x="2851" y="1858"/>
                    <a:pt x="2851" y="1858"/>
                    <a:pt x="2851" y="1858"/>
                  </a:cubicBezTo>
                  <a:cubicBezTo>
                    <a:pt x="2848" y="1856"/>
                    <a:pt x="2846" y="1855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3" y="1853"/>
                    <a:pt x="2843" y="1853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3"/>
                    <a:pt x="2844" y="1853"/>
                  </a:cubicBezTo>
                  <a:cubicBezTo>
                    <a:pt x="2844" y="1852"/>
                    <a:pt x="2844" y="1851"/>
                    <a:pt x="2843" y="1849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4" y="1849"/>
                    <a:pt x="2844" y="1847"/>
                  </a:cubicBezTo>
                  <a:cubicBezTo>
                    <a:pt x="2845" y="1846"/>
                    <a:pt x="2845" y="1845"/>
                    <a:pt x="2846" y="1844"/>
                  </a:cubicBezTo>
                  <a:cubicBezTo>
                    <a:pt x="2846" y="1842"/>
                    <a:pt x="2847" y="1840"/>
                    <a:pt x="2847" y="1838"/>
                  </a:cubicBezTo>
                  <a:cubicBezTo>
                    <a:pt x="2847" y="1837"/>
                    <a:pt x="2846" y="1836"/>
                    <a:pt x="2846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7" y="1835"/>
                    <a:pt x="2847" y="1834"/>
                  </a:cubicBezTo>
                  <a:cubicBezTo>
                    <a:pt x="2847" y="1834"/>
                    <a:pt x="2847" y="1834"/>
                    <a:pt x="2847" y="1834"/>
                  </a:cubicBezTo>
                  <a:cubicBezTo>
                    <a:pt x="2850" y="1831"/>
                    <a:pt x="2853" y="1827"/>
                    <a:pt x="2856" y="1823"/>
                  </a:cubicBezTo>
                  <a:cubicBezTo>
                    <a:pt x="2858" y="1820"/>
                    <a:pt x="2859" y="1818"/>
                    <a:pt x="2860" y="1815"/>
                  </a:cubicBezTo>
                  <a:cubicBezTo>
                    <a:pt x="2861" y="1812"/>
                    <a:pt x="2862" y="1808"/>
                    <a:pt x="2862" y="1805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3"/>
                    <a:pt x="2862" y="1803"/>
                    <a:pt x="2863" y="1802"/>
                  </a:cubicBezTo>
                  <a:cubicBezTo>
                    <a:pt x="2863" y="1801"/>
                    <a:pt x="2863" y="1800"/>
                    <a:pt x="2865" y="1798"/>
                  </a:cubicBezTo>
                  <a:cubicBezTo>
                    <a:pt x="2866" y="1797"/>
                    <a:pt x="2868" y="1794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9" y="1792"/>
                    <a:pt x="2870" y="1792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6" y="1794"/>
                    <a:pt x="2867" y="1794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3" y="1795"/>
                    <a:pt x="2864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5"/>
                    <a:pt x="2860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60" y="1795"/>
                    <a:pt x="2860" y="1795"/>
                  </a:cubicBezTo>
                  <a:cubicBezTo>
                    <a:pt x="2860" y="1795"/>
                    <a:pt x="2860" y="1795"/>
                    <a:pt x="2860" y="1795"/>
                  </a:cubicBezTo>
                  <a:cubicBezTo>
                    <a:pt x="2863" y="1797"/>
                    <a:pt x="2867" y="1798"/>
                    <a:pt x="2872" y="1798"/>
                  </a:cubicBezTo>
                  <a:cubicBezTo>
                    <a:pt x="2874" y="1798"/>
                    <a:pt x="2877" y="1797"/>
                    <a:pt x="2880" y="1796"/>
                  </a:cubicBezTo>
                  <a:cubicBezTo>
                    <a:pt x="2884" y="1794"/>
                    <a:pt x="2887" y="1791"/>
                    <a:pt x="2889" y="1788"/>
                  </a:cubicBezTo>
                  <a:cubicBezTo>
                    <a:pt x="2891" y="1784"/>
                    <a:pt x="2892" y="1781"/>
                    <a:pt x="2892" y="1777"/>
                  </a:cubicBezTo>
                  <a:cubicBezTo>
                    <a:pt x="2892" y="1777"/>
                    <a:pt x="2892" y="1777"/>
                    <a:pt x="2892" y="1777"/>
                  </a:cubicBezTo>
                  <a:cubicBezTo>
                    <a:pt x="2892" y="1776"/>
                    <a:pt x="2892" y="1776"/>
                    <a:pt x="2892" y="1775"/>
                  </a:cubicBezTo>
                  <a:cubicBezTo>
                    <a:pt x="2893" y="1775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92" y="1776"/>
                    <a:pt x="2893" y="1775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90" y="1778"/>
                    <a:pt x="2891" y="1777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90" y="1778"/>
                    <a:pt x="2891" y="1778"/>
                  </a:cubicBezTo>
                  <a:cubicBezTo>
                    <a:pt x="2891" y="1778"/>
                    <a:pt x="2891" y="1778"/>
                    <a:pt x="2891" y="1778"/>
                  </a:cubicBezTo>
                  <a:cubicBezTo>
                    <a:pt x="2892" y="1778"/>
                    <a:pt x="2894" y="1778"/>
                    <a:pt x="2897" y="1778"/>
                  </a:cubicBezTo>
                  <a:cubicBezTo>
                    <a:pt x="2899" y="1777"/>
                    <a:pt x="2900" y="1777"/>
                    <a:pt x="2902" y="1777"/>
                  </a:cubicBezTo>
                  <a:cubicBezTo>
                    <a:pt x="2904" y="1776"/>
                    <a:pt x="2906" y="1775"/>
                    <a:pt x="2908" y="1773"/>
                  </a:cubicBezTo>
                  <a:cubicBezTo>
                    <a:pt x="2908" y="1773"/>
                    <a:pt x="2908" y="1773"/>
                    <a:pt x="2908" y="1773"/>
                  </a:cubicBezTo>
                  <a:cubicBezTo>
                    <a:pt x="2913" y="1769"/>
                    <a:pt x="2917" y="1763"/>
                    <a:pt x="2920" y="1758"/>
                  </a:cubicBezTo>
                  <a:cubicBezTo>
                    <a:pt x="2924" y="1752"/>
                    <a:pt x="2926" y="1745"/>
                    <a:pt x="2926" y="1738"/>
                  </a:cubicBezTo>
                  <a:cubicBezTo>
                    <a:pt x="2926" y="1736"/>
                    <a:pt x="2925" y="1734"/>
                    <a:pt x="2925" y="1732"/>
                  </a:cubicBezTo>
                  <a:cubicBezTo>
                    <a:pt x="2925" y="1732"/>
                    <a:pt x="2925" y="1732"/>
                    <a:pt x="2925" y="1732"/>
                  </a:cubicBezTo>
                  <a:cubicBezTo>
                    <a:pt x="2925" y="1729"/>
                    <a:pt x="2924" y="1728"/>
                    <a:pt x="2924" y="1727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4" y="1729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29"/>
                    <a:pt x="2924" y="1729"/>
                  </a:cubicBezTo>
                  <a:cubicBezTo>
                    <a:pt x="2924" y="1729"/>
                    <a:pt x="2924" y="1729"/>
                    <a:pt x="2924" y="1729"/>
                  </a:cubicBezTo>
                  <a:cubicBezTo>
                    <a:pt x="2927" y="1728"/>
                    <a:pt x="2928" y="1727"/>
                    <a:pt x="2929" y="1726"/>
                  </a:cubicBezTo>
                  <a:cubicBezTo>
                    <a:pt x="2931" y="1724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2" y="1724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9" y="1725"/>
                    <a:pt x="2930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6" y="1724"/>
                    <a:pt x="2926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7" y="1725"/>
                    <a:pt x="2928" y="1725"/>
                    <a:pt x="2930" y="1725"/>
                  </a:cubicBezTo>
                  <a:cubicBezTo>
                    <a:pt x="2933" y="1725"/>
                    <a:pt x="2935" y="1725"/>
                    <a:pt x="2937" y="1724"/>
                  </a:cubicBezTo>
                  <a:cubicBezTo>
                    <a:pt x="2941" y="1723"/>
                    <a:pt x="2943" y="1721"/>
                    <a:pt x="2945" y="1719"/>
                  </a:cubicBezTo>
                  <a:cubicBezTo>
                    <a:pt x="2947" y="1717"/>
                    <a:pt x="2948" y="1715"/>
                    <a:pt x="2950" y="1713"/>
                  </a:cubicBezTo>
                  <a:cubicBezTo>
                    <a:pt x="2950" y="1713"/>
                    <a:pt x="2950" y="1713"/>
                    <a:pt x="2950" y="1713"/>
                  </a:cubicBezTo>
                  <a:cubicBezTo>
                    <a:pt x="2950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50" y="1712"/>
                    <a:pt x="2950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7" y="1713"/>
                    <a:pt x="2948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3"/>
                    <a:pt x="2945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5" y="1713"/>
                    <a:pt x="2946" y="1714"/>
                  </a:cubicBezTo>
                  <a:cubicBezTo>
                    <a:pt x="2946" y="1714"/>
                    <a:pt x="2946" y="1714"/>
                    <a:pt x="2946" y="1714"/>
                  </a:cubicBezTo>
                  <a:cubicBezTo>
                    <a:pt x="2949" y="1715"/>
                    <a:pt x="2952" y="1717"/>
                    <a:pt x="2955" y="1718"/>
                  </a:cubicBezTo>
                  <a:cubicBezTo>
                    <a:pt x="2959" y="1720"/>
                    <a:pt x="2963" y="1720"/>
                    <a:pt x="2967" y="1720"/>
                  </a:cubicBezTo>
                  <a:cubicBezTo>
                    <a:pt x="2969" y="1720"/>
                    <a:pt x="2972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0" y="1720"/>
                    <a:pt x="2972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67" y="1718"/>
                    <a:pt x="2968" y="1718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5" y="1714"/>
                    <a:pt x="2965" y="1716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3"/>
                    <a:pt x="2964" y="1713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3"/>
                  </a:cubicBezTo>
                  <a:cubicBezTo>
                    <a:pt x="2963" y="1714"/>
                    <a:pt x="2963" y="1716"/>
                    <a:pt x="2963" y="1718"/>
                  </a:cubicBezTo>
                  <a:cubicBezTo>
                    <a:pt x="2963" y="1718"/>
                    <a:pt x="2963" y="1718"/>
                    <a:pt x="2963" y="1718"/>
                  </a:cubicBezTo>
                  <a:cubicBezTo>
                    <a:pt x="2962" y="1720"/>
                    <a:pt x="2962" y="1721"/>
                    <a:pt x="2962" y="1723"/>
                  </a:cubicBezTo>
                  <a:cubicBezTo>
                    <a:pt x="2962" y="1726"/>
                    <a:pt x="2963" y="1730"/>
                    <a:pt x="2964" y="1734"/>
                  </a:cubicBezTo>
                  <a:cubicBezTo>
                    <a:pt x="2966" y="1738"/>
                    <a:pt x="2969" y="1742"/>
                    <a:pt x="2973" y="1745"/>
                  </a:cubicBezTo>
                  <a:cubicBezTo>
                    <a:pt x="2974" y="1746"/>
                    <a:pt x="2975" y="1747"/>
                    <a:pt x="2977" y="1749"/>
                  </a:cubicBezTo>
                  <a:cubicBezTo>
                    <a:pt x="2979" y="1752"/>
                    <a:pt x="2981" y="1756"/>
                    <a:pt x="2985" y="1760"/>
                  </a:cubicBezTo>
                  <a:cubicBezTo>
                    <a:pt x="2987" y="1762"/>
                    <a:pt x="2989" y="1765"/>
                    <a:pt x="2992" y="1767"/>
                  </a:cubicBezTo>
                  <a:cubicBezTo>
                    <a:pt x="2994" y="1769"/>
                    <a:pt x="2998" y="1771"/>
                    <a:pt x="3002" y="1772"/>
                  </a:cubicBezTo>
                  <a:cubicBezTo>
                    <a:pt x="3002" y="1772"/>
                    <a:pt x="3002" y="1772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2997" y="1769"/>
                    <a:pt x="2999" y="1771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2995" y="1767"/>
                    <a:pt x="2996" y="1767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5" y="1766"/>
                    <a:pt x="2995" y="1767"/>
                  </a:cubicBezTo>
                  <a:cubicBezTo>
                    <a:pt x="2995" y="1767"/>
                    <a:pt x="2995" y="1768"/>
                    <a:pt x="2996" y="1770"/>
                  </a:cubicBezTo>
                  <a:cubicBezTo>
                    <a:pt x="2996" y="1770"/>
                    <a:pt x="2996" y="1770"/>
                    <a:pt x="2996" y="1770"/>
                  </a:cubicBezTo>
                  <a:cubicBezTo>
                    <a:pt x="2997" y="1772"/>
                    <a:pt x="2998" y="1774"/>
                    <a:pt x="2999" y="1776"/>
                  </a:cubicBezTo>
                  <a:cubicBezTo>
                    <a:pt x="3000" y="1777"/>
                    <a:pt x="3001" y="1779"/>
                    <a:pt x="3002" y="1780"/>
                  </a:cubicBezTo>
                  <a:cubicBezTo>
                    <a:pt x="3004" y="1782"/>
                    <a:pt x="3007" y="1784"/>
                    <a:pt x="3010" y="1785"/>
                  </a:cubicBezTo>
                  <a:cubicBezTo>
                    <a:pt x="3012" y="1786"/>
                    <a:pt x="3015" y="1787"/>
                    <a:pt x="3018" y="1787"/>
                  </a:cubicBezTo>
                  <a:cubicBezTo>
                    <a:pt x="3021" y="1787"/>
                    <a:pt x="3024" y="1786"/>
                    <a:pt x="3027" y="1786"/>
                  </a:cubicBezTo>
                  <a:cubicBezTo>
                    <a:pt x="3027" y="1786"/>
                    <a:pt x="3027" y="1786"/>
                    <a:pt x="3027" y="1786"/>
                  </a:cubicBezTo>
                  <a:cubicBezTo>
                    <a:pt x="3030" y="1785"/>
                    <a:pt x="3032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5" y="1785"/>
                    <a:pt x="3035" y="1785"/>
                    <a:pt x="3035" y="1785"/>
                  </a:cubicBezTo>
                  <a:cubicBezTo>
                    <a:pt x="3038" y="1785"/>
                    <a:pt x="3041" y="1785"/>
                    <a:pt x="3044" y="1784"/>
                  </a:cubicBezTo>
                  <a:cubicBezTo>
                    <a:pt x="3049" y="1782"/>
                    <a:pt x="3053" y="1780"/>
                    <a:pt x="3056" y="1776"/>
                  </a:cubicBezTo>
                  <a:cubicBezTo>
                    <a:pt x="3060" y="1772"/>
                    <a:pt x="3062" y="1768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4" y="1756"/>
                    <a:pt x="3065" y="1751"/>
                    <a:pt x="3065" y="1747"/>
                  </a:cubicBezTo>
                  <a:cubicBezTo>
                    <a:pt x="3065" y="1746"/>
                    <a:pt x="3065" y="1746"/>
                    <a:pt x="3065" y="1746"/>
                  </a:cubicBezTo>
                  <a:cubicBezTo>
                    <a:pt x="3066" y="1744"/>
                    <a:pt x="3066" y="1742"/>
                    <a:pt x="3067" y="1741"/>
                  </a:cubicBezTo>
                  <a:cubicBezTo>
                    <a:pt x="3067" y="1740"/>
                    <a:pt x="3068" y="1739"/>
                    <a:pt x="3068" y="1739"/>
                  </a:cubicBezTo>
                  <a:cubicBezTo>
                    <a:pt x="3068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7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40"/>
                    <a:pt x="3067" y="1740"/>
                    <a:pt x="3067" y="1740"/>
                  </a:cubicBezTo>
                  <a:cubicBezTo>
                    <a:pt x="3068" y="1739"/>
                    <a:pt x="3070" y="1740"/>
                    <a:pt x="3074" y="1741"/>
                  </a:cubicBezTo>
                  <a:cubicBezTo>
                    <a:pt x="3074" y="1741"/>
                    <a:pt x="3074" y="1741"/>
                    <a:pt x="3074" y="1741"/>
                  </a:cubicBezTo>
                  <a:cubicBezTo>
                    <a:pt x="3076" y="1741"/>
                    <a:pt x="3077" y="1742"/>
                    <a:pt x="3078" y="1742"/>
                  </a:cubicBezTo>
                  <a:cubicBezTo>
                    <a:pt x="3080" y="1742"/>
                    <a:pt x="3081" y="1743"/>
                    <a:pt x="3083" y="1743"/>
                  </a:cubicBezTo>
                  <a:cubicBezTo>
                    <a:pt x="3086" y="1743"/>
                    <a:pt x="3088" y="1742"/>
                    <a:pt x="3091" y="1741"/>
                  </a:cubicBezTo>
                  <a:cubicBezTo>
                    <a:pt x="3092" y="1740"/>
                    <a:pt x="3094" y="1739"/>
                    <a:pt x="3095" y="1738"/>
                  </a:cubicBezTo>
                  <a:cubicBezTo>
                    <a:pt x="3096" y="1737"/>
                    <a:pt x="3097" y="1735"/>
                    <a:pt x="3098" y="1734"/>
                  </a:cubicBezTo>
                  <a:cubicBezTo>
                    <a:pt x="3099" y="1733"/>
                    <a:pt x="3100" y="1732"/>
                    <a:pt x="3101" y="1730"/>
                  </a:cubicBezTo>
                  <a:cubicBezTo>
                    <a:pt x="3101" y="1730"/>
                    <a:pt x="3101" y="1730"/>
                    <a:pt x="3101" y="1730"/>
                  </a:cubicBezTo>
                  <a:cubicBezTo>
                    <a:pt x="3102" y="1728"/>
                    <a:pt x="3104" y="1725"/>
                    <a:pt x="3105" y="1723"/>
                  </a:cubicBezTo>
                  <a:cubicBezTo>
                    <a:pt x="3106" y="1719"/>
                    <a:pt x="3107" y="1717"/>
                    <a:pt x="3108" y="1715"/>
                  </a:cubicBezTo>
                  <a:cubicBezTo>
                    <a:pt x="3108" y="1715"/>
                    <a:pt x="3109" y="1714"/>
                    <a:pt x="3109" y="1714"/>
                  </a:cubicBezTo>
                  <a:cubicBezTo>
                    <a:pt x="3109" y="1714"/>
                    <a:pt x="3110" y="1714"/>
                    <a:pt x="3110" y="1713"/>
                  </a:cubicBezTo>
                  <a:cubicBezTo>
                    <a:pt x="3114" y="1712"/>
                    <a:pt x="3117" y="1710"/>
                    <a:pt x="3119" y="1708"/>
                  </a:cubicBezTo>
                  <a:cubicBezTo>
                    <a:pt x="3123" y="1704"/>
                    <a:pt x="3126" y="1699"/>
                    <a:pt x="3127" y="1695"/>
                  </a:cubicBezTo>
                  <a:cubicBezTo>
                    <a:pt x="3129" y="1691"/>
                    <a:pt x="3129" y="1687"/>
                    <a:pt x="3130" y="1684"/>
                  </a:cubicBezTo>
                  <a:cubicBezTo>
                    <a:pt x="3130" y="1682"/>
                    <a:pt x="3130" y="1681"/>
                    <a:pt x="3130" y="1680"/>
                  </a:cubicBezTo>
                  <a:cubicBezTo>
                    <a:pt x="3130" y="1678"/>
                    <a:pt x="3130" y="1677"/>
                    <a:pt x="3130" y="1676"/>
                  </a:cubicBezTo>
                  <a:cubicBezTo>
                    <a:pt x="3130" y="1675"/>
                    <a:pt x="3130" y="1674"/>
                    <a:pt x="3130" y="1674"/>
                  </a:cubicBezTo>
                  <a:cubicBezTo>
                    <a:pt x="3130" y="1674"/>
                    <a:pt x="3130" y="1674"/>
                    <a:pt x="3130" y="1674"/>
                  </a:cubicBezTo>
                  <a:cubicBezTo>
                    <a:pt x="3130" y="1673"/>
                    <a:pt x="3130" y="1671"/>
                    <a:pt x="3130" y="1671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9" y="1671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8" y="1671"/>
                    <a:pt x="3128" y="1671"/>
                  </a:cubicBezTo>
                  <a:cubicBezTo>
                    <a:pt x="3129" y="1671"/>
                    <a:pt x="3131" y="1670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5" y="1669"/>
                    <a:pt x="3136" y="1669"/>
                  </a:cubicBezTo>
                  <a:cubicBezTo>
                    <a:pt x="3137" y="1670"/>
                    <a:pt x="3138" y="1670"/>
                    <a:pt x="3140" y="1670"/>
                  </a:cubicBezTo>
                  <a:cubicBezTo>
                    <a:pt x="3142" y="1670"/>
                    <a:pt x="3144" y="1670"/>
                    <a:pt x="3145" y="1670"/>
                  </a:cubicBezTo>
                  <a:cubicBezTo>
                    <a:pt x="3148" y="1670"/>
                    <a:pt x="3151" y="1670"/>
                    <a:pt x="3154" y="1669"/>
                  </a:cubicBezTo>
                  <a:cubicBezTo>
                    <a:pt x="3156" y="1668"/>
                    <a:pt x="3159" y="1667"/>
                    <a:pt x="3161" y="1665"/>
                  </a:cubicBezTo>
                  <a:cubicBezTo>
                    <a:pt x="3164" y="1663"/>
                    <a:pt x="3167" y="1659"/>
                    <a:pt x="3168" y="1656"/>
                  </a:cubicBezTo>
                  <a:cubicBezTo>
                    <a:pt x="3169" y="1652"/>
                    <a:pt x="3170" y="1648"/>
                    <a:pt x="3170" y="1644"/>
                  </a:cubicBezTo>
                  <a:cubicBezTo>
                    <a:pt x="3170" y="1643"/>
                    <a:pt x="3170" y="1642"/>
                    <a:pt x="3170" y="1642"/>
                  </a:cubicBezTo>
                  <a:cubicBezTo>
                    <a:pt x="3170" y="1641"/>
                    <a:pt x="3170" y="1641"/>
                    <a:pt x="3171" y="1641"/>
                  </a:cubicBezTo>
                  <a:cubicBezTo>
                    <a:pt x="3171" y="1640"/>
                    <a:pt x="3171" y="1640"/>
                    <a:pt x="3171" y="1640"/>
                  </a:cubicBezTo>
                  <a:cubicBezTo>
                    <a:pt x="3171" y="1641"/>
                    <a:pt x="3171" y="1641"/>
                    <a:pt x="3171" y="1641"/>
                  </a:cubicBezTo>
                  <a:cubicBezTo>
                    <a:pt x="3175" y="1636"/>
                    <a:pt x="3178" y="1631"/>
                    <a:pt x="3180" y="1625"/>
                  </a:cubicBezTo>
                  <a:cubicBezTo>
                    <a:pt x="3182" y="1620"/>
                    <a:pt x="3183" y="1614"/>
                    <a:pt x="3183" y="1608"/>
                  </a:cubicBezTo>
                  <a:cubicBezTo>
                    <a:pt x="3183" y="1605"/>
                    <a:pt x="3183" y="1602"/>
                    <a:pt x="3183" y="1600"/>
                  </a:cubicBezTo>
                  <a:cubicBezTo>
                    <a:pt x="3183" y="1600"/>
                    <a:pt x="3183" y="1600"/>
                    <a:pt x="3183" y="1600"/>
                  </a:cubicBezTo>
                  <a:cubicBezTo>
                    <a:pt x="3182" y="1596"/>
                    <a:pt x="3181" y="1592"/>
                    <a:pt x="3178" y="1588"/>
                  </a:cubicBezTo>
                  <a:cubicBezTo>
                    <a:pt x="3177" y="1586"/>
                    <a:pt x="3175" y="1584"/>
                    <a:pt x="3172" y="1583"/>
                  </a:cubicBezTo>
                  <a:cubicBezTo>
                    <a:pt x="3170" y="1581"/>
                    <a:pt x="3167" y="1580"/>
                    <a:pt x="3164" y="1580"/>
                  </a:cubicBezTo>
                  <a:cubicBezTo>
                    <a:pt x="3163" y="1580"/>
                    <a:pt x="3163" y="1580"/>
                    <a:pt x="3162" y="1580"/>
                  </a:cubicBezTo>
                  <a:cubicBezTo>
                    <a:pt x="3162" y="1580"/>
                    <a:pt x="3162" y="1580"/>
                    <a:pt x="3162" y="1580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4" y="1581"/>
                    <a:pt x="3163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6" y="1582"/>
                    <a:pt x="3165" y="1582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9" y="1586"/>
                    <a:pt x="3168" y="1584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8"/>
                    <a:pt x="3169" y="1588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8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4" y="1581"/>
                    <a:pt x="3179" y="1576"/>
                    <a:pt x="3184" y="1569"/>
                  </a:cubicBezTo>
                  <a:cubicBezTo>
                    <a:pt x="3184" y="1569"/>
                    <a:pt x="3184" y="1569"/>
                    <a:pt x="3184" y="1569"/>
                  </a:cubicBezTo>
                  <a:cubicBezTo>
                    <a:pt x="3189" y="1562"/>
                    <a:pt x="3192" y="1556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8" y="1544"/>
                    <a:pt x="3199" y="1539"/>
                    <a:pt x="3201" y="1535"/>
                  </a:cubicBezTo>
                  <a:cubicBezTo>
                    <a:pt x="3201" y="1534"/>
                    <a:pt x="3202" y="1532"/>
                    <a:pt x="3202" y="1531"/>
                  </a:cubicBezTo>
                  <a:cubicBezTo>
                    <a:pt x="3203" y="1530"/>
                    <a:pt x="3204" y="1529"/>
                    <a:pt x="3204" y="1529"/>
                  </a:cubicBezTo>
                  <a:cubicBezTo>
                    <a:pt x="3204" y="1529"/>
                    <a:pt x="3204" y="1529"/>
                    <a:pt x="3204" y="1529"/>
                  </a:cubicBezTo>
                  <a:cubicBezTo>
                    <a:pt x="3206" y="1528"/>
                    <a:pt x="3207" y="1526"/>
                    <a:pt x="3208" y="1525"/>
                  </a:cubicBezTo>
                  <a:cubicBezTo>
                    <a:pt x="3209" y="1523"/>
                    <a:pt x="3209" y="1522"/>
                    <a:pt x="3210" y="1520"/>
                  </a:cubicBezTo>
                  <a:cubicBezTo>
                    <a:pt x="3210" y="1519"/>
                    <a:pt x="3210" y="1518"/>
                    <a:pt x="3210" y="1518"/>
                  </a:cubicBezTo>
                  <a:cubicBezTo>
                    <a:pt x="3210" y="1518"/>
                    <a:pt x="3210" y="1518"/>
                    <a:pt x="3210" y="1518"/>
                  </a:cubicBezTo>
                  <a:cubicBezTo>
                    <a:pt x="3212" y="1512"/>
                    <a:pt x="3214" y="1507"/>
                    <a:pt x="3217" y="1502"/>
                  </a:cubicBezTo>
                  <a:cubicBezTo>
                    <a:pt x="3221" y="1497"/>
                    <a:pt x="3225" y="1491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5"/>
                    <a:pt x="3228" y="1485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6" y="1486"/>
                    <a:pt x="3227" y="1485"/>
                    <a:pt x="3228" y="1485"/>
                  </a:cubicBezTo>
                  <a:cubicBezTo>
                    <a:pt x="3231" y="1484"/>
                    <a:pt x="3234" y="1483"/>
                    <a:pt x="3237" y="1481"/>
                  </a:cubicBezTo>
                  <a:cubicBezTo>
                    <a:pt x="3241" y="1478"/>
                    <a:pt x="3245" y="1475"/>
                    <a:pt x="3247" y="1472"/>
                  </a:cubicBezTo>
                  <a:cubicBezTo>
                    <a:pt x="3250" y="1469"/>
                    <a:pt x="3252" y="1467"/>
                    <a:pt x="3254" y="1465"/>
                  </a:cubicBezTo>
                  <a:cubicBezTo>
                    <a:pt x="3254" y="1465"/>
                    <a:pt x="3254" y="1465"/>
                    <a:pt x="3254" y="1465"/>
                  </a:cubicBezTo>
                  <a:cubicBezTo>
                    <a:pt x="3255" y="1464"/>
                    <a:pt x="3256" y="1462"/>
                    <a:pt x="3257" y="1461"/>
                  </a:cubicBezTo>
                  <a:cubicBezTo>
                    <a:pt x="3258" y="1460"/>
                    <a:pt x="3258" y="1458"/>
                    <a:pt x="3258" y="1457"/>
                  </a:cubicBezTo>
                  <a:cubicBezTo>
                    <a:pt x="3258" y="1456"/>
                    <a:pt x="3258" y="1455"/>
                    <a:pt x="3258" y="1454"/>
                  </a:cubicBezTo>
                  <a:cubicBezTo>
                    <a:pt x="3258" y="1452"/>
                    <a:pt x="3258" y="1451"/>
                    <a:pt x="3258" y="1449"/>
                  </a:cubicBezTo>
                  <a:cubicBezTo>
                    <a:pt x="3258" y="1448"/>
                    <a:pt x="3257" y="1446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56" y="1445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56" y="1450"/>
                    <a:pt x="3256" y="1448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54" y="1453"/>
                    <a:pt x="3254" y="1453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3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8" y="1452"/>
                    <a:pt x="3262" y="1450"/>
                    <a:pt x="3266" y="1446"/>
                  </a:cubicBezTo>
                  <a:cubicBezTo>
                    <a:pt x="3270" y="1442"/>
                    <a:pt x="3272" y="1437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3" y="1434"/>
                    <a:pt x="3273" y="1433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3" y="1434"/>
                    <a:pt x="3273" y="1434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7" y="1431"/>
                    <a:pt x="3280" y="1428"/>
                    <a:pt x="3281" y="1425"/>
                  </a:cubicBezTo>
                  <a:cubicBezTo>
                    <a:pt x="3283" y="1422"/>
                    <a:pt x="3284" y="1420"/>
                    <a:pt x="3285" y="1419"/>
                  </a:cubicBezTo>
                  <a:cubicBezTo>
                    <a:pt x="3285" y="1419"/>
                    <a:pt x="3285" y="1419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4" y="1420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5" y="1420"/>
                    <a:pt x="3286" y="1419"/>
                  </a:cubicBezTo>
                  <a:cubicBezTo>
                    <a:pt x="3288" y="1419"/>
                    <a:pt x="3290" y="1418"/>
                    <a:pt x="3293" y="1416"/>
                  </a:cubicBezTo>
                  <a:cubicBezTo>
                    <a:pt x="3293" y="1416"/>
                    <a:pt x="3293" y="1416"/>
                    <a:pt x="3293" y="1416"/>
                  </a:cubicBezTo>
                  <a:cubicBezTo>
                    <a:pt x="3295" y="1415"/>
                    <a:pt x="3296" y="1414"/>
                    <a:pt x="3297" y="1412"/>
                  </a:cubicBezTo>
                  <a:cubicBezTo>
                    <a:pt x="3299" y="1411"/>
                    <a:pt x="3299" y="1410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10"/>
                  </a:cubicBezTo>
                  <a:cubicBezTo>
                    <a:pt x="3300" y="1409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0" y="1408"/>
                    <a:pt x="3300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3" y="1406"/>
                    <a:pt x="3307" y="1405"/>
                    <a:pt x="3312" y="1402"/>
                  </a:cubicBezTo>
                  <a:cubicBezTo>
                    <a:pt x="3316" y="1400"/>
                    <a:pt x="3321" y="1396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23" y="1394"/>
                    <a:pt x="3324" y="1393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20" y="1395"/>
                    <a:pt x="3321" y="1395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20" y="1395"/>
                    <a:pt x="3321" y="1395"/>
                  </a:cubicBezTo>
                  <a:cubicBezTo>
                    <a:pt x="3322" y="1395"/>
                    <a:pt x="3324" y="1395"/>
                    <a:pt x="3326" y="1394"/>
                  </a:cubicBezTo>
                  <a:cubicBezTo>
                    <a:pt x="3326" y="1394"/>
                    <a:pt x="3326" y="1394"/>
                    <a:pt x="3326" y="1394"/>
                  </a:cubicBezTo>
                  <a:cubicBezTo>
                    <a:pt x="3328" y="1394"/>
                    <a:pt x="3331" y="1393"/>
                    <a:pt x="3335" y="1392"/>
                  </a:cubicBezTo>
                  <a:cubicBezTo>
                    <a:pt x="3338" y="1391"/>
                    <a:pt x="3343" y="1390"/>
                    <a:pt x="3347" y="1386"/>
                  </a:cubicBezTo>
                  <a:cubicBezTo>
                    <a:pt x="3347" y="1386"/>
                    <a:pt x="3347" y="1386"/>
                    <a:pt x="3347" y="1386"/>
                  </a:cubicBezTo>
                  <a:cubicBezTo>
                    <a:pt x="3349" y="1384"/>
                    <a:pt x="3351" y="1382"/>
                    <a:pt x="3352" y="1381"/>
                  </a:cubicBezTo>
                  <a:cubicBezTo>
                    <a:pt x="3354" y="1378"/>
                    <a:pt x="3355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63" y="1377"/>
                    <a:pt x="3363" y="1377"/>
                    <a:pt x="3363" y="1377"/>
                  </a:cubicBezTo>
                  <a:cubicBezTo>
                    <a:pt x="3367" y="1370"/>
                    <a:pt x="3367" y="1370"/>
                    <a:pt x="3367" y="1370"/>
                  </a:cubicBezTo>
                  <a:cubicBezTo>
                    <a:pt x="3367" y="1369"/>
                    <a:pt x="3367" y="1369"/>
                    <a:pt x="3367" y="1368"/>
                  </a:cubicBezTo>
                  <a:cubicBezTo>
                    <a:pt x="3368" y="1368"/>
                    <a:pt x="3369" y="1367"/>
                    <a:pt x="3371" y="1367"/>
                  </a:cubicBezTo>
                  <a:cubicBezTo>
                    <a:pt x="3373" y="1366"/>
                    <a:pt x="3376" y="1365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3" y="1363"/>
                    <a:pt x="3386" y="1361"/>
                    <a:pt x="3390" y="1358"/>
                  </a:cubicBezTo>
                  <a:cubicBezTo>
                    <a:pt x="3383" y="1349"/>
                    <a:pt x="3383" y="1349"/>
                    <a:pt x="3383" y="1349"/>
                  </a:cubicBezTo>
                  <a:cubicBezTo>
                    <a:pt x="3390" y="1358"/>
                    <a:pt x="3390" y="1358"/>
                    <a:pt x="3390" y="1358"/>
                  </a:cubicBezTo>
                  <a:cubicBezTo>
                    <a:pt x="3392" y="1357"/>
                    <a:pt x="3393" y="1356"/>
                    <a:pt x="3394" y="1354"/>
                  </a:cubicBezTo>
                  <a:cubicBezTo>
                    <a:pt x="3396" y="1353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8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400" y="1351"/>
                    <a:pt x="3401" y="1351"/>
                    <a:pt x="3402" y="1351"/>
                  </a:cubicBezTo>
                  <a:cubicBezTo>
                    <a:pt x="3405" y="1351"/>
                    <a:pt x="3406" y="1351"/>
                    <a:pt x="3407" y="1351"/>
                  </a:cubicBezTo>
                  <a:cubicBezTo>
                    <a:pt x="3408" y="1350"/>
                    <a:pt x="3409" y="1350"/>
                    <a:pt x="3410" y="1349"/>
                  </a:cubicBezTo>
                  <a:cubicBezTo>
                    <a:pt x="3411" y="1349"/>
                    <a:pt x="3411" y="1348"/>
                    <a:pt x="3412" y="1348"/>
                  </a:cubicBezTo>
                  <a:cubicBezTo>
                    <a:pt x="3404" y="1339"/>
                    <a:pt x="3404" y="1339"/>
                    <a:pt x="3404" y="1339"/>
                  </a:cubicBezTo>
                  <a:cubicBezTo>
                    <a:pt x="3411" y="1348"/>
                    <a:pt x="3411" y="1348"/>
                    <a:pt x="3411" y="1348"/>
                  </a:cubicBezTo>
                  <a:cubicBezTo>
                    <a:pt x="3412" y="1347"/>
                    <a:pt x="3413" y="1347"/>
                    <a:pt x="3414" y="1347"/>
                  </a:cubicBezTo>
                  <a:cubicBezTo>
                    <a:pt x="3414" y="1346"/>
                    <a:pt x="3415" y="1346"/>
                    <a:pt x="3415" y="1346"/>
                  </a:cubicBezTo>
                  <a:cubicBezTo>
                    <a:pt x="3415" y="1346"/>
                    <a:pt x="3416" y="1346"/>
                    <a:pt x="3417" y="1347"/>
                  </a:cubicBezTo>
                  <a:cubicBezTo>
                    <a:pt x="3417" y="1347"/>
                    <a:pt x="3417" y="1347"/>
                    <a:pt x="3417" y="1347"/>
                  </a:cubicBezTo>
                  <a:cubicBezTo>
                    <a:pt x="3419" y="1348"/>
                    <a:pt x="3420" y="1348"/>
                    <a:pt x="3422" y="1349"/>
                  </a:cubicBezTo>
                  <a:cubicBezTo>
                    <a:pt x="3423" y="1349"/>
                    <a:pt x="3424" y="1349"/>
                    <a:pt x="3425" y="1349"/>
                  </a:cubicBezTo>
                  <a:cubicBezTo>
                    <a:pt x="3427" y="1349"/>
                    <a:pt x="3428" y="1349"/>
                    <a:pt x="3430" y="1348"/>
                  </a:cubicBezTo>
                  <a:cubicBezTo>
                    <a:pt x="3431" y="1348"/>
                    <a:pt x="3432" y="1348"/>
                    <a:pt x="3433" y="1347"/>
                  </a:cubicBezTo>
                  <a:cubicBezTo>
                    <a:pt x="3434" y="1346"/>
                    <a:pt x="3436" y="1346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8" y="1343"/>
                    <a:pt x="3440" y="1343"/>
                  </a:cubicBezTo>
                  <a:cubicBezTo>
                    <a:pt x="3441" y="1343"/>
                    <a:pt x="3444" y="1343"/>
                    <a:pt x="3447" y="1343"/>
                  </a:cubicBezTo>
                  <a:cubicBezTo>
                    <a:pt x="3447" y="1343"/>
                    <a:pt x="3447" y="1343"/>
                    <a:pt x="3447" y="1343"/>
                  </a:cubicBezTo>
                  <a:cubicBezTo>
                    <a:pt x="3453" y="1342"/>
                    <a:pt x="3459" y="1339"/>
                    <a:pt x="3463" y="1335"/>
                  </a:cubicBezTo>
                  <a:cubicBezTo>
                    <a:pt x="3468" y="1332"/>
                    <a:pt x="3472" y="1327"/>
                    <a:pt x="3474" y="1320"/>
                  </a:cubicBezTo>
                  <a:cubicBezTo>
                    <a:pt x="3474" y="1320"/>
                    <a:pt x="3474" y="1320"/>
                    <a:pt x="3474" y="1320"/>
                  </a:cubicBezTo>
                  <a:cubicBezTo>
                    <a:pt x="3475" y="1318"/>
                    <a:pt x="3475" y="1315"/>
                    <a:pt x="3475" y="1313"/>
                  </a:cubicBezTo>
                  <a:cubicBezTo>
                    <a:pt x="3475" y="1308"/>
                    <a:pt x="3473" y="1303"/>
                    <a:pt x="3471" y="1300"/>
                  </a:cubicBezTo>
                  <a:cubicBezTo>
                    <a:pt x="3468" y="1296"/>
                    <a:pt x="3465" y="1294"/>
                    <a:pt x="3462" y="1292"/>
                  </a:cubicBezTo>
                  <a:cubicBezTo>
                    <a:pt x="3462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63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64" y="1295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65" y="1298"/>
                    <a:pt x="3465" y="1297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300"/>
                  </a:cubicBezTo>
                  <a:cubicBezTo>
                    <a:pt x="3465" y="1300"/>
                    <a:pt x="3465" y="1300"/>
                    <a:pt x="3465" y="1300"/>
                  </a:cubicBezTo>
                  <a:cubicBezTo>
                    <a:pt x="3467" y="1298"/>
                    <a:pt x="3468" y="1296"/>
                    <a:pt x="3469" y="1294"/>
                  </a:cubicBezTo>
                  <a:cubicBezTo>
                    <a:pt x="3471" y="1293"/>
                    <a:pt x="3473" y="1291"/>
                    <a:pt x="3475" y="1290"/>
                  </a:cubicBezTo>
                  <a:cubicBezTo>
                    <a:pt x="3475" y="1290"/>
                    <a:pt x="3475" y="1290"/>
                    <a:pt x="3475" y="1290"/>
                  </a:cubicBezTo>
                  <a:cubicBezTo>
                    <a:pt x="3478" y="1289"/>
                    <a:pt x="3481" y="1287"/>
                    <a:pt x="3483" y="1284"/>
                  </a:cubicBezTo>
                  <a:cubicBezTo>
                    <a:pt x="3484" y="1282"/>
                    <a:pt x="3486" y="1281"/>
                    <a:pt x="3486" y="1279"/>
                  </a:cubicBezTo>
                  <a:cubicBezTo>
                    <a:pt x="3487" y="1277"/>
                    <a:pt x="3487" y="1274"/>
                    <a:pt x="3487" y="1272"/>
                  </a:cubicBezTo>
                  <a:cubicBezTo>
                    <a:pt x="3487" y="1269"/>
                    <a:pt x="3487" y="1267"/>
                    <a:pt x="3486" y="1265"/>
                  </a:cubicBezTo>
                  <a:cubicBezTo>
                    <a:pt x="3485" y="1262"/>
                    <a:pt x="3484" y="1260"/>
                    <a:pt x="3482" y="1259"/>
                  </a:cubicBezTo>
                  <a:cubicBezTo>
                    <a:pt x="3480" y="1256"/>
                    <a:pt x="3478" y="1254"/>
                    <a:pt x="3477" y="1252"/>
                  </a:cubicBezTo>
                  <a:cubicBezTo>
                    <a:pt x="3475" y="1251"/>
                    <a:pt x="3474" y="1250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74" y="1250"/>
                    <a:pt x="3474" y="1250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74" y="1253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3" y="1256"/>
                    <a:pt x="3473" y="1255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5" y="1254"/>
                    <a:pt x="3477" y="1249"/>
                    <a:pt x="3478" y="1245"/>
                  </a:cubicBezTo>
                  <a:cubicBezTo>
                    <a:pt x="3479" y="1240"/>
                    <a:pt x="3480" y="1236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4"/>
                    <a:pt x="3480" y="1233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80" y="1234"/>
                    <a:pt x="3481" y="1233"/>
                  </a:cubicBezTo>
                  <a:cubicBezTo>
                    <a:pt x="3481" y="1232"/>
                    <a:pt x="3482" y="1232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5" y="1229"/>
                    <a:pt x="3486" y="1227"/>
                    <a:pt x="3488" y="1225"/>
                  </a:cubicBezTo>
                  <a:cubicBezTo>
                    <a:pt x="3488" y="1225"/>
                    <a:pt x="3488" y="1225"/>
                    <a:pt x="3488" y="1225"/>
                  </a:cubicBezTo>
                  <a:cubicBezTo>
                    <a:pt x="3492" y="1222"/>
                    <a:pt x="3494" y="1218"/>
                    <a:pt x="3496" y="1214"/>
                  </a:cubicBezTo>
                  <a:cubicBezTo>
                    <a:pt x="3499" y="1208"/>
                    <a:pt x="3500" y="1202"/>
                    <a:pt x="3501" y="1196"/>
                  </a:cubicBezTo>
                  <a:cubicBezTo>
                    <a:pt x="3502" y="1191"/>
                    <a:pt x="3503" y="1187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5" y="1181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4" y="1181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7" y="1180"/>
                    <a:pt x="3510" y="1178"/>
                    <a:pt x="3513" y="1175"/>
                  </a:cubicBezTo>
                  <a:cubicBezTo>
                    <a:pt x="3518" y="1171"/>
                    <a:pt x="3521" y="1166"/>
                    <a:pt x="3523" y="1161"/>
                  </a:cubicBezTo>
                  <a:cubicBezTo>
                    <a:pt x="3525" y="1156"/>
                    <a:pt x="3526" y="1151"/>
                    <a:pt x="3526" y="1146"/>
                  </a:cubicBezTo>
                  <a:cubicBezTo>
                    <a:pt x="3526" y="1146"/>
                    <a:pt x="3526" y="1146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6"/>
                    <a:pt x="3527" y="1145"/>
                  </a:cubicBezTo>
                  <a:cubicBezTo>
                    <a:pt x="3517" y="1139"/>
                    <a:pt x="3517" y="1139"/>
                    <a:pt x="3517" y="1139"/>
                  </a:cubicBezTo>
                  <a:cubicBezTo>
                    <a:pt x="3509" y="1149"/>
                    <a:pt x="3509" y="1149"/>
                    <a:pt x="3509" y="1149"/>
                  </a:cubicBezTo>
                  <a:cubicBezTo>
                    <a:pt x="3511" y="1149"/>
                    <a:pt x="3511" y="1150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3" y="1152"/>
                    <a:pt x="3514" y="1153"/>
                    <a:pt x="3516" y="1154"/>
                  </a:cubicBezTo>
                  <a:cubicBezTo>
                    <a:pt x="3518" y="1156"/>
                    <a:pt x="3520" y="1157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5" y="1161"/>
                    <a:pt x="3528" y="1163"/>
                    <a:pt x="3532" y="1164"/>
                  </a:cubicBezTo>
                  <a:cubicBezTo>
                    <a:pt x="3535" y="1165"/>
                    <a:pt x="3538" y="1166"/>
                    <a:pt x="3542" y="1166"/>
                  </a:cubicBezTo>
                  <a:cubicBezTo>
                    <a:pt x="3545" y="1166"/>
                    <a:pt x="3549" y="1165"/>
                    <a:pt x="3552" y="1164"/>
                  </a:cubicBezTo>
                  <a:cubicBezTo>
                    <a:pt x="3554" y="1163"/>
                    <a:pt x="3556" y="1161"/>
                    <a:pt x="3558" y="1160"/>
                  </a:cubicBezTo>
                  <a:cubicBezTo>
                    <a:pt x="3560" y="1157"/>
                    <a:pt x="3562" y="1154"/>
                    <a:pt x="3564" y="1151"/>
                  </a:cubicBezTo>
                  <a:cubicBezTo>
                    <a:pt x="3565" y="1148"/>
                    <a:pt x="3566" y="1145"/>
                    <a:pt x="3567" y="1141"/>
                  </a:cubicBezTo>
                  <a:cubicBezTo>
                    <a:pt x="3567" y="1141"/>
                    <a:pt x="3567" y="1141"/>
                    <a:pt x="3567" y="1141"/>
                  </a:cubicBezTo>
                  <a:cubicBezTo>
                    <a:pt x="3567" y="1139"/>
                    <a:pt x="3568" y="1137"/>
                    <a:pt x="3568" y="1136"/>
                  </a:cubicBezTo>
                  <a:cubicBezTo>
                    <a:pt x="3568" y="1134"/>
                    <a:pt x="3567" y="1132"/>
                    <a:pt x="3567" y="1130"/>
                  </a:cubicBezTo>
                  <a:cubicBezTo>
                    <a:pt x="3567" y="1129"/>
                    <a:pt x="3566" y="1128"/>
                    <a:pt x="3566" y="1127"/>
                  </a:cubicBezTo>
                  <a:cubicBezTo>
                    <a:pt x="3565" y="1126"/>
                    <a:pt x="3564" y="1124"/>
                    <a:pt x="3563" y="1123"/>
                  </a:cubicBezTo>
                  <a:cubicBezTo>
                    <a:pt x="3563" y="1123"/>
                    <a:pt x="3563" y="1123"/>
                    <a:pt x="3563" y="1123"/>
                  </a:cubicBezTo>
                  <a:cubicBezTo>
                    <a:pt x="3562" y="1122"/>
                    <a:pt x="3561" y="1120"/>
                    <a:pt x="3559" y="1117"/>
                  </a:cubicBezTo>
                  <a:cubicBezTo>
                    <a:pt x="3558" y="1114"/>
                    <a:pt x="3557" y="1110"/>
                    <a:pt x="3554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4" y="1108"/>
                    <a:pt x="3554" y="1107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7" y="1106"/>
                    <a:pt x="3559" y="1102"/>
                    <a:pt x="3561" y="1098"/>
                  </a:cubicBezTo>
                  <a:cubicBezTo>
                    <a:pt x="3562" y="1095"/>
                    <a:pt x="3563" y="1091"/>
                    <a:pt x="3564" y="1088"/>
                  </a:cubicBezTo>
                  <a:cubicBezTo>
                    <a:pt x="3564" y="1088"/>
                    <a:pt x="3564" y="1088"/>
                    <a:pt x="3564" y="1088"/>
                  </a:cubicBezTo>
                  <a:cubicBezTo>
                    <a:pt x="3565" y="1083"/>
                    <a:pt x="3565" y="1079"/>
                    <a:pt x="3566" y="1075"/>
                  </a:cubicBezTo>
                  <a:cubicBezTo>
                    <a:pt x="3566" y="1072"/>
                    <a:pt x="3567" y="1069"/>
                    <a:pt x="3568" y="1067"/>
                  </a:cubicBezTo>
                  <a:cubicBezTo>
                    <a:pt x="3571" y="1061"/>
                    <a:pt x="3576" y="1056"/>
                    <a:pt x="3581" y="1050"/>
                  </a:cubicBezTo>
                  <a:cubicBezTo>
                    <a:pt x="3581" y="1050"/>
                    <a:pt x="3581" y="1050"/>
                    <a:pt x="3581" y="1050"/>
                  </a:cubicBezTo>
                  <a:cubicBezTo>
                    <a:pt x="3582" y="1049"/>
                    <a:pt x="3582" y="1049"/>
                    <a:pt x="3583" y="1049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9"/>
                    <a:pt x="3582" y="1049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3" y="1050"/>
                    <a:pt x="3586" y="1050"/>
                    <a:pt x="3588" y="1050"/>
                  </a:cubicBezTo>
                  <a:cubicBezTo>
                    <a:pt x="3590" y="1050"/>
                    <a:pt x="3592" y="1050"/>
                    <a:pt x="3594" y="1049"/>
                  </a:cubicBezTo>
                  <a:cubicBezTo>
                    <a:pt x="3595" y="1049"/>
                    <a:pt x="3596" y="1049"/>
                    <a:pt x="3597" y="1048"/>
                  </a:cubicBezTo>
                  <a:cubicBezTo>
                    <a:pt x="3598" y="1048"/>
                    <a:pt x="3600" y="1047"/>
                    <a:pt x="3601" y="1045"/>
                  </a:cubicBezTo>
                  <a:cubicBezTo>
                    <a:pt x="3601" y="1045"/>
                    <a:pt x="3601" y="1045"/>
                    <a:pt x="3601" y="1045"/>
                  </a:cubicBezTo>
                  <a:cubicBezTo>
                    <a:pt x="3604" y="1043"/>
                    <a:pt x="3606" y="1040"/>
                    <a:pt x="3608" y="1037"/>
                  </a:cubicBezTo>
                  <a:cubicBezTo>
                    <a:pt x="3610" y="1035"/>
                    <a:pt x="3612" y="1033"/>
                    <a:pt x="3613" y="1031"/>
                  </a:cubicBezTo>
                  <a:cubicBezTo>
                    <a:pt x="3613" y="1031"/>
                    <a:pt x="3613" y="1031"/>
                    <a:pt x="3613" y="1031"/>
                  </a:cubicBezTo>
                  <a:cubicBezTo>
                    <a:pt x="3616" y="1028"/>
                    <a:pt x="3618" y="1026"/>
                    <a:pt x="3620" y="1024"/>
                  </a:cubicBezTo>
                  <a:cubicBezTo>
                    <a:pt x="3620" y="1023"/>
                    <a:pt x="3621" y="1023"/>
                    <a:pt x="3621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30" y="1019"/>
                    <a:pt x="3638" y="1017"/>
                    <a:pt x="3647" y="1014"/>
                  </a:cubicBezTo>
                  <a:cubicBezTo>
                    <a:pt x="3653" y="1011"/>
                    <a:pt x="3659" y="1008"/>
                    <a:pt x="3664" y="1003"/>
                  </a:cubicBezTo>
                  <a:cubicBezTo>
                    <a:pt x="3668" y="999"/>
                    <a:pt x="3671" y="993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4" y="986"/>
                  </a:cubicBezTo>
                  <a:cubicBezTo>
                    <a:pt x="3674" y="986"/>
                    <a:pt x="3674" y="986"/>
                    <a:pt x="3674" y="986"/>
                  </a:cubicBezTo>
                  <a:cubicBezTo>
                    <a:pt x="3676" y="984"/>
                    <a:pt x="3679" y="982"/>
                    <a:pt x="3682" y="979"/>
                  </a:cubicBezTo>
                  <a:cubicBezTo>
                    <a:pt x="3685" y="976"/>
                    <a:pt x="3688" y="973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2" y="966"/>
                    <a:pt x="3693" y="965"/>
                    <a:pt x="3693" y="964"/>
                  </a:cubicBezTo>
                  <a:cubicBezTo>
                    <a:pt x="3694" y="963"/>
                    <a:pt x="3694" y="962"/>
                    <a:pt x="3694" y="962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6" y="961"/>
                    <a:pt x="3696" y="961"/>
                    <a:pt x="3696" y="961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7" y="962"/>
                    <a:pt x="3697" y="962"/>
                  </a:cubicBezTo>
                  <a:cubicBezTo>
                    <a:pt x="3699" y="962"/>
                    <a:pt x="3700" y="961"/>
                    <a:pt x="3701" y="961"/>
                  </a:cubicBezTo>
                  <a:cubicBezTo>
                    <a:pt x="3703" y="960"/>
                    <a:pt x="3704" y="960"/>
                    <a:pt x="3705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7" y="958"/>
                    <a:pt x="3707" y="958"/>
                    <a:pt x="3708" y="958"/>
                  </a:cubicBezTo>
                  <a:cubicBezTo>
                    <a:pt x="3709" y="958"/>
                    <a:pt x="3711" y="958"/>
                    <a:pt x="3713" y="958"/>
                  </a:cubicBezTo>
                  <a:cubicBezTo>
                    <a:pt x="3713" y="958"/>
                    <a:pt x="3713" y="958"/>
                    <a:pt x="3713" y="958"/>
                  </a:cubicBezTo>
                  <a:cubicBezTo>
                    <a:pt x="3717" y="958"/>
                    <a:pt x="3721" y="958"/>
                    <a:pt x="3724" y="957"/>
                  </a:cubicBezTo>
                  <a:cubicBezTo>
                    <a:pt x="3727" y="957"/>
                    <a:pt x="3729" y="957"/>
                    <a:pt x="3732" y="957"/>
                  </a:cubicBezTo>
                  <a:cubicBezTo>
                    <a:pt x="3733" y="957"/>
                    <a:pt x="3734" y="957"/>
                    <a:pt x="3736" y="957"/>
                  </a:cubicBezTo>
                  <a:cubicBezTo>
                    <a:pt x="3737" y="957"/>
                    <a:pt x="3737" y="957"/>
                    <a:pt x="3738" y="957"/>
                  </a:cubicBezTo>
                  <a:cubicBezTo>
                    <a:pt x="3740" y="957"/>
                    <a:pt x="3741" y="957"/>
                    <a:pt x="3742" y="957"/>
                  </a:cubicBezTo>
                  <a:cubicBezTo>
                    <a:pt x="3743" y="956"/>
                    <a:pt x="3744" y="956"/>
                    <a:pt x="3745" y="955"/>
                  </a:cubicBezTo>
                  <a:cubicBezTo>
                    <a:pt x="3746" y="955"/>
                    <a:pt x="3747" y="954"/>
                    <a:pt x="3748" y="953"/>
                  </a:cubicBezTo>
                  <a:cubicBezTo>
                    <a:pt x="3748" y="953"/>
                    <a:pt x="3748" y="953"/>
                    <a:pt x="3748" y="953"/>
                  </a:cubicBezTo>
                  <a:cubicBezTo>
                    <a:pt x="3751" y="950"/>
                    <a:pt x="3756" y="947"/>
                    <a:pt x="3760" y="942"/>
                  </a:cubicBezTo>
                  <a:cubicBezTo>
                    <a:pt x="3763" y="940"/>
                    <a:pt x="3765" y="937"/>
                    <a:pt x="3767" y="933"/>
                  </a:cubicBezTo>
                  <a:cubicBezTo>
                    <a:pt x="3768" y="929"/>
                    <a:pt x="3770" y="925"/>
                    <a:pt x="3770" y="921"/>
                  </a:cubicBezTo>
                  <a:cubicBezTo>
                    <a:pt x="3770" y="921"/>
                    <a:pt x="3770" y="921"/>
                    <a:pt x="3770" y="921"/>
                  </a:cubicBezTo>
                  <a:cubicBezTo>
                    <a:pt x="3770" y="920"/>
                    <a:pt x="3770" y="920"/>
                    <a:pt x="3770" y="919"/>
                  </a:cubicBezTo>
                  <a:cubicBezTo>
                    <a:pt x="3770" y="918"/>
                    <a:pt x="3770" y="918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70" y="919"/>
                    <a:pt x="3770" y="918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75" y="922"/>
                    <a:pt x="3781" y="923"/>
                    <a:pt x="3788" y="923"/>
                  </a:cubicBezTo>
                  <a:cubicBezTo>
                    <a:pt x="3788" y="923"/>
                    <a:pt x="3788" y="923"/>
                    <a:pt x="3788" y="923"/>
                  </a:cubicBezTo>
                  <a:cubicBezTo>
                    <a:pt x="3794" y="923"/>
                    <a:pt x="3800" y="920"/>
                    <a:pt x="3804" y="916"/>
                  </a:cubicBezTo>
                  <a:cubicBezTo>
                    <a:pt x="3808" y="912"/>
                    <a:pt x="3810" y="906"/>
                    <a:pt x="3810" y="900"/>
                  </a:cubicBezTo>
                  <a:cubicBezTo>
                    <a:pt x="3810" y="899"/>
                    <a:pt x="3810" y="898"/>
                    <a:pt x="3810" y="897"/>
                  </a:cubicBezTo>
                  <a:cubicBezTo>
                    <a:pt x="3810" y="897"/>
                    <a:pt x="3810" y="897"/>
                    <a:pt x="3810" y="897"/>
                  </a:cubicBezTo>
                  <a:cubicBezTo>
                    <a:pt x="3810" y="894"/>
                    <a:pt x="3809" y="892"/>
                    <a:pt x="3808" y="891"/>
                  </a:cubicBezTo>
                  <a:cubicBezTo>
                    <a:pt x="3806" y="888"/>
                    <a:pt x="3805" y="887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805" y="888"/>
                    <a:pt x="3805" y="887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1"/>
                    <a:pt x="3805" y="890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4" y="894"/>
                    <a:pt x="3804" y="893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3" y="894"/>
                    <a:pt x="3804" y="894"/>
                    <a:pt x="3805" y="893"/>
                  </a:cubicBezTo>
                  <a:cubicBezTo>
                    <a:pt x="3806" y="893"/>
                    <a:pt x="3807" y="891"/>
                    <a:pt x="3809" y="888"/>
                  </a:cubicBezTo>
                  <a:cubicBezTo>
                    <a:pt x="3810" y="887"/>
                    <a:pt x="3811" y="886"/>
                    <a:pt x="3812" y="884"/>
                  </a:cubicBezTo>
                  <a:cubicBezTo>
                    <a:pt x="3812" y="882"/>
                    <a:pt x="3813" y="880"/>
                    <a:pt x="3813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1" y="880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0" y="880"/>
                    <a:pt x="3811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3" y="880"/>
                    <a:pt x="3813" y="880"/>
                    <a:pt x="3814" y="880"/>
                  </a:cubicBezTo>
                  <a:cubicBezTo>
                    <a:pt x="3820" y="880"/>
                    <a:pt x="3825" y="878"/>
                    <a:pt x="3830" y="876"/>
                  </a:cubicBezTo>
                  <a:cubicBezTo>
                    <a:pt x="3834" y="873"/>
                    <a:pt x="3838" y="870"/>
                    <a:pt x="3841" y="867"/>
                  </a:cubicBezTo>
                  <a:cubicBezTo>
                    <a:pt x="3840" y="867"/>
                    <a:pt x="3840" y="867"/>
                    <a:pt x="3840" y="867"/>
                  </a:cubicBezTo>
                  <a:cubicBezTo>
                    <a:pt x="3842" y="866"/>
                    <a:pt x="3843" y="865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6" y="866"/>
                    <a:pt x="3848" y="866"/>
                    <a:pt x="3849" y="866"/>
                  </a:cubicBezTo>
                  <a:cubicBezTo>
                    <a:pt x="3852" y="866"/>
                    <a:pt x="3853" y="865"/>
                    <a:pt x="3855" y="865"/>
                  </a:cubicBezTo>
                  <a:cubicBezTo>
                    <a:pt x="3856" y="865"/>
                    <a:pt x="3857" y="864"/>
                    <a:pt x="3857" y="864"/>
                  </a:cubicBezTo>
                  <a:cubicBezTo>
                    <a:pt x="3857" y="864"/>
                    <a:pt x="3857" y="864"/>
                    <a:pt x="3857" y="864"/>
                  </a:cubicBezTo>
                  <a:cubicBezTo>
                    <a:pt x="3860" y="863"/>
                    <a:pt x="3864" y="862"/>
                    <a:pt x="3868" y="859"/>
                  </a:cubicBezTo>
                  <a:cubicBezTo>
                    <a:pt x="3872" y="857"/>
                    <a:pt x="3876" y="854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50"/>
                    <a:pt x="3880" y="849"/>
                    <a:pt x="3881" y="849"/>
                  </a:cubicBezTo>
                  <a:cubicBezTo>
                    <a:pt x="3881" y="849"/>
                    <a:pt x="3882" y="848"/>
                    <a:pt x="3883" y="848"/>
                  </a:cubicBezTo>
                  <a:cubicBezTo>
                    <a:pt x="3883" y="848"/>
                    <a:pt x="3883" y="848"/>
                    <a:pt x="3883" y="848"/>
                  </a:cubicBezTo>
                  <a:cubicBezTo>
                    <a:pt x="3886" y="846"/>
                    <a:pt x="3891" y="844"/>
                    <a:pt x="3897" y="842"/>
                  </a:cubicBezTo>
                  <a:cubicBezTo>
                    <a:pt x="3899" y="840"/>
                    <a:pt x="3902" y="839"/>
                    <a:pt x="3905" y="836"/>
                  </a:cubicBezTo>
                  <a:cubicBezTo>
                    <a:pt x="3907" y="834"/>
                    <a:pt x="3910" y="831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2" y="829"/>
                    <a:pt x="3912" y="829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3" y="828"/>
                    <a:pt x="3917" y="827"/>
                    <a:pt x="3920" y="824"/>
                  </a:cubicBezTo>
                  <a:cubicBezTo>
                    <a:pt x="3922" y="822"/>
                    <a:pt x="3924" y="820"/>
                    <a:pt x="3925" y="818"/>
                  </a:cubicBezTo>
                  <a:cubicBezTo>
                    <a:pt x="3927" y="815"/>
                    <a:pt x="3928" y="812"/>
                    <a:pt x="3928" y="810"/>
                  </a:cubicBezTo>
                  <a:cubicBezTo>
                    <a:pt x="3928" y="810"/>
                    <a:pt x="3928" y="810"/>
                    <a:pt x="3928" y="810"/>
                  </a:cubicBezTo>
                  <a:cubicBezTo>
                    <a:pt x="3929" y="806"/>
                    <a:pt x="3929" y="802"/>
                    <a:pt x="3929" y="798"/>
                  </a:cubicBezTo>
                  <a:cubicBezTo>
                    <a:pt x="3929" y="796"/>
                    <a:pt x="3929" y="793"/>
                    <a:pt x="3929" y="791"/>
                  </a:cubicBezTo>
                  <a:cubicBezTo>
                    <a:pt x="3929" y="791"/>
                    <a:pt x="3929" y="791"/>
                    <a:pt x="3929" y="791"/>
                  </a:cubicBezTo>
                  <a:cubicBezTo>
                    <a:pt x="3926" y="775"/>
                    <a:pt x="3922" y="760"/>
                    <a:pt x="3919" y="745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9" y="745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8" y="746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8"/>
                    <a:pt x="3919" y="747"/>
                  </a:cubicBezTo>
                  <a:cubicBezTo>
                    <a:pt x="3923" y="747"/>
                    <a:pt x="3926" y="746"/>
                    <a:pt x="3929" y="745"/>
                  </a:cubicBezTo>
                  <a:cubicBezTo>
                    <a:pt x="3934" y="742"/>
                    <a:pt x="3937" y="739"/>
                    <a:pt x="3939" y="736"/>
                  </a:cubicBezTo>
                  <a:cubicBezTo>
                    <a:pt x="3941" y="733"/>
                    <a:pt x="3943" y="730"/>
                    <a:pt x="3944" y="728"/>
                  </a:cubicBezTo>
                  <a:cubicBezTo>
                    <a:pt x="3944" y="728"/>
                    <a:pt x="3944" y="728"/>
                    <a:pt x="3944" y="728"/>
                  </a:cubicBezTo>
                  <a:cubicBezTo>
                    <a:pt x="3946" y="726"/>
                    <a:pt x="3946" y="724"/>
                    <a:pt x="3947" y="722"/>
                  </a:cubicBezTo>
                  <a:cubicBezTo>
                    <a:pt x="3948" y="720"/>
                    <a:pt x="3948" y="717"/>
                    <a:pt x="3948" y="715"/>
                  </a:cubicBezTo>
                  <a:cubicBezTo>
                    <a:pt x="3948" y="712"/>
                    <a:pt x="3947" y="709"/>
                    <a:pt x="3946" y="706"/>
                  </a:cubicBezTo>
                  <a:cubicBezTo>
                    <a:pt x="3945" y="704"/>
                    <a:pt x="3944" y="702"/>
                    <a:pt x="3943" y="700"/>
                  </a:cubicBezTo>
                  <a:cubicBezTo>
                    <a:pt x="3943" y="700"/>
                    <a:pt x="3943" y="700"/>
                    <a:pt x="3943" y="700"/>
                  </a:cubicBezTo>
                  <a:cubicBezTo>
                    <a:pt x="3943" y="700"/>
                    <a:pt x="3943" y="700"/>
                    <a:pt x="3943" y="699"/>
                  </a:cubicBezTo>
                  <a:cubicBezTo>
                    <a:pt x="3943" y="698"/>
                    <a:pt x="3943" y="697"/>
                    <a:pt x="3943" y="695"/>
                  </a:cubicBezTo>
                  <a:cubicBezTo>
                    <a:pt x="3943" y="693"/>
                    <a:pt x="3943" y="690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42" y="688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42" y="691"/>
                    <a:pt x="3942" y="690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41" y="694"/>
                    <a:pt x="3941" y="693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40" y="695"/>
                    <a:pt x="3940" y="695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8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5" y="698"/>
                    <a:pt x="3936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6" y="698"/>
                    <a:pt x="3939" y="697"/>
                    <a:pt x="3942" y="695"/>
                  </a:cubicBezTo>
                  <a:cubicBezTo>
                    <a:pt x="3944" y="694"/>
                    <a:pt x="3945" y="693"/>
                    <a:pt x="3946" y="691"/>
                  </a:cubicBezTo>
                  <a:cubicBezTo>
                    <a:pt x="3948" y="689"/>
                    <a:pt x="3949" y="688"/>
                    <a:pt x="3950" y="686"/>
                  </a:cubicBezTo>
                  <a:cubicBezTo>
                    <a:pt x="3950" y="685"/>
                    <a:pt x="3951" y="685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4" y="679"/>
                    <a:pt x="3959" y="674"/>
                    <a:pt x="3964" y="669"/>
                  </a:cubicBezTo>
                  <a:cubicBezTo>
                    <a:pt x="3964" y="669"/>
                    <a:pt x="3964" y="669"/>
                    <a:pt x="3964" y="669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63" y="669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60" y="670"/>
                    <a:pt x="3962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6" y="669"/>
                    <a:pt x="3957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4" y="668"/>
                    <a:pt x="3954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6" y="670"/>
                    <a:pt x="3957" y="671"/>
                    <a:pt x="3959" y="672"/>
                  </a:cubicBezTo>
                  <a:cubicBezTo>
                    <a:pt x="3962" y="673"/>
                    <a:pt x="3964" y="674"/>
                    <a:pt x="3966" y="674"/>
                  </a:cubicBezTo>
                  <a:cubicBezTo>
                    <a:pt x="3970" y="674"/>
                    <a:pt x="3973" y="672"/>
                    <a:pt x="3975" y="671"/>
                  </a:cubicBezTo>
                  <a:cubicBezTo>
                    <a:pt x="3978" y="670"/>
                    <a:pt x="3979" y="668"/>
                    <a:pt x="3980" y="667"/>
                  </a:cubicBezTo>
                  <a:cubicBezTo>
                    <a:pt x="3980" y="667"/>
                    <a:pt x="3980" y="667"/>
                    <a:pt x="3980" y="667"/>
                  </a:cubicBezTo>
                  <a:cubicBezTo>
                    <a:pt x="3984" y="663"/>
                    <a:pt x="3986" y="660"/>
                    <a:pt x="3988" y="658"/>
                  </a:cubicBezTo>
                  <a:cubicBezTo>
                    <a:pt x="3988" y="658"/>
                    <a:pt x="3988" y="658"/>
                    <a:pt x="3988" y="658"/>
                  </a:cubicBezTo>
                  <a:cubicBezTo>
                    <a:pt x="3991" y="655"/>
                    <a:pt x="3993" y="653"/>
                    <a:pt x="3994" y="651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7" y="649"/>
                    <a:pt x="3999" y="648"/>
                    <a:pt x="4001" y="646"/>
                  </a:cubicBezTo>
                  <a:cubicBezTo>
                    <a:pt x="4004" y="644"/>
                    <a:pt x="4006" y="642"/>
                    <a:pt x="4008" y="640"/>
                  </a:cubicBezTo>
                  <a:cubicBezTo>
                    <a:pt x="4009" y="637"/>
                    <a:pt x="4010" y="635"/>
                    <a:pt x="4011" y="634"/>
                  </a:cubicBezTo>
                  <a:cubicBezTo>
                    <a:pt x="4011" y="634"/>
                    <a:pt x="4011" y="634"/>
                    <a:pt x="4011" y="634"/>
                  </a:cubicBezTo>
                  <a:cubicBezTo>
                    <a:pt x="4013" y="630"/>
                    <a:pt x="4014" y="626"/>
                    <a:pt x="4015" y="625"/>
                  </a:cubicBezTo>
                  <a:cubicBezTo>
                    <a:pt x="4004" y="619"/>
                    <a:pt x="4004" y="619"/>
                    <a:pt x="4004" y="619"/>
                  </a:cubicBezTo>
                  <a:cubicBezTo>
                    <a:pt x="4015" y="625"/>
                    <a:pt x="4015" y="625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13" y="627"/>
                    <a:pt x="4014" y="626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11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10" y="629"/>
                    <a:pt x="4010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9" y="629"/>
                    <a:pt x="4010" y="629"/>
                    <a:pt x="4011" y="629"/>
                  </a:cubicBezTo>
                  <a:cubicBezTo>
                    <a:pt x="4013" y="629"/>
                    <a:pt x="4015" y="629"/>
                    <a:pt x="4018" y="628"/>
                  </a:cubicBezTo>
                  <a:cubicBezTo>
                    <a:pt x="4019" y="628"/>
                    <a:pt x="4022" y="627"/>
                    <a:pt x="4024" y="626"/>
                  </a:cubicBezTo>
                  <a:cubicBezTo>
                    <a:pt x="4025" y="625"/>
                    <a:pt x="4026" y="624"/>
                    <a:pt x="4027" y="622"/>
                  </a:cubicBezTo>
                  <a:cubicBezTo>
                    <a:pt x="4029" y="620"/>
                    <a:pt x="4030" y="619"/>
                    <a:pt x="4030" y="617"/>
                  </a:cubicBezTo>
                  <a:cubicBezTo>
                    <a:pt x="4031" y="615"/>
                    <a:pt x="4031" y="614"/>
                    <a:pt x="4032" y="612"/>
                  </a:cubicBezTo>
                  <a:cubicBezTo>
                    <a:pt x="4032" y="612"/>
                    <a:pt x="4032" y="612"/>
                    <a:pt x="4032" y="612"/>
                  </a:cubicBezTo>
                  <a:cubicBezTo>
                    <a:pt x="4032" y="611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6" y="609"/>
                    <a:pt x="4041" y="607"/>
                    <a:pt x="4044" y="603"/>
                  </a:cubicBezTo>
                  <a:cubicBezTo>
                    <a:pt x="4046" y="599"/>
                    <a:pt x="4048" y="595"/>
                    <a:pt x="4048" y="590"/>
                  </a:cubicBezTo>
                  <a:cubicBezTo>
                    <a:pt x="4048" y="588"/>
                    <a:pt x="4047" y="586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6" y="580"/>
                    <a:pt x="4044" y="578"/>
                    <a:pt x="4043" y="576"/>
                  </a:cubicBezTo>
                  <a:cubicBezTo>
                    <a:pt x="4042" y="574"/>
                    <a:pt x="4041" y="572"/>
                    <a:pt x="4040" y="571"/>
                  </a:cubicBezTo>
                  <a:cubicBezTo>
                    <a:pt x="4040" y="571"/>
                    <a:pt x="4040" y="571"/>
                    <a:pt x="4040" y="571"/>
                  </a:cubicBezTo>
                  <a:cubicBezTo>
                    <a:pt x="4039" y="571"/>
                    <a:pt x="4039" y="570"/>
                    <a:pt x="4039" y="570"/>
                  </a:cubicBezTo>
                  <a:cubicBezTo>
                    <a:pt x="4039" y="569"/>
                    <a:pt x="4039" y="569"/>
                    <a:pt x="4039" y="569"/>
                  </a:cubicBezTo>
                  <a:cubicBezTo>
                    <a:pt x="4038" y="569"/>
                    <a:pt x="4038" y="569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9" y="570"/>
                    <a:pt x="4039" y="570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39" y="572"/>
                    <a:pt x="4039" y="571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39" y="576"/>
                    <a:pt x="4039" y="574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7" y="580"/>
                    <a:pt x="4038" y="579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5" y="582"/>
                    <a:pt x="4035" y="582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6" y="582"/>
                  </a:cubicBezTo>
                  <a:cubicBezTo>
                    <a:pt x="4036" y="582"/>
                    <a:pt x="4038" y="582"/>
                    <a:pt x="4039" y="582"/>
                  </a:cubicBezTo>
                  <a:cubicBezTo>
                    <a:pt x="4040" y="582"/>
                    <a:pt x="4041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3" y="582"/>
                  </a:cubicBezTo>
                  <a:cubicBezTo>
                    <a:pt x="4044" y="582"/>
                    <a:pt x="4044" y="582"/>
                    <a:pt x="4044" y="582"/>
                  </a:cubicBezTo>
                  <a:cubicBezTo>
                    <a:pt x="4045" y="582"/>
                    <a:pt x="4047" y="582"/>
                    <a:pt x="4049" y="582"/>
                  </a:cubicBezTo>
                  <a:cubicBezTo>
                    <a:pt x="4050" y="582"/>
                    <a:pt x="4052" y="581"/>
                    <a:pt x="4053" y="581"/>
                  </a:cubicBezTo>
                  <a:cubicBezTo>
                    <a:pt x="4055" y="580"/>
                    <a:pt x="4057" y="579"/>
                    <a:pt x="4058" y="577"/>
                  </a:cubicBezTo>
                  <a:cubicBezTo>
                    <a:pt x="4058" y="577"/>
                    <a:pt x="4058" y="577"/>
                    <a:pt x="4058" y="577"/>
                  </a:cubicBezTo>
                  <a:cubicBezTo>
                    <a:pt x="4060" y="576"/>
                    <a:pt x="4061" y="575"/>
                    <a:pt x="4062" y="575"/>
                  </a:cubicBezTo>
                  <a:cubicBezTo>
                    <a:pt x="4064" y="574"/>
                    <a:pt x="4066" y="574"/>
                    <a:pt x="4068" y="574"/>
                  </a:cubicBezTo>
                  <a:cubicBezTo>
                    <a:pt x="4070" y="574"/>
                    <a:pt x="4071" y="574"/>
                    <a:pt x="4073" y="574"/>
                  </a:cubicBezTo>
                  <a:cubicBezTo>
                    <a:pt x="4073" y="574"/>
                    <a:pt x="4073" y="574"/>
                    <a:pt x="4073" y="574"/>
                  </a:cubicBezTo>
                  <a:cubicBezTo>
                    <a:pt x="4074" y="574"/>
                    <a:pt x="4074" y="574"/>
                    <a:pt x="4075" y="574"/>
                  </a:cubicBezTo>
                  <a:cubicBezTo>
                    <a:pt x="4078" y="574"/>
                    <a:pt x="4080" y="574"/>
                    <a:pt x="4082" y="573"/>
                  </a:cubicBezTo>
                  <a:cubicBezTo>
                    <a:pt x="4086" y="572"/>
                    <a:pt x="4090" y="570"/>
                    <a:pt x="4092" y="568"/>
                  </a:cubicBezTo>
                  <a:cubicBezTo>
                    <a:pt x="4095" y="565"/>
                    <a:pt x="4097" y="562"/>
                    <a:pt x="4098" y="559"/>
                  </a:cubicBezTo>
                  <a:cubicBezTo>
                    <a:pt x="4103" y="548"/>
                    <a:pt x="4108" y="538"/>
                    <a:pt x="4113" y="526"/>
                  </a:cubicBezTo>
                  <a:cubicBezTo>
                    <a:pt x="4113" y="526"/>
                    <a:pt x="4113" y="526"/>
                    <a:pt x="4113" y="526"/>
                  </a:cubicBezTo>
                  <a:cubicBezTo>
                    <a:pt x="4115" y="520"/>
                    <a:pt x="4115" y="514"/>
                    <a:pt x="4116" y="510"/>
                  </a:cubicBezTo>
                  <a:cubicBezTo>
                    <a:pt x="4116" y="510"/>
                    <a:pt x="4116" y="510"/>
                    <a:pt x="4116" y="510"/>
                  </a:cubicBezTo>
                  <a:cubicBezTo>
                    <a:pt x="4116" y="508"/>
                    <a:pt x="4116" y="507"/>
                    <a:pt x="4116" y="506"/>
                  </a:cubicBezTo>
                  <a:cubicBezTo>
                    <a:pt x="4116" y="499"/>
                    <a:pt x="4114" y="491"/>
                    <a:pt x="4111" y="484"/>
                  </a:cubicBezTo>
                  <a:cubicBezTo>
                    <a:pt x="4111" y="484"/>
                    <a:pt x="4111" y="484"/>
                    <a:pt x="4111" y="484"/>
                  </a:cubicBezTo>
                  <a:cubicBezTo>
                    <a:pt x="4110" y="484"/>
                    <a:pt x="4110" y="482"/>
                    <a:pt x="4110" y="480"/>
                  </a:cubicBezTo>
                  <a:cubicBezTo>
                    <a:pt x="4110" y="477"/>
                    <a:pt x="4110" y="474"/>
                    <a:pt x="4109" y="471"/>
                  </a:cubicBezTo>
                  <a:cubicBezTo>
                    <a:pt x="4109" y="471"/>
                    <a:pt x="4109" y="471"/>
                    <a:pt x="4109" y="471"/>
                  </a:cubicBezTo>
                  <a:cubicBezTo>
                    <a:pt x="4109" y="468"/>
                    <a:pt x="4109" y="465"/>
                    <a:pt x="4108" y="460"/>
                  </a:cubicBezTo>
                  <a:cubicBezTo>
                    <a:pt x="4107" y="458"/>
                    <a:pt x="4106" y="456"/>
                    <a:pt x="4104" y="454"/>
                  </a:cubicBezTo>
                  <a:cubicBezTo>
                    <a:pt x="4102" y="452"/>
                    <a:pt x="4099" y="450"/>
                    <a:pt x="4097" y="448"/>
                  </a:cubicBezTo>
                  <a:cubicBezTo>
                    <a:pt x="4097" y="448"/>
                    <a:pt x="4097" y="448"/>
                    <a:pt x="4097" y="448"/>
                  </a:cubicBezTo>
                  <a:cubicBezTo>
                    <a:pt x="4094" y="447"/>
                    <a:pt x="4090" y="446"/>
                    <a:pt x="4087" y="446"/>
                  </a:cubicBezTo>
                  <a:cubicBezTo>
                    <a:pt x="4084" y="446"/>
                    <a:pt x="4081" y="447"/>
                    <a:pt x="4078" y="449"/>
                  </a:cubicBezTo>
                  <a:cubicBezTo>
                    <a:pt x="4075" y="450"/>
                    <a:pt x="4072" y="451"/>
                    <a:pt x="4070" y="453"/>
                  </a:cubicBezTo>
                  <a:cubicBezTo>
                    <a:pt x="4070" y="453"/>
                    <a:pt x="4070" y="453"/>
                    <a:pt x="4070" y="453"/>
                  </a:cubicBezTo>
                  <a:cubicBezTo>
                    <a:pt x="4069" y="454"/>
                    <a:pt x="4069" y="454"/>
                    <a:pt x="4069" y="454"/>
                  </a:cubicBezTo>
                  <a:cubicBezTo>
                    <a:pt x="4068" y="455"/>
                    <a:pt x="4068" y="455"/>
                    <a:pt x="4068" y="455"/>
                  </a:cubicBezTo>
                  <a:cubicBezTo>
                    <a:pt x="4068" y="456"/>
                    <a:pt x="4068" y="456"/>
                    <a:pt x="4068" y="456"/>
                  </a:cubicBezTo>
                  <a:cubicBezTo>
                    <a:pt x="4067" y="457"/>
                    <a:pt x="4066" y="457"/>
                    <a:pt x="4065" y="458"/>
                  </a:cubicBezTo>
                  <a:cubicBezTo>
                    <a:pt x="4063" y="459"/>
                    <a:pt x="4061" y="459"/>
                    <a:pt x="4058" y="460"/>
                  </a:cubicBezTo>
                  <a:cubicBezTo>
                    <a:pt x="4058" y="460"/>
                    <a:pt x="4058" y="460"/>
                    <a:pt x="4058" y="460"/>
                  </a:cubicBezTo>
                  <a:cubicBezTo>
                    <a:pt x="4055" y="461"/>
                    <a:pt x="4051" y="462"/>
                    <a:pt x="4047" y="464"/>
                  </a:cubicBezTo>
                  <a:cubicBezTo>
                    <a:pt x="4047" y="464"/>
                    <a:pt x="4047" y="464"/>
                    <a:pt x="4047" y="464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51" y="465"/>
                    <a:pt x="4050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55" y="467"/>
                    <a:pt x="4054" y="466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0"/>
                    <a:pt x="4056" y="469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8" y="471"/>
                    <a:pt x="4058" y="471"/>
                    <a:pt x="4058" y="471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60" y="468"/>
                    <a:pt x="4062" y="466"/>
                    <a:pt x="4063" y="463"/>
                  </a:cubicBezTo>
                  <a:cubicBezTo>
                    <a:pt x="4064" y="460"/>
                    <a:pt x="4065" y="456"/>
                    <a:pt x="4065" y="453"/>
                  </a:cubicBezTo>
                  <a:cubicBezTo>
                    <a:pt x="4065" y="448"/>
                    <a:pt x="4063" y="443"/>
                    <a:pt x="4061" y="440"/>
                  </a:cubicBezTo>
                  <a:cubicBezTo>
                    <a:pt x="4061" y="439"/>
                    <a:pt x="4061" y="439"/>
                    <a:pt x="4061" y="439"/>
                  </a:cubicBezTo>
                  <a:cubicBezTo>
                    <a:pt x="4061" y="439"/>
                    <a:pt x="4060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9" y="436"/>
                    <a:pt x="4059" y="436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9" y="437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7" y="438"/>
                    <a:pt x="4058" y="438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5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4" y="438"/>
                    <a:pt x="4056" y="439"/>
                  </a:cubicBezTo>
                  <a:cubicBezTo>
                    <a:pt x="4056" y="439"/>
                    <a:pt x="4056" y="439"/>
                    <a:pt x="4056" y="439"/>
                  </a:cubicBezTo>
                  <a:cubicBezTo>
                    <a:pt x="4059" y="442"/>
                    <a:pt x="4062" y="443"/>
                    <a:pt x="4064" y="443"/>
                  </a:cubicBezTo>
                  <a:cubicBezTo>
                    <a:pt x="4064" y="443"/>
                    <a:pt x="4064" y="443"/>
                    <a:pt x="4064" y="443"/>
                  </a:cubicBezTo>
                  <a:cubicBezTo>
                    <a:pt x="4066" y="444"/>
                    <a:pt x="4069" y="445"/>
                    <a:pt x="4072" y="445"/>
                  </a:cubicBezTo>
                  <a:cubicBezTo>
                    <a:pt x="4075" y="445"/>
                    <a:pt x="4078" y="444"/>
                    <a:pt x="4081" y="443"/>
                  </a:cubicBezTo>
                  <a:cubicBezTo>
                    <a:pt x="4083" y="441"/>
                    <a:pt x="4085" y="440"/>
                    <a:pt x="4087" y="438"/>
                  </a:cubicBezTo>
                  <a:cubicBezTo>
                    <a:pt x="4087" y="438"/>
                    <a:pt x="4087" y="438"/>
                    <a:pt x="4087" y="438"/>
                  </a:cubicBezTo>
                  <a:cubicBezTo>
                    <a:pt x="4089" y="435"/>
                    <a:pt x="4091" y="432"/>
                    <a:pt x="4093" y="430"/>
                  </a:cubicBezTo>
                  <a:cubicBezTo>
                    <a:pt x="4084" y="422"/>
                    <a:pt x="4084" y="422"/>
                    <a:pt x="4084" y="422"/>
                  </a:cubicBezTo>
                  <a:cubicBezTo>
                    <a:pt x="4076" y="431"/>
                    <a:pt x="4076" y="431"/>
                    <a:pt x="4076" y="431"/>
                  </a:cubicBezTo>
                  <a:cubicBezTo>
                    <a:pt x="4079" y="434"/>
                    <a:pt x="4081" y="436"/>
                    <a:pt x="4084" y="438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5" y="439"/>
                    <a:pt x="4086" y="440"/>
                  </a:cubicBezTo>
                  <a:cubicBezTo>
                    <a:pt x="4087" y="441"/>
                    <a:pt x="4088" y="442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2" y="445"/>
                    <a:pt x="4094" y="446"/>
                    <a:pt x="4097" y="447"/>
                  </a:cubicBezTo>
                  <a:cubicBezTo>
                    <a:pt x="4100" y="448"/>
                    <a:pt x="4103" y="448"/>
                    <a:pt x="4105" y="448"/>
                  </a:cubicBezTo>
                  <a:cubicBezTo>
                    <a:pt x="4110" y="448"/>
                    <a:pt x="4115" y="447"/>
                    <a:pt x="4119" y="444"/>
                  </a:cubicBezTo>
                  <a:cubicBezTo>
                    <a:pt x="4122" y="442"/>
                    <a:pt x="4125" y="439"/>
                    <a:pt x="4128" y="435"/>
                  </a:cubicBezTo>
                  <a:cubicBezTo>
                    <a:pt x="4128" y="435"/>
                    <a:pt x="4128" y="435"/>
                    <a:pt x="4128" y="435"/>
                  </a:cubicBezTo>
                  <a:cubicBezTo>
                    <a:pt x="4130" y="432"/>
                    <a:pt x="4131" y="430"/>
                    <a:pt x="4133" y="427"/>
                  </a:cubicBezTo>
                  <a:cubicBezTo>
                    <a:pt x="4133" y="427"/>
                    <a:pt x="4133" y="427"/>
                    <a:pt x="4133" y="427"/>
                  </a:cubicBezTo>
                  <a:cubicBezTo>
                    <a:pt x="4136" y="424"/>
                    <a:pt x="4138" y="421"/>
                    <a:pt x="4140" y="417"/>
                  </a:cubicBezTo>
                  <a:cubicBezTo>
                    <a:pt x="4141" y="413"/>
                    <a:pt x="4142" y="409"/>
                    <a:pt x="4142" y="405"/>
                  </a:cubicBezTo>
                  <a:cubicBezTo>
                    <a:pt x="4142" y="404"/>
                    <a:pt x="4142" y="404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2"/>
                  </a:cubicBezTo>
                  <a:cubicBezTo>
                    <a:pt x="4142" y="401"/>
                    <a:pt x="4142" y="400"/>
                    <a:pt x="4142" y="399"/>
                  </a:cubicBezTo>
                  <a:cubicBezTo>
                    <a:pt x="4142" y="398"/>
                    <a:pt x="4143" y="397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5" y="392"/>
                    <a:pt x="4146" y="387"/>
                    <a:pt x="4146" y="383"/>
                  </a:cubicBezTo>
                  <a:cubicBezTo>
                    <a:pt x="4146" y="378"/>
                    <a:pt x="4145" y="372"/>
                    <a:pt x="4142" y="368"/>
                  </a:cubicBezTo>
                  <a:cubicBezTo>
                    <a:pt x="4139" y="364"/>
                    <a:pt x="4135" y="360"/>
                    <a:pt x="4131" y="357"/>
                  </a:cubicBezTo>
                  <a:cubicBezTo>
                    <a:pt x="4130" y="357"/>
                    <a:pt x="4130" y="357"/>
                    <a:pt x="4130" y="357"/>
                  </a:cubicBezTo>
                  <a:cubicBezTo>
                    <a:pt x="4131" y="357"/>
                    <a:pt x="4131" y="357"/>
                    <a:pt x="4131" y="357"/>
                  </a:cubicBezTo>
                  <a:cubicBezTo>
                    <a:pt x="4129" y="357"/>
                    <a:pt x="4128" y="356"/>
                    <a:pt x="4128" y="356"/>
                  </a:cubicBezTo>
                  <a:cubicBezTo>
                    <a:pt x="4127" y="356"/>
                    <a:pt x="4127" y="355"/>
                    <a:pt x="4126" y="355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7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6"/>
                    <a:pt x="4126" y="353"/>
                    <a:pt x="4124" y="351"/>
                  </a:cubicBezTo>
                  <a:cubicBezTo>
                    <a:pt x="4121" y="348"/>
                    <a:pt x="4117" y="346"/>
                    <a:pt x="4114" y="344"/>
                  </a:cubicBezTo>
                  <a:cubicBezTo>
                    <a:pt x="4110" y="343"/>
                    <a:pt x="4106" y="342"/>
                    <a:pt x="4103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4" y="342"/>
                    <a:pt x="4103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096" y="351"/>
                    <a:pt x="4096" y="351"/>
                    <a:pt x="4096" y="351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7" y="345"/>
                    <a:pt x="4107" y="344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5"/>
                    <a:pt x="4106" y="344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7" y="344"/>
                    <a:pt x="4108" y="341"/>
                    <a:pt x="4109" y="338"/>
                  </a:cubicBezTo>
                  <a:cubicBezTo>
                    <a:pt x="4110" y="335"/>
                    <a:pt x="4110" y="332"/>
                    <a:pt x="4110" y="328"/>
                  </a:cubicBezTo>
                  <a:cubicBezTo>
                    <a:pt x="4111" y="323"/>
                    <a:pt x="4109" y="318"/>
                    <a:pt x="4107" y="313"/>
                  </a:cubicBezTo>
                  <a:cubicBezTo>
                    <a:pt x="4107" y="313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107" y="314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107" y="319"/>
                    <a:pt x="4107" y="317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104" y="323"/>
                    <a:pt x="4105" y="322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1" y="325"/>
                    <a:pt x="4102" y="325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5" y="325"/>
                    <a:pt x="4109" y="324"/>
                    <a:pt x="4113" y="321"/>
                  </a:cubicBezTo>
                  <a:cubicBezTo>
                    <a:pt x="4115" y="320"/>
                    <a:pt x="4117" y="318"/>
                    <a:pt x="4118" y="316"/>
                  </a:cubicBezTo>
                  <a:cubicBezTo>
                    <a:pt x="4120" y="313"/>
                    <a:pt x="4121" y="311"/>
                    <a:pt x="4121" y="308"/>
                  </a:cubicBezTo>
                  <a:cubicBezTo>
                    <a:pt x="4121" y="308"/>
                    <a:pt x="4121" y="308"/>
                    <a:pt x="4121" y="308"/>
                  </a:cubicBezTo>
                  <a:cubicBezTo>
                    <a:pt x="4122" y="306"/>
                    <a:pt x="4122" y="304"/>
                    <a:pt x="4122" y="302"/>
                  </a:cubicBezTo>
                  <a:cubicBezTo>
                    <a:pt x="4123" y="299"/>
                    <a:pt x="4123" y="296"/>
                    <a:pt x="4123" y="293"/>
                  </a:cubicBezTo>
                  <a:cubicBezTo>
                    <a:pt x="4123" y="290"/>
                    <a:pt x="4123" y="287"/>
                    <a:pt x="4122" y="284"/>
                  </a:cubicBezTo>
                  <a:cubicBezTo>
                    <a:pt x="4121" y="280"/>
                    <a:pt x="4119" y="277"/>
                    <a:pt x="4117" y="274"/>
                  </a:cubicBezTo>
                  <a:cubicBezTo>
                    <a:pt x="4117" y="274"/>
                    <a:pt x="4117" y="274"/>
                    <a:pt x="4117" y="274"/>
                  </a:cubicBezTo>
                  <a:cubicBezTo>
                    <a:pt x="4114" y="272"/>
                    <a:pt x="4112" y="269"/>
                    <a:pt x="4108" y="266"/>
                  </a:cubicBezTo>
                  <a:cubicBezTo>
                    <a:pt x="4106" y="265"/>
                    <a:pt x="4104" y="263"/>
                    <a:pt x="4101" y="262"/>
                  </a:cubicBezTo>
                  <a:cubicBezTo>
                    <a:pt x="4099" y="261"/>
                    <a:pt x="4096" y="261"/>
                    <a:pt x="4093" y="261"/>
                  </a:cubicBezTo>
                  <a:cubicBezTo>
                    <a:pt x="4089" y="261"/>
                    <a:pt x="4086" y="261"/>
                    <a:pt x="4083" y="263"/>
                  </a:cubicBezTo>
                  <a:cubicBezTo>
                    <a:pt x="4087" y="274"/>
                    <a:pt x="4087" y="274"/>
                    <a:pt x="4087" y="274"/>
                  </a:cubicBezTo>
                  <a:cubicBezTo>
                    <a:pt x="4083" y="263"/>
                    <a:pt x="4083" y="263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6" y="262"/>
                    <a:pt x="4085" y="262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8" y="262"/>
                    <a:pt x="4088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0" y="263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88" y="261"/>
                    <a:pt x="4086" y="260"/>
                    <a:pt x="4084" y="259"/>
                  </a:cubicBezTo>
                  <a:cubicBezTo>
                    <a:pt x="4082" y="258"/>
                    <a:pt x="4081" y="257"/>
                    <a:pt x="4080" y="256"/>
                  </a:cubicBezTo>
                  <a:cubicBezTo>
                    <a:pt x="4080" y="256"/>
                    <a:pt x="4080" y="256"/>
                    <a:pt x="4080" y="256"/>
                  </a:cubicBezTo>
                  <a:cubicBezTo>
                    <a:pt x="4077" y="253"/>
                    <a:pt x="4074" y="251"/>
                    <a:pt x="4071" y="250"/>
                  </a:cubicBezTo>
                  <a:cubicBezTo>
                    <a:pt x="4068" y="248"/>
                    <a:pt x="4064" y="248"/>
                    <a:pt x="4061" y="248"/>
                  </a:cubicBezTo>
                  <a:cubicBezTo>
                    <a:pt x="4057" y="248"/>
                    <a:pt x="4053" y="248"/>
                    <a:pt x="4050" y="250"/>
                  </a:cubicBezTo>
                  <a:cubicBezTo>
                    <a:pt x="4047" y="251"/>
                    <a:pt x="4044" y="253"/>
                    <a:pt x="4041" y="255"/>
                  </a:cubicBezTo>
                  <a:cubicBezTo>
                    <a:pt x="4041" y="255"/>
                    <a:pt x="4041" y="255"/>
                    <a:pt x="4041" y="255"/>
                  </a:cubicBezTo>
                  <a:cubicBezTo>
                    <a:pt x="4037" y="258"/>
                    <a:pt x="4032" y="262"/>
                    <a:pt x="4027" y="268"/>
                  </a:cubicBezTo>
                  <a:cubicBezTo>
                    <a:pt x="4027" y="268"/>
                    <a:pt x="4027" y="268"/>
                    <a:pt x="4027" y="268"/>
                  </a:cubicBezTo>
                  <a:cubicBezTo>
                    <a:pt x="4026" y="269"/>
                    <a:pt x="4025" y="270"/>
                    <a:pt x="4024" y="270"/>
                  </a:cubicBezTo>
                  <a:cubicBezTo>
                    <a:pt x="4024" y="270"/>
                    <a:pt x="4024" y="270"/>
                    <a:pt x="4023" y="270"/>
                  </a:cubicBezTo>
                  <a:cubicBezTo>
                    <a:pt x="4023" y="270"/>
                    <a:pt x="4021" y="270"/>
                    <a:pt x="4019" y="269"/>
                  </a:cubicBezTo>
                  <a:cubicBezTo>
                    <a:pt x="4019" y="269"/>
                    <a:pt x="4019" y="269"/>
                    <a:pt x="4019" y="269"/>
                  </a:cubicBezTo>
                  <a:cubicBezTo>
                    <a:pt x="4012" y="267"/>
                    <a:pt x="4005" y="265"/>
                    <a:pt x="3997" y="265"/>
                  </a:cubicBezTo>
                  <a:cubicBezTo>
                    <a:pt x="3988" y="265"/>
                    <a:pt x="3979" y="267"/>
                    <a:pt x="3971" y="272"/>
                  </a:cubicBezTo>
                  <a:cubicBezTo>
                    <a:pt x="3971" y="272"/>
                    <a:pt x="3971" y="272"/>
                    <a:pt x="3971" y="272"/>
                  </a:cubicBezTo>
                  <a:cubicBezTo>
                    <a:pt x="3971" y="272"/>
                    <a:pt x="3970" y="272"/>
                    <a:pt x="3970" y="273"/>
                  </a:cubicBezTo>
                  <a:cubicBezTo>
                    <a:pt x="3975" y="284"/>
                    <a:pt x="3975" y="284"/>
                    <a:pt x="3975" y="284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1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4" y="274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4" y="272"/>
                    <a:pt x="3972" y="268"/>
                    <a:pt x="3971" y="264"/>
                  </a:cubicBezTo>
                  <a:cubicBezTo>
                    <a:pt x="3971" y="264"/>
                    <a:pt x="3971" y="264"/>
                    <a:pt x="3971" y="264"/>
                  </a:cubicBezTo>
                  <a:cubicBezTo>
                    <a:pt x="3967" y="255"/>
                    <a:pt x="3965" y="244"/>
                    <a:pt x="3965" y="234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0"/>
                    <a:pt x="3966" y="226"/>
                    <a:pt x="3967" y="221"/>
                  </a:cubicBezTo>
                  <a:cubicBezTo>
                    <a:pt x="3968" y="216"/>
                    <a:pt x="3969" y="210"/>
                    <a:pt x="3969" y="203"/>
                  </a:cubicBezTo>
                  <a:cubicBezTo>
                    <a:pt x="3969" y="201"/>
                    <a:pt x="3969" y="199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9" y="198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1"/>
                    <a:pt x="3969" y="200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1"/>
                    <a:pt x="3969" y="200"/>
                  </a:cubicBezTo>
                  <a:cubicBezTo>
                    <a:pt x="3970" y="199"/>
                    <a:pt x="3970" y="197"/>
                    <a:pt x="3970" y="194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2"/>
                    <a:pt x="3970" y="192"/>
                  </a:cubicBezTo>
                  <a:cubicBezTo>
                    <a:pt x="3970" y="191"/>
                    <a:pt x="3970" y="191"/>
                    <a:pt x="3970" y="190"/>
                  </a:cubicBezTo>
                  <a:cubicBezTo>
                    <a:pt x="3970" y="188"/>
                    <a:pt x="3970" y="186"/>
                    <a:pt x="3970" y="184"/>
                  </a:cubicBezTo>
                  <a:cubicBezTo>
                    <a:pt x="3970" y="182"/>
                    <a:pt x="3969" y="181"/>
                    <a:pt x="3969" y="179"/>
                  </a:cubicBezTo>
                  <a:cubicBezTo>
                    <a:pt x="3968" y="177"/>
                    <a:pt x="3967" y="175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3"/>
                    <a:pt x="3964" y="173"/>
                    <a:pt x="3964" y="172"/>
                  </a:cubicBezTo>
                  <a:cubicBezTo>
                    <a:pt x="3963" y="171"/>
                    <a:pt x="3963" y="170"/>
                    <a:pt x="3962" y="167"/>
                  </a:cubicBezTo>
                  <a:cubicBezTo>
                    <a:pt x="3962" y="165"/>
                    <a:pt x="3961" y="161"/>
                    <a:pt x="3960" y="158"/>
                  </a:cubicBezTo>
                  <a:cubicBezTo>
                    <a:pt x="3960" y="158"/>
                    <a:pt x="3960" y="158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59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2" y="157"/>
                    <a:pt x="3964" y="153"/>
                    <a:pt x="3964" y="148"/>
                  </a:cubicBezTo>
                  <a:cubicBezTo>
                    <a:pt x="3964" y="146"/>
                    <a:pt x="3963" y="143"/>
                    <a:pt x="3962" y="140"/>
                  </a:cubicBezTo>
                  <a:cubicBezTo>
                    <a:pt x="3961" y="138"/>
                    <a:pt x="3960" y="136"/>
                    <a:pt x="3958" y="134"/>
                  </a:cubicBezTo>
                  <a:cubicBezTo>
                    <a:pt x="3958" y="134"/>
                    <a:pt x="3958" y="134"/>
                    <a:pt x="3958" y="134"/>
                  </a:cubicBezTo>
                  <a:cubicBezTo>
                    <a:pt x="3957" y="133"/>
                    <a:pt x="3957" y="133"/>
                    <a:pt x="3957" y="133"/>
                  </a:cubicBezTo>
                  <a:cubicBezTo>
                    <a:pt x="3957" y="132"/>
                    <a:pt x="3957" y="132"/>
                    <a:pt x="3957" y="131"/>
                  </a:cubicBezTo>
                  <a:cubicBezTo>
                    <a:pt x="3957" y="130"/>
                    <a:pt x="3957" y="129"/>
                    <a:pt x="3957" y="129"/>
                  </a:cubicBezTo>
                  <a:cubicBezTo>
                    <a:pt x="3957" y="129"/>
                    <a:pt x="3957" y="129"/>
                    <a:pt x="3957" y="129"/>
                  </a:cubicBezTo>
                  <a:cubicBezTo>
                    <a:pt x="3958" y="124"/>
                    <a:pt x="3958" y="121"/>
                    <a:pt x="3959" y="119"/>
                  </a:cubicBezTo>
                  <a:cubicBezTo>
                    <a:pt x="3960" y="117"/>
                    <a:pt x="3961" y="115"/>
                    <a:pt x="3963" y="113"/>
                  </a:cubicBezTo>
                  <a:cubicBezTo>
                    <a:pt x="3963" y="113"/>
                    <a:pt x="3963" y="113"/>
                    <a:pt x="3963" y="113"/>
                  </a:cubicBezTo>
                  <a:cubicBezTo>
                    <a:pt x="3966" y="112"/>
                    <a:pt x="3967" y="109"/>
                    <a:pt x="3968" y="108"/>
                  </a:cubicBezTo>
                  <a:cubicBezTo>
                    <a:pt x="3970" y="105"/>
                    <a:pt x="3971" y="102"/>
                    <a:pt x="3971" y="100"/>
                  </a:cubicBezTo>
                  <a:cubicBezTo>
                    <a:pt x="3972" y="98"/>
                    <a:pt x="3972" y="97"/>
                    <a:pt x="3972" y="96"/>
                  </a:cubicBezTo>
                  <a:cubicBezTo>
                    <a:pt x="3972" y="96"/>
                    <a:pt x="3972" y="96"/>
                    <a:pt x="3972" y="96"/>
                  </a:cubicBezTo>
                  <a:cubicBezTo>
                    <a:pt x="3973" y="93"/>
                    <a:pt x="3974" y="91"/>
                    <a:pt x="3974" y="89"/>
                  </a:cubicBezTo>
                  <a:cubicBezTo>
                    <a:pt x="3974" y="87"/>
                    <a:pt x="3974" y="85"/>
                    <a:pt x="3975" y="84"/>
                  </a:cubicBezTo>
                  <a:cubicBezTo>
                    <a:pt x="3975" y="84"/>
                    <a:pt x="3975" y="84"/>
                    <a:pt x="3975" y="84"/>
                  </a:cubicBezTo>
                  <a:cubicBezTo>
                    <a:pt x="3975" y="84"/>
                    <a:pt x="3976" y="82"/>
                    <a:pt x="3977" y="80"/>
                  </a:cubicBezTo>
                  <a:cubicBezTo>
                    <a:pt x="3978" y="78"/>
                    <a:pt x="3979" y="75"/>
                    <a:pt x="3979" y="71"/>
                  </a:cubicBezTo>
                  <a:cubicBezTo>
                    <a:pt x="3979" y="71"/>
                    <a:pt x="3979" y="71"/>
                    <a:pt x="3979" y="71"/>
                  </a:cubicBezTo>
                  <a:cubicBezTo>
                    <a:pt x="3980" y="70"/>
                    <a:pt x="3980" y="69"/>
                    <a:pt x="3981" y="67"/>
                  </a:cubicBezTo>
                  <a:cubicBezTo>
                    <a:pt x="3982" y="65"/>
                    <a:pt x="3983" y="62"/>
                    <a:pt x="3985" y="58"/>
                  </a:cubicBezTo>
                  <a:cubicBezTo>
                    <a:pt x="3986" y="54"/>
                    <a:pt x="3988" y="50"/>
                    <a:pt x="3988" y="44"/>
                  </a:cubicBezTo>
                  <a:cubicBezTo>
                    <a:pt x="3988" y="42"/>
                    <a:pt x="3988" y="40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87" y="39"/>
                    <a:pt x="3987" y="39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7" y="42"/>
                    <a:pt x="3987" y="41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4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3"/>
                    <a:pt x="3988" y="42"/>
                  </a:cubicBezTo>
                  <a:cubicBezTo>
                    <a:pt x="3989" y="41"/>
                    <a:pt x="3990" y="40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2" y="32"/>
                    <a:pt x="3994" y="27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1"/>
                    <a:pt x="3994" y="21"/>
                  </a:cubicBezTo>
                  <a:cubicBezTo>
                    <a:pt x="3994" y="18"/>
                    <a:pt x="3994" y="17"/>
                    <a:pt x="3994" y="16"/>
                  </a:cubicBezTo>
                  <a:cubicBezTo>
                    <a:pt x="3993" y="14"/>
                    <a:pt x="3992" y="12"/>
                    <a:pt x="3991" y="11"/>
                  </a:cubicBezTo>
                  <a:cubicBezTo>
                    <a:pt x="3991" y="10"/>
                    <a:pt x="3990" y="9"/>
                    <a:pt x="3989" y="8"/>
                  </a:cubicBezTo>
                  <a:cubicBezTo>
                    <a:pt x="3988" y="7"/>
                    <a:pt x="3987" y="7"/>
                    <a:pt x="3986" y="6"/>
                  </a:cubicBezTo>
                  <a:cubicBezTo>
                    <a:pt x="3985" y="5"/>
                    <a:pt x="3984" y="5"/>
                    <a:pt x="3982" y="5"/>
                  </a:cubicBezTo>
                  <a:cubicBezTo>
                    <a:pt x="3982" y="5"/>
                    <a:pt x="3982" y="5"/>
                    <a:pt x="3982" y="5"/>
                  </a:cubicBezTo>
                  <a:cubicBezTo>
                    <a:pt x="3981" y="4"/>
                    <a:pt x="3979" y="3"/>
                    <a:pt x="3975" y="3"/>
                  </a:cubicBezTo>
                  <a:cubicBezTo>
                    <a:pt x="3972" y="2"/>
                    <a:pt x="3969" y="1"/>
                    <a:pt x="3964" y="0"/>
                  </a:cubicBezTo>
                  <a:cubicBezTo>
                    <a:pt x="3962" y="0"/>
                    <a:pt x="3959" y="1"/>
                    <a:pt x="3957" y="2"/>
                  </a:cubicBezTo>
                  <a:cubicBezTo>
                    <a:pt x="3954" y="2"/>
                    <a:pt x="3952" y="3"/>
                    <a:pt x="3949" y="5"/>
                  </a:cubicBezTo>
                  <a:cubicBezTo>
                    <a:pt x="3949" y="5"/>
                    <a:pt x="3949" y="5"/>
                    <a:pt x="3949" y="5"/>
                  </a:cubicBezTo>
                  <a:cubicBezTo>
                    <a:pt x="3946" y="7"/>
                    <a:pt x="3944" y="9"/>
                    <a:pt x="3942" y="10"/>
                  </a:cubicBezTo>
                  <a:cubicBezTo>
                    <a:pt x="3940" y="11"/>
                    <a:pt x="3938" y="11"/>
                    <a:pt x="3936" y="11"/>
                  </a:cubicBezTo>
                  <a:cubicBezTo>
                    <a:pt x="3935" y="11"/>
                    <a:pt x="3935" y="11"/>
                    <a:pt x="3934" y="11"/>
                  </a:cubicBezTo>
                  <a:cubicBezTo>
                    <a:pt x="3934" y="11"/>
                    <a:pt x="3934" y="11"/>
                    <a:pt x="3934" y="11"/>
                  </a:cubicBezTo>
                  <a:cubicBezTo>
                    <a:pt x="3930" y="10"/>
                    <a:pt x="3927" y="10"/>
                    <a:pt x="3925" y="10"/>
                  </a:cubicBezTo>
                  <a:cubicBezTo>
                    <a:pt x="3925" y="10"/>
                    <a:pt x="3925" y="10"/>
                    <a:pt x="3925" y="10"/>
                  </a:cubicBezTo>
                  <a:cubicBezTo>
                    <a:pt x="3922" y="10"/>
                    <a:pt x="3918" y="8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1" y="7"/>
                    <a:pt x="3909" y="7"/>
                    <a:pt x="3906" y="7"/>
                  </a:cubicBezTo>
                  <a:cubicBezTo>
                    <a:pt x="3901" y="7"/>
                    <a:pt x="3895" y="8"/>
                    <a:pt x="3890" y="11"/>
                  </a:cubicBezTo>
                  <a:cubicBezTo>
                    <a:pt x="3885" y="14"/>
                    <a:pt x="3880" y="18"/>
                    <a:pt x="3877" y="23"/>
                  </a:cubicBezTo>
                  <a:cubicBezTo>
                    <a:pt x="3877" y="23"/>
                    <a:pt x="3877" y="23"/>
                    <a:pt x="3877" y="23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77" y="23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0" y="21"/>
                    <a:pt x="3879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4" y="19"/>
                    <a:pt x="3882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88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95" y="23"/>
                    <a:pt x="3894" y="22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5" y="24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2" y="19"/>
                    <a:pt x="3889" y="16"/>
                    <a:pt x="3886" y="14"/>
                  </a:cubicBezTo>
                  <a:cubicBezTo>
                    <a:pt x="3882" y="12"/>
                    <a:pt x="3878" y="11"/>
                    <a:pt x="3874" y="11"/>
                  </a:cubicBezTo>
                  <a:cubicBezTo>
                    <a:pt x="3870" y="11"/>
                    <a:pt x="3867" y="12"/>
                    <a:pt x="3863" y="13"/>
                  </a:cubicBezTo>
                  <a:cubicBezTo>
                    <a:pt x="3863" y="13"/>
                    <a:pt x="3863" y="13"/>
                    <a:pt x="3863" y="13"/>
                  </a:cubicBezTo>
                  <a:cubicBezTo>
                    <a:pt x="3863" y="13"/>
                    <a:pt x="3862" y="13"/>
                    <a:pt x="3862" y="13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3"/>
                    <a:pt x="3862" y="13"/>
                    <a:pt x="3862" y="13"/>
                  </a:cubicBezTo>
                  <a:cubicBezTo>
                    <a:pt x="3861" y="13"/>
                    <a:pt x="3861" y="13"/>
                    <a:pt x="3860" y="13"/>
                  </a:cubicBezTo>
                  <a:cubicBezTo>
                    <a:pt x="3860" y="13"/>
                    <a:pt x="3860" y="13"/>
                    <a:pt x="3860" y="13"/>
                  </a:cubicBezTo>
                  <a:cubicBezTo>
                    <a:pt x="3856" y="10"/>
                    <a:pt x="3851" y="8"/>
                    <a:pt x="3845" y="8"/>
                  </a:cubicBezTo>
                  <a:cubicBezTo>
                    <a:pt x="3842" y="8"/>
                    <a:pt x="3839" y="9"/>
                    <a:pt x="3836" y="10"/>
                  </a:cubicBezTo>
                  <a:cubicBezTo>
                    <a:pt x="3832" y="11"/>
                    <a:pt x="3830" y="13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5" y="16"/>
                    <a:pt x="3825" y="16"/>
                    <a:pt x="3824" y="16"/>
                  </a:cubicBezTo>
                  <a:cubicBezTo>
                    <a:pt x="3822" y="16"/>
                    <a:pt x="3819" y="16"/>
                    <a:pt x="3816" y="17"/>
                  </a:cubicBezTo>
                  <a:cubicBezTo>
                    <a:pt x="3812" y="18"/>
                    <a:pt x="3808" y="20"/>
                    <a:pt x="3805" y="23"/>
                  </a:cubicBezTo>
                  <a:cubicBezTo>
                    <a:pt x="3802" y="26"/>
                    <a:pt x="3800" y="30"/>
                    <a:pt x="3798" y="34"/>
                  </a:cubicBezTo>
                  <a:cubicBezTo>
                    <a:pt x="3798" y="34"/>
                    <a:pt x="3798" y="34"/>
                    <a:pt x="3798" y="34"/>
                  </a:cubicBezTo>
                  <a:cubicBezTo>
                    <a:pt x="3798" y="34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9" y="34"/>
                    <a:pt x="3799" y="34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5" y="35"/>
                    <a:pt x="3792" y="38"/>
                    <a:pt x="3789" y="41"/>
                  </a:cubicBezTo>
                  <a:cubicBezTo>
                    <a:pt x="3786" y="44"/>
                    <a:pt x="3784" y="46"/>
                    <a:pt x="3783" y="48"/>
                  </a:cubicBezTo>
                  <a:cubicBezTo>
                    <a:pt x="3783" y="48"/>
                    <a:pt x="3783" y="48"/>
                    <a:pt x="3783" y="48"/>
                  </a:cubicBezTo>
                  <a:cubicBezTo>
                    <a:pt x="3780" y="50"/>
                    <a:pt x="3777" y="54"/>
                    <a:pt x="3776" y="57"/>
                  </a:cubicBezTo>
                  <a:cubicBezTo>
                    <a:pt x="3773" y="62"/>
                    <a:pt x="3772" y="67"/>
                    <a:pt x="3771" y="71"/>
                  </a:cubicBezTo>
                  <a:cubicBezTo>
                    <a:pt x="3770" y="76"/>
                    <a:pt x="3770" y="80"/>
                    <a:pt x="3770" y="83"/>
                  </a:cubicBezTo>
                  <a:cubicBezTo>
                    <a:pt x="3770" y="83"/>
                    <a:pt x="3770" y="83"/>
                    <a:pt x="3770" y="83"/>
                  </a:cubicBezTo>
                  <a:cubicBezTo>
                    <a:pt x="3770" y="84"/>
                    <a:pt x="3770" y="84"/>
                    <a:pt x="3770" y="84"/>
                  </a:cubicBezTo>
                  <a:cubicBezTo>
                    <a:pt x="3770" y="87"/>
                    <a:pt x="3771" y="90"/>
                    <a:pt x="3771" y="92"/>
                  </a:cubicBezTo>
                  <a:cubicBezTo>
                    <a:pt x="3771" y="95"/>
                    <a:pt x="3772" y="97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100"/>
                    <a:pt x="3773" y="102"/>
                    <a:pt x="3774" y="103"/>
                  </a:cubicBezTo>
                  <a:cubicBezTo>
                    <a:pt x="3775" y="105"/>
                    <a:pt x="3775" y="106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8" y="109"/>
                    <a:pt x="3778" y="109"/>
                    <a:pt x="3778" y="110"/>
                  </a:cubicBezTo>
                  <a:cubicBezTo>
                    <a:pt x="3779" y="111"/>
                    <a:pt x="3779" y="112"/>
                    <a:pt x="3779" y="114"/>
                  </a:cubicBezTo>
                  <a:cubicBezTo>
                    <a:pt x="3779" y="117"/>
                    <a:pt x="3779" y="120"/>
                    <a:pt x="3779" y="124"/>
                  </a:cubicBezTo>
                  <a:cubicBezTo>
                    <a:pt x="3779" y="127"/>
                    <a:pt x="3779" y="129"/>
                    <a:pt x="3779" y="132"/>
                  </a:cubicBezTo>
                  <a:cubicBezTo>
                    <a:pt x="3779" y="132"/>
                    <a:pt x="3779" y="132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79" y="131"/>
                    <a:pt x="3779" y="131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79" y="129"/>
                    <a:pt x="3779" y="130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1" y="125"/>
                    <a:pt x="3780" y="126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7" y="121"/>
                    <a:pt x="3785" y="122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1" y="122"/>
                    <a:pt x="3791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88" y="120"/>
                    <a:pt x="3783" y="119"/>
                    <a:pt x="3779" y="119"/>
                  </a:cubicBezTo>
                  <a:cubicBezTo>
                    <a:pt x="3775" y="118"/>
                    <a:pt x="3770" y="120"/>
                    <a:pt x="3767" y="122"/>
                  </a:cubicBezTo>
                  <a:cubicBezTo>
                    <a:pt x="3763" y="124"/>
                    <a:pt x="3761" y="126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7" y="130"/>
                    <a:pt x="3756" y="130"/>
                  </a:cubicBezTo>
                  <a:cubicBezTo>
                    <a:pt x="3755" y="131"/>
                    <a:pt x="3754" y="132"/>
                    <a:pt x="3752" y="133"/>
                  </a:cubicBezTo>
                  <a:cubicBezTo>
                    <a:pt x="3752" y="133"/>
                    <a:pt x="3752" y="133"/>
                    <a:pt x="3752" y="133"/>
                  </a:cubicBezTo>
                  <a:cubicBezTo>
                    <a:pt x="3750" y="134"/>
                    <a:pt x="3748" y="136"/>
                    <a:pt x="3746" y="138"/>
                  </a:cubicBezTo>
                  <a:cubicBezTo>
                    <a:pt x="3743" y="141"/>
                    <a:pt x="3741" y="144"/>
                    <a:pt x="3740" y="148"/>
                  </a:cubicBezTo>
                  <a:cubicBezTo>
                    <a:pt x="3738" y="151"/>
                    <a:pt x="3737" y="155"/>
                    <a:pt x="3737" y="159"/>
                  </a:cubicBezTo>
                  <a:cubicBezTo>
                    <a:pt x="3737" y="161"/>
                    <a:pt x="3738" y="163"/>
                    <a:pt x="3738" y="166"/>
                  </a:cubicBezTo>
                  <a:cubicBezTo>
                    <a:pt x="3738" y="166"/>
                    <a:pt x="3738" y="166"/>
                    <a:pt x="3738" y="166"/>
                  </a:cubicBezTo>
                  <a:cubicBezTo>
                    <a:pt x="3739" y="167"/>
                    <a:pt x="3739" y="168"/>
                    <a:pt x="3740" y="169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1" y="171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0" y="170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0" y="168"/>
                    <a:pt x="3740" y="169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0" y="163"/>
                    <a:pt x="3740" y="165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2" y="160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1" y="161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6" y="164"/>
                    <a:pt x="3733" y="164"/>
                    <a:pt x="3730" y="165"/>
                  </a:cubicBezTo>
                  <a:cubicBezTo>
                    <a:pt x="3727" y="165"/>
                    <a:pt x="3725" y="166"/>
                    <a:pt x="3723" y="167"/>
                  </a:cubicBezTo>
                  <a:cubicBezTo>
                    <a:pt x="3720" y="168"/>
                    <a:pt x="3717" y="169"/>
                    <a:pt x="3714" y="171"/>
                  </a:cubicBezTo>
                  <a:cubicBezTo>
                    <a:pt x="3711" y="172"/>
                    <a:pt x="3708" y="174"/>
                    <a:pt x="3704" y="177"/>
                  </a:cubicBezTo>
                  <a:cubicBezTo>
                    <a:pt x="3711" y="187"/>
                    <a:pt x="3711" y="187"/>
                    <a:pt x="3711" y="187"/>
                  </a:cubicBezTo>
                  <a:cubicBezTo>
                    <a:pt x="3704" y="177"/>
                    <a:pt x="3704" y="177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0" y="177"/>
                    <a:pt x="3695" y="179"/>
                    <a:pt x="3691" y="183"/>
                  </a:cubicBezTo>
                  <a:cubicBezTo>
                    <a:pt x="3687" y="186"/>
                    <a:pt x="3684" y="190"/>
                    <a:pt x="3682" y="195"/>
                  </a:cubicBezTo>
                  <a:cubicBezTo>
                    <a:pt x="3682" y="195"/>
                    <a:pt x="3682" y="195"/>
                    <a:pt x="3682" y="195"/>
                  </a:cubicBezTo>
                  <a:cubicBezTo>
                    <a:pt x="3682" y="196"/>
                    <a:pt x="3682" y="196"/>
                    <a:pt x="3682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2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4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4" y="195"/>
                    <a:pt x="3683" y="195"/>
                    <a:pt x="3682" y="195"/>
                  </a:cubicBezTo>
                  <a:cubicBezTo>
                    <a:pt x="3680" y="195"/>
                    <a:pt x="3678" y="195"/>
                    <a:pt x="3677" y="196"/>
                  </a:cubicBezTo>
                  <a:cubicBezTo>
                    <a:pt x="3675" y="197"/>
                    <a:pt x="3674" y="197"/>
                    <a:pt x="3673" y="198"/>
                  </a:cubicBezTo>
                  <a:cubicBezTo>
                    <a:pt x="3672" y="198"/>
                    <a:pt x="3672" y="198"/>
                    <a:pt x="3672" y="198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1" y="199"/>
                    <a:pt x="3671" y="199"/>
                    <a:pt x="3671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66" y="202"/>
                    <a:pt x="3661" y="205"/>
                    <a:pt x="3656" y="206"/>
                  </a:cubicBezTo>
                  <a:cubicBezTo>
                    <a:pt x="3656" y="206"/>
                    <a:pt x="3656" y="206"/>
                    <a:pt x="3656" y="206"/>
                  </a:cubicBezTo>
                  <a:cubicBezTo>
                    <a:pt x="3653" y="208"/>
                    <a:pt x="3650" y="209"/>
                    <a:pt x="3647" y="213"/>
                  </a:cubicBezTo>
                  <a:cubicBezTo>
                    <a:pt x="3645" y="214"/>
                    <a:pt x="3644" y="217"/>
                    <a:pt x="3643" y="219"/>
                  </a:cubicBezTo>
                  <a:cubicBezTo>
                    <a:pt x="3642" y="221"/>
                    <a:pt x="3642" y="223"/>
                    <a:pt x="3642" y="226"/>
                  </a:cubicBezTo>
                  <a:cubicBezTo>
                    <a:pt x="3642" y="227"/>
                    <a:pt x="3642" y="228"/>
                    <a:pt x="3642" y="229"/>
                  </a:cubicBezTo>
                  <a:cubicBezTo>
                    <a:pt x="3642" y="229"/>
                    <a:pt x="3642" y="229"/>
                    <a:pt x="3642" y="229"/>
                  </a:cubicBezTo>
                  <a:cubicBezTo>
                    <a:pt x="3644" y="240"/>
                    <a:pt x="3646" y="250"/>
                    <a:pt x="3648" y="261"/>
                  </a:cubicBezTo>
                  <a:cubicBezTo>
                    <a:pt x="3648" y="261"/>
                    <a:pt x="3648" y="261"/>
                    <a:pt x="3648" y="261"/>
                  </a:cubicBezTo>
                  <a:cubicBezTo>
                    <a:pt x="3648" y="263"/>
                    <a:pt x="3649" y="264"/>
                    <a:pt x="3649" y="266"/>
                  </a:cubicBezTo>
                  <a:cubicBezTo>
                    <a:pt x="3650" y="268"/>
                    <a:pt x="3651" y="269"/>
                    <a:pt x="3653" y="271"/>
                  </a:cubicBezTo>
                  <a:cubicBezTo>
                    <a:pt x="3653" y="271"/>
                    <a:pt x="3653" y="271"/>
                    <a:pt x="3653" y="271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3"/>
                    <a:pt x="3653" y="274"/>
                  </a:cubicBezTo>
                  <a:cubicBezTo>
                    <a:pt x="3653" y="274"/>
                    <a:pt x="3653" y="274"/>
                    <a:pt x="3653" y="274"/>
                  </a:cubicBezTo>
                  <a:cubicBezTo>
                    <a:pt x="3651" y="277"/>
                    <a:pt x="3650" y="281"/>
                    <a:pt x="3650" y="285"/>
                  </a:cubicBezTo>
                  <a:cubicBezTo>
                    <a:pt x="3650" y="288"/>
                    <a:pt x="3651" y="292"/>
                    <a:pt x="3652" y="294"/>
                  </a:cubicBezTo>
                  <a:cubicBezTo>
                    <a:pt x="3653" y="297"/>
                    <a:pt x="3655" y="300"/>
                    <a:pt x="3657" y="302"/>
                  </a:cubicBezTo>
                  <a:cubicBezTo>
                    <a:pt x="3657" y="302"/>
                    <a:pt x="3657" y="302"/>
                    <a:pt x="3657" y="302"/>
                  </a:cubicBezTo>
                  <a:cubicBezTo>
                    <a:pt x="3658" y="304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59" y="304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58" y="302"/>
                    <a:pt x="3658" y="303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8" y="300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7" y="301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5" y="305"/>
                    <a:pt x="3653" y="307"/>
                    <a:pt x="3651" y="310"/>
                  </a:cubicBezTo>
                  <a:cubicBezTo>
                    <a:pt x="3650" y="312"/>
                    <a:pt x="3648" y="315"/>
                    <a:pt x="3647" y="319"/>
                  </a:cubicBezTo>
                  <a:cubicBezTo>
                    <a:pt x="3646" y="321"/>
                    <a:pt x="3646" y="323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46" y="323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48" y="321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8" y="321"/>
                    <a:pt x="3647" y="321"/>
                  </a:cubicBezTo>
                  <a:cubicBezTo>
                    <a:pt x="3647" y="321"/>
                    <a:pt x="3647" y="321"/>
                    <a:pt x="3647" y="321"/>
                  </a:cubicBezTo>
                  <a:cubicBezTo>
                    <a:pt x="3644" y="321"/>
                    <a:pt x="3642" y="321"/>
                    <a:pt x="3640" y="322"/>
                  </a:cubicBezTo>
                  <a:cubicBezTo>
                    <a:pt x="3637" y="323"/>
                    <a:pt x="3634" y="324"/>
                    <a:pt x="3631" y="326"/>
                  </a:cubicBezTo>
                  <a:cubicBezTo>
                    <a:pt x="3629" y="328"/>
                    <a:pt x="3627" y="330"/>
                    <a:pt x="3626" y="332"/>
                  </a:cubicBezTo>
                  <a:cubicBezTo>
                    <a:pt x="3626" y="332"/>
                    <a:pt x="3626" y="332"/>
                    <a:pt x="3626" y="332"/>
                  </a:cubicBezTo>
                  <a:cubicBezTo>
                    <a:pt x="3624" y="334"/>
                    <a:pt x="3623" y="336"/>
                    <a:pt x="3623" y="337"/>
                  </a:cubicBezTo>
                  <a:cubicBezTo>
                    <a:pt x="3622" y="338"/>
                    <a:pt x="3622" y="338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2" y="338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4" y="337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5" y="337"/>
                    <a:pt x="3624" y="337"/>
                  </a:cubicBezTo>
                  <a:cubicBezTo>
                    <a:pt x="3622" y="337"/>
                    <a:pt x="3621" y="337"/>
                    <a:pt x="3620" y="338"/>
                  </a:cubicBezTo>
                  <a:cubicBezTo>
                    <a:pt x="3618" y="339"/>
                    <a:pt x="3616" y="340"/>
                    <a:pt x="3616" y="340"/>
                  </a:cubicBezTo>
                  <a:cubicBezTo>
                    <a:pt x="3614" y="342"/>
                    <a:pt x="3614" y="343"/>
                    <a:pt x="3613" y="343"/>
                  </a:cubicBezTo>
                  <a:cubicBezTo>
                    <a:pt x="3612" y="345"/>
                    <a:pt x="3611" y="346"/>
                    <a:pt x="3611" y="347"/>
                  </a:cubicBezTo>
                  <a:cubicBezTo>
                    <a:pt x="3610" y="349"/>
                    <a:pt x="3610" y="350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8" y="355"/>
                    <a:pt x="3608" y="359"/>
                    <a:pt x="3608" y="362"/>
                  </a:cubicBezTo>
                  <a:cubicBezTo>
                    <a:pt x="3608" y="368"/>
                    <a:pt x="3609" y="375"/>
                    <a:pt x="3612" y="380"/>
                  </a:cubicBezTo>
                  <a:cubicBezTo>
                    <a:pt x="3612" y="380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12" y="379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12" y="376"/>
                    <a:pt x="3612" y="377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14" y="372"/>
                    <a:pt x="3613" y="373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17" y="370"/>
                    <a:pt x="3615" y="370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9" y="369"/>
                    <a:pt x="3619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4" y="368"/>
                    <a:pt x="3607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9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8"/>
                    <a:pt x="3600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8"/>
                  </a:cubicBezTo>
                  <a:cubicBezTo>
                    <a:pt x="3602" y="368"/>
                    <a:pt x="3602" y="368"/>
                    <a:pt x="3602" y="368"/>
                  </a:cubicBezTo>
                  <a:cubicBezTo>
                    <a:pt x="3599" y="363"/>
                    <a:pt x="3595" y="359"/>
                    <a:pt x="3590" y="356"/>
                  </a:cubicBezTo>
                  <a:cubicBezTo>
                    <a:pt x="3586" y="353"/>
                    <a:pt x="3580" y="351"/>
                    <a:pt x="3575" y="351"/>
                  </a:cubicBezTo>
                  <a:cubicBezTo>
                    <a:pt x="3568" y="351"/>
                    <a:pt x="3561" y="354"/>
                    <a:pt x="3555" y="358"/>
                  </a:cubicBezTo>
                  <a:cubicBezTo>
                    <a:pt x="3555" y="358"/>
                    <a:pt x="3555" y="358"/>
                    <a:pt x="3555" y="358"/>
                  </a:cubicBezTo>
                  <a:cubicBezTo>
                    <a:pt x="3554" y="359"/>
                    <a:pt x="3553" y="359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47" y="361"/>
                    <a:pt x="3543" y="363"/>
                    <a:pt x="3540" y="366"/>
                  </a:cubicBezTo>
                  <a:cubicBezTo>
                    <a:pt x="3537" y="370"/>
                    <a:pt x="3535" y="373"/>
                    <a:pt x="3534" y="377"/>
                  </a:cubicBezTo>
                  <a:cubicBezTo>
                    <a:pt x="3534" y="377"/>
                    <a:pt x="3534" y="377"/>
                    <a:pt x="3534" y="377"/>
                  </a:cubicBezTo>
                  <a:cubicBezTo>
                    <a:pt x="3533" y="378"/>
                    <a:pt x="3532" y="379"/>
                    <a:pt x="3532" y="380"/>
                  </a:cubicBezTo>
                  <a:cubicBezTo>
                    <a:pt x="3530" y="382"/>
                    <a:pt x="3529" y="383"/>
                    <a:pt x="3526" y="385"/>
                  </a:cubicBezTo>
                  <a:cubicBezTo>
                    <a:pt x="3524" y="386"/>
                    <a:pt x="3520" y="388"/>
                    <a:pt x="3517" y="389"/>
                  </a:cubicBezTo>
                  <a:cubicBezTo>
                    <a:pt x="3517" y="389"/>
                    <a:pt x="3517" y="389"/>
                    <a:pt x="3517" y="389"/>
                  </a:cubicBezTo>
                  <a:cubicBezTo>
                    <a:pt x="3511" y="391"/>
                    <a:pt x="3507" y="395"/>
                    <a:pt x="3503" y="399"/>
                  </a:cubicBezTo>
                  <a:cubicBezTo>
                    <a:pt x="3500" y="403"/>
                    <a:pt x="3497" y="407"/>
                    <a:pt x="3496" y="412"/>
                  </a:cubicBezTo>
                  <a:cubicBezTo>
                    <a:pt x="3496" y="412"/>
                    <a:pt x="3496" y="412"/>
                    <a:pt x="3496" y="412"/>
                  </a:cubicBezTo>
                  <a:cubicBezTo>
                    <a:pt x="3494" y="416"/>
                    <a:pt x="3494" y="419"/>
                    <a:pt x="3493" y="422"/>
                  </a:cubicBezTo>
                  <a:cubicBezTo>
                    <a:pt x="3493" y="422"/>
                    <a:pt x="3493" y="422"/>
                    <a:pt x="3493" y="422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2" y="423"/>
                  </a:cubicBezTo>
                  <a:cubicBezTo>
                    <a:pt x="3492" y="424"/>
                    <a:pt x="3491" y="424"/>
                    <a:pt x="3489" y="425"/>
                  </a:cubicBezTo>
                  <a:cubicBezTo>
                    <a:pt x="3489" y="425"/>
                    <a:pt x="3489" y="425"/>
                    <a:pt x="3489" y="425"/>
                  </a:cubicBezTo>
                  <a:cubicBezTo>
                    <a:pt x="3480" y="429"/>
                    <a:pt x="3472" y="434"/>
                    <a:pt x="3464" y="439"/>
                  </a:cubicBezTo>
                  <a:cubicBezTo>
                    <a:pt x="3464" y="439"/>
                    <a:pt x="3464" y="439"/>
                    <a:pt x="3464" y="439"/>
                  </a:cubicBezTo>
                  <a:cubicBezTo>
                    <a:pt x="3461" y="441"/>
                    <a:pt x="3459" y="443"/>
                    <a:pt x="3456" y="445"/>
                  </a:cubicBezTo>
                  <a:cubicBezTo>
                    <a:pt x="3454" y="448"/>
                    <a:pt x="3452" y="451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0" y="461"/>
                    <a:pt x="3450" y="466"/>
                    <a:pt x="3450" y="471"/>
                  </a:cubicBezTo>
                  <a:cubicBezTo>
                    <a:pt x="3450" y="474"/>
                    <a:pt x="3450" y="476"/>
                    <a:pt x="3450" y="479"/>
                  </a:cubicBezTo>
                  <a:cubicBezTo>
                    <a:pt x="3450" y="479"/>
                    <a:pt x="3450" y="479"/>
                    <a:pt x="3450" y="479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1" y="478"/>
                    <a:pt x="3450" y="479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49" y="478"/>
                    <a:pt x="3447" y="480"/>
                    <a:pt x="3445" y="481"/>
                  </a:cubicBezTo>
                  <a:cubicBezTo>
                    <a:pt x="3442" y="483"/>
                    <a:pt x="3440" y="486"/>
                    <a:pt x="3438" y="490"/>
                  </a:cubicBezTo>
                  <a:cubicBezTo>
                    <a:pt x="3437" y="493"/>
                    <a:pt x="3436" y="496"/>
                    <a:pt x="3436" y="499"/>
                  </a:cubicBezTo>
                  <a:cubicBezTo>
                    <a:pt x="3436" y="501"/>
                    <a:pt x="3436" y="503"/>
                    <a:pt x="3437" y="505"/>
                  </a:cubicBezTo>
                  <a:cubicBezTo>
                    <a:pt x="3437" y="505"/>
                    <a:pt x="3437" y="505"/>
                    <a:pt x="3437" y="505"/>
                  </a:cubicBezTo>
                  <a:cubicBezTo>
                    <a:pt x="3437" y="507"/>
                    <a:pt x="3438" y="510"/>
                    <a:pt x="3439" y="513"/>
                  </a:cubicBezTo>
                  <a:cubicBezTo>
                    <a:pt x="3440" y="517"/>
                    <a:pt x="3441" y="520"/>
                    <a:pt x="3445" y="524"/>
                  </a:cubicBezTo>
                  <a:cubicBezTo>
                    <a:pt x="3445" y="524"/>
                    <a:pt x="3445" y="524"/>
                    <a:pt x="3445" y="524"/>
                  </a:cubicBezTo>
                  <a:cubicBezTo>
                    <a:pt x="3446" y="525"/>
                    <a:pt x="3447" y="527"/>
                    <a:pt x="3447" y="528"/>
                  </a:cubicBezTo>
                  <a:cubicBezTo>
                    <a:pt x="3448" y="530"/>
                    <a:pt x="3448" y="533"/>
                    <a:pt x="3448" y="536"/>
                  </a:cubicBezTo>
                  <a:cubicBezTo>
                    <a:pt x="3448" y="538"/>
                    <a:pt x="3448" y="540"/>
                    <a:pt x="3448" y="543"/>
                  </a:cubicBezTo>
                  <a:cubicBezTo>
                    <a:pt x="3448" y="546"/>
                    <a:pt x="3448" y="550"/>
                    <a:pt x="3449" y="554"/>
                  </a:cubicBezTo>
                  <a:cubicBezTo>
                    <a:pt x="3449" y="554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49" y="553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49" y="550"/>
                    <a:pt x="3449" y="551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1" y="546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48" y="549"/>
                    <a:pt x="3445" y="552"/>
                    <a:pt x="3442" y="555"/>
                  </a:cubicBezTo>
                  <a:cubicBezTo>
                    <a:pt x="3441" y="557"/>
                    <a:pt x="3440" y="559"/>
                    <a:pt x="3439" y="562"/>
                  </a:cubicBezTo>
                  <a:cubicBezTo>
                    <a:pt x="3439" y="564"/>
                    <a:pt x="3438" y="567"/>
                    <a:pt x="3438" y="569"/>
                  </a:cubicBezTo>
                  <a:cubicBezTo>
                    <a:pt x="3438" y="569"/>
                    <a:pt x="3438" y="569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38" y="567"/>
                    <a:pt x="3438" y="568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39" y="565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39" y="564"/>
                  </a:cubicBezTo>
                  <a:cubicBezTo>
                    <a:pt x="3439" y="564"/>
                    <a:pt x="3439" y="564"/>
                    <a:pt x="3439" y="564"/>
                  </a:cubicBezTo>
                  <a:cubicBezTo>
                    <a:pt x="3421" y="576"/>
                    <a:pt x="3403" y="587"/>
                    <a:pt x="3384" y="598"/>
                  </a:cubicBezTo>
                  <a:cubicBezTo>
                    <a:pt x="3384" y="598"/>
                    <a:pt x="3384" y="598"/>
                    <a:pt x="3384" y="598"/>
                  </a:cubicBezTo>
                  <a:cubicBezTo>
                    <a:pt x="3346" y="622"/>
                    <a:pt x="3309" y="647"/>
                    <a:pt x="3271" y="671"/>
                  </a:cubicBezTo>
                  <a:cubicBezTo>
                    <a:pt x="3271" y="671"/>
                    <a:pt x="3271" y="671"/>
                    <a:pt x="3271" y="671"/>
                  </a:cubicBezTo>
                  <a:cubicBezTo>
                    <a:pt x="3265" y="675"/>
                    <a:pt x="3258" y="679"/>
                    <a:pt x="3252" y="683"/>
                  </a:cubicBezTo>
                  <a:cubicBezTo>
                    <a:pt x="3252" y="683"/>
                    <a:pt x="3252" y="683"/>
                    <a:pt x="3252" y="683"/>
                  </a:cubicBezTo>
                  <a:cubicBezTo>
                    <a:pt x="3249" y="685"/>
                    <a:pt x="3245" y="687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39" y="690"/>
                    <a:pt x="3238" y="692"/>
                    <a:pt x="3235" y="693"/>
                  </a:cubicBezTo>
                  <a:cubicBezTo>
                    <a:pt x="3232" y="695"/>
                    <a:pt x="3228" y="697"/>
                    <a:pt x="3225" y="702"/>
                  </a:cubicBezTo>
                  <a:cubicBezTo>
                    <a:pt x="3223" y="704"/>
                    <a:pt x="3221" y="706"/>
                    <a:pt x="3220" y="709"/>
                  </a:cubicBezTo>
                  <a:cubicBezTo>
                    <a:pt x="3219" y="712"/>
                    <a:pt x="3219" y="715"/>
                    <a:pt x="3218" y="719"/>
                  </a:cubicBezTo>
                  <a:cubicBezTo>
                    <a:pt x="3218" y="719"/>
                    <a:pt x="3218" y="719"/>
                    <a:pt x="3218" y="719"/>
                  </a:cubicBezTo>
                  <a:cubicBezTo>
                    <a:pt x="3218" y="725"/>
                    <a:pt x="3217" y="731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6" y="736"/>
                    <a:pt x="3216" y="737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15" y="737"/>
                    <a:pt x="3215" y="737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7" y="735"/>
                  </a:cubicBezTo>
                  <a:cubicBezTo>
                    <a:pt x="3216" y="735"/>
                    <a:pt x="3215" y="736"/>
                    <a:pt x="3213" y="736"/>
                  </a:cubicBezTo>
                  <a:cubicBezTo>
                    <a:pt x="3212" y="737"/>
                    <a:pt x="3210" y="738"/>
                    <a:pt x="3208" y="739"/>
                  </a:cubicBezTo>
                  <a:cubicBezTo>
                    <a:pt x="3209" y="739"/>
                    <a:pt x="3209" y="739"/>
                    <a:pt x="3209" y="739"/>
                  </a:cubicBezTo>
                  <a:cubicBezTo>
                    <a:pt x="3208" y="740"/>
                    <a:pt x="3207" y="740"/>
                    <a:pt x="3207" y="740"/>
                  </a:cubicBezTo>
                  <a:cubicBezTo>
                    <a:pt x="3207" y="740"/>
                    <a:pt x="3206" y="741"/>
                    <a:pt x="3205" y="741"/>
                  </a:cubicBezTo>
                  <a:cubicBezTo>
                    <a:pt x="3204" y="741"/>
                    <a:pt x="3201" y="740"/>
                    <a:pt x="3198" y="739"/>
                  </a:cubicBezTo>
                  <a:cubicBezTo>
                    <a:pt x="3194" y="739"/>
                    <a:pt x="3191" y="738"/>
                    <a:pt x="3187" y="738"/>
                  </a:cubicBezTo>
                  <a:cubicBezTo>
                    <a:pt x="3185" y="738"/>
                    <a:pt x="3182" y="738"/>
                    <a:pt x="3179" y="739"/>
                  </a:cubicBezTo>
                  <a:cubicBezTo>
                    <a:pt x="3177" y="740"/>
                    <a:pt x="3175" y="741"/>
                    <a:pt x="3174" y="742"/>
                  </a:cubicBezTo>
                  <a:cubicBezTo>
                    <a:pt x="3171" y="745"/>
                    <a:pt x="3169" y="747"/>
                    <a:pt x="3168" y="749"/>
                  </a:cubicBezTo>
                  <a:cubicBezTo>
                    <a:pt x="3167" y="751"/>
                    <a:pt x="3166" y="754"/>
                    <a:pt x="3164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65" y="755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67" y="753"/>
                    <a:pt x="3167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2" y="751"/>
                    <a:pt x="3170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6" y="752"/>
                    <a:pt x="3174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9" y="753"/>
                    <a:pt x="3178" y="753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78" y="752"/>
                    <a:pt x="3176" y="749"/>
                    <a:pt x="3173" y="747"/>
                  </a:cubicBezTo>
                  <a:cubicBezTo>
                    <a:pt x="3168" y="744"/>
                    <a:pt x="3163" y="743"/>
                    <a:pt x="3159" y="743"/>
                  </a:cubicBezTo>
                  <a:cubicBezTo>
                    <a:pt x="3155" y="742"/>
                    <a:pt x="3151" y="742"/>
                    <a:pt x="3148" y="742"/>
                  </a:cubicBezTo>
                  <a:cubicBezTo>
                    <a:pt x="3133" y="742"/>
                    <a:pt x="3118" y="742"/>
                    <a:pt x="3104" y="742"/>
                  </a:cubicBezTo>
                  <a:cubicBezTo>
                    <a:pt x="3045" y="742"/>
                    <a:pt x="2986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4" y="742"/>
                    <a:pt x="2921" y="742"/>
                    <a:pt x="2918" y="742"/>
                  </a:cubicBezTo>
                  <a:cubicBezTo>
                    <a:pt x="2914" y="743"/>
                    <a:pt x="2910" y="745"/>
                    <a:pt x="2906" y="748"/>
                  </a:cubicBezTo>
                  <a:cubicBezTo>
                    <a:pt x="2903" y="751"/>
                    <a:pt x="2900" y="755"/>
                    <a:pt x="2898" y="760"/>
                  </a:cubicBezTo>
                  <a:cubicBezTo>
                    <a:pt x="2898" y="760"/>
                    <a:pt x="2898" y="760"/>
                    <a:pt x="2898" y="760"/>
                  </a:cubicBezTo>
                  <a:cubicBezTo>
                    <a:pt x="2897" y="761"/>
                    <a:pt x="2897" y="762"/>
                    <a:pt x="2897" y="762"/>
                  </a:cubicBezTo>
                  <a:cubicBezTo>
                    <a:pt x="2897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897" y="762"/>
                    <a:pt x="2897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1"/>
                    <a:pt x="2899" y="761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4" y="763"/>
                    <a:pt x="2903" y="762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6" y="765"/>
                    <a:pt x="2905" y="765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5"/>
                    <a:pt x="2906" y="764"/>
                  </a:cubicBezTo>
                  <a:cubicBezTo>
                    <a:pt x="2906" y="764"/>
                    <a:pt x="2906" y="763"/>
                    <a:pt x="2905" y="761"/>
                  </a:cubicBezTo>
                  <a:cubicBezTo>
                    <a:pt x="2905" y="761"/>
                    <a:pt x="2905" y="761"/>
                    <a:pt x="2905" y="761"/>
                  </a:cubicBezTo>
                  <a:cubicBezTo>
                    <a:pt x="2905" y="759"/>
                    <a:pt x="2905" y="756"/>
                    <a:pt x="2903" y="754"/>
                  </a:cubicBezTo>
                  <a:cubicBezTo>
                    <a:pt x="2903" y="752"/>
                    <a:pt x="2901" y="751"/>
                    <a:pt x="2900" y="749"/>
                  </a:cubicBezTo>
                  <a:cubicBezTo>
                    <a:pt x="2898" y="747"/>
                    <a:pt x="2896" y="745"/>
                    <a:pt x="2894" y="744"/>
                  </a:cubicBezTo>
                  <a:cubicBezTo>
                    <a:pt x="2891" y="743"/>
                    <a:pt x="2889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4" y="742"/>
                    <a:pt x="2882" y="742"/>
                    <a:pt x="2880" y="742"/>
                  </a:cubicBezTo>
                  <a:cubicBezTo>
                    <a:pt x="2878" y="742"/>
                    <a:pt x="2877" y="742"/>
                    <a:pt x="2877" y="742"/>
                  </a:cubicBezTo>
                  <a:cubicBezTo>
                    <a:pt x="2798" y="742"/>
                    <a:pt x="2720" y="742"/>
                    <a:pt x="2642" y="742"/>
                  </a:cubicBezTo>
                  <a:cubicBezTo>
                    <a:pt x="2563" y="742"/>
                    <a:pt x="2484" y="742"/>
                    <a:pt x="2405" y="742"/>
                  </a:cubicBezTo>
                  <a:cubicBezTo>
                    <a:pt x="2394" y="742"/>
                    <a:pt x="2382" y="742"/>
                    <a:pt x="2371" y="742"/>
                  </a:cubicBezTo>
                  <a:cubicBezTo>
                    <a:pt x="2301" y="742"/>
                    <a:pt x="2230" y="741"/>
                    <a:pt x="2159" y="741"/>
                  </a:cubicBezTo>
                  <a:cubicBezTo>
                    <a:pt x="2158" y="741"/>
                    <a:pt x="2156" y="741"/>
                    <a:pt x="2154" y="741"/>
                  </a:cubicBezTo>
                  <a:cubicBezTo>
                    <a:pt x="2074" y="741"/>
                    <a:pt x="1994" y="742"/>
                    <a:pt x="1915" y="742"/>
                  </a:cubicBezTo>
                  <a:cubicBezTo>
                    <a:pt x="1842" y="742"/>
                    <a:pt x="1770" y="742"/>
                    <a:pt x="1697" y="741"/>
                  </a:cubicBezTo>
                  <a:cubicBezTo>
                    <a:pt x="1697" y="741"/>
                    <a:pt x="1697" y="741"/>
                    <a:pt x="1697" y="741"/>
                  </a:cubicBezTo>
                  <a:cubicBezTo>
                    <a:pt x="1692" y="741"/>
                    <a:pt x="1688" y="741"/>
                    <a:pt x="1683" y="741"/>
                  </a:cubicBezTo>
                  <a:cubicBezTo>
                    <a:pt x="1683" y="741"/>
                    <a:pt x="1683" y="741"/>
                    <a:pt x="1683" y="741"/>
                  </a:cubicBezTo>
                  <a:cubicBezTo>
                    <a:pt x="1670" y="739"/>
                    <a:pt x="1657" y="737"/>
                    <a:pt x="1644" y="735"/>
                  </a:cubicBezTo>
                  <a:cubicBezTo>
                    <a:pt x="1644" y="735"/>
                    <a:pt x="1644" y="735"/>
                    <a:pt x="1644" y="735"/>
                  </a:cubicBezTo>
                  <a:cubicBezTo>
                    <a:pt x="1624" y="732"/>
                    <a:pt x="1604" y="729"/>
                    <a:pt x="1584" y="726"/>
                  </a:cubicBezTo>
                  <a:cubicBezTo>
                    <a:pt x="1584" y="726"/>
                    <a:pt x="1584" y="726"/>
                    <a:pt x="1584" y="726"/>
                  </a:cubicBezTo>
                  <a:cubicBezTo>
                    <a:pt x="1561" y="722"/>
                    <a:pt x="1537" y="719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497" y="713"/>
                    <a:pt x="1481" y="711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51" y="706"/>
                    <a:pt x="1439" y="704"/>
                    <a:pt x="1426" y="702"/>
                  </a:cubicBezTo>
                  <a:cubicBezTo>
                    <a:pt x="1426" y="702"/>
                    <a:pt x="1426" y="702"/>
                    <a:pt x="1426" y="702"/>
                  </a:cubicBezTo>
                  <a:cubicBezTo>
                    <a:pt x="1414" y="701"/>
                    <a:pt x="1401" y="699"/>
                    <a:pt x="1389" y="697"/>
                  </a:cubicBezTo>
                  <a:cubicBezTo>
                    <a:pt x="1377" y="695"/>
                    <a:pt x="1365" y="694"/>
                    <a:pt x="1352" y="692"/>
                  </a:cubicBezTo>
                  <a:cubicBezTo>
                    <a:pt x="1352" y="692"/>
                    <a:pt x="1352" y="692"/>
                    <a:pt x="1352" y="692"/>
                  </a:cubicBezTo>
                  <a:cubicBezTo>
                    <a:pt x="1352" y="692"/>
                    <a:pt x="1351" y="692"/>
                    <a:pt x="1350" y="692"/>
                  </a:cubicBezTo>
                  <a:cubicBezTo>
                    <a:pt x="1347" y="692"/>
                    <a:pt x="1345" y="693"/>
                    <a:pt x="1343" y="693"/>
                  </a:cubicBezTo>
                  <a:cubicBezTo>
                    <a:pt x="1340" y="694"/>
                    <a:pt x="1338" y="696"/>
                    <a:pt x="1336" y="698"/>
                  </a:cubicBezTo>
                  <a:cubicBezTo>
                    <a:pt x="1336" y="698"/>
                    <a:pt x="1336" y="698"/>
                    <a:pt x="1336" y="698"/>
                  </a:cubicBezTo>
                  <a:cubicBezTo>
                    <a:pt x="1332" y="701"/>
                    <a:pt x="1328" y="705"/>
                    <a:pt x="1323" y="709"/>
                  </a:cubicBezTo>
                  <a:cubicBezTo>
                    <a:pt x="1319" y="713"/>
                    <a:pt x="1315" y="718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0" y="725"/>
                    <a:pt x="1309" y="726"/>
                    <a:pt x="1307" y="728"/>
                  </a:cubicBezTo>
                  <a:cubicBezTo>
                    <a:pt x="1306" y="729"/>
                    <a:pt x="1304" y="731"/>
                    <a:pt x="1301" y="732"/>
                  </a:cubicBezTo>
                  <a:cubicBezTo>
                    <a:pt x="1301" y="732"/>
                    <a:pt x="1301" y="732"/>
                    <a:pt x="1301" y="732"/>
                  </a:cubicBezTo>
                  <a:cubicBezTo>
                    <a:pt x="1297" y="735"/>
                    <a:pt x="1294" y="739"/>
                    <a:pt x="1291" y="743"/>
                  </a:cubicBezTo>
                  <a:cubicBezTo>
                    <a:pt x="1291" y="743"/>
                    <a:pt x="1291" y="743"/>
                    <a:pt x="1291" y="743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1" y="743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6" y="741"/>
                    <a:pt x="1294" y="741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8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7" y="740"/>
                    <a:pt x="1294" y="739"/>
                    <a:pt x="1291" y="739"/>
                  </a:cubicBezTo>
                  <a:cubicBezTo>
                    <a:pt x="1287" y="739"/>
                    <a:pt x="1283" y="741"/>
                    <a:pt x="1281" y="742"/>
                  </a:cubicBezTo>
                  <a:cubicBezTo>
                    <a:pt x="1278" y="743"/>
                    <a:pt x="1276" y="745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2" y="747"/>
                    <a:pt x="1270" y="749"/>
                    <a:pt x="1269" y="752"/>
                  </a:cubicBezTo>
                  <a:cubicBezTo>
                    <a:pt x="1268" y="755"/>
                    <a:pt x="1267" y="758"/>
                    <a:pt x="1267" y="760"/>
                  </a:cubicBezTo>
                  <a:cubicBezTo>
                    <a:pt x="1267" y="763"/>
                    <a:pt x="1268" y="765"/>
                    <a:pt x="1268" y="767"/>
                  </a:cubicBezTo>
                  <a:cubicBezTo>
                    <a:pt x="1269" y="768"/>
                    <a:pt x="1269" y="769"/>
                    <a:pt x="1269" y="769"/>
                  </a:cubicBezTo>
                  <a:cubicBezTo>
                    <a:pt x="1269" y="769"/>
                    <a:pt x="1269" y="769"/>
                    <a:pt x="1269" y="769"/>
                  </a:cubicBezTo>
                  <a:cubicBezTo>
                    <a:pt x="1269" y="769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69" y="769"/>
                    <a:pt x="1269" y="769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0" y="766"/>
                    <a:pt x="1270" y="767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4"/>
                    <a:pt x="1272" y="764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1" y="764"/>
                    <a:pt x="1268" y="764"/>
                    <a:pt x="1266" y="765"/>
                  </a:cubicBezTo>
                  <a:cubicBezTo>
                    <a:pt x="1264" y="766"/>
                    <a:pt x="1262" y="768"/>
                    <a:pt x="1260" y="769"/>
                  </a:cubicBezTo>
                  <a:cubicBezTo>
                    <a:pt x="1259" y="771"/>
                    <a:pt x="1257" y="772"/>
                    <a:pt x="1257" y="774"/>
                  </a:cubicBezTo>
                  <a:cubicBezTo>
                    <a:pt x="1255" y="776"/>
                    <a:pt x="1255" y="778"/>
                    <a:pt x="1254" y="780"/>
                  </a:cubicBezTo>
                  <a:cubicBezTo>
                    <a:pt x="1254" y="782"/>
                    <a:pt x="1254" y="784"/>
                    <a:pt x="1253" y="786"/>
                  </a:cubicBezTo>
                  <a:cubicBezTo>
                    <a:pt x="1265" y="787"/>
                    <a:pt x="1265" y="787"/>
                    <a:pt x="1265" y="787"/>
                  </a:cubicBezTo>
                  <a:cubicBezTo>
                    <a:pt x="1253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6"/>
                    <a:pt x="1252" y="787"/>
                  </a:cubicBezTo>
                  <a:cubicBezTo>
                    <a:pt x="1264" y="791"/>
                    <a:pt x="1264" y="791"/>
                    <a:pt x="1264" y="791"/>
                  </a:cubicBezTo>
                  <a:cubicBezTo>
                    <a:pt x="1270" y="781"/>
                    <a:pt x="1270" y="781"/>
                    <a:pt x="1270" y="781"/>
                  </a:cubicBezTo>
                  <a:cubicBezTo>
                    <a:pt x="1269" y="781"/>
                    <a:pt x="1269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4" y="777"/>
                    <a:pt x="1261" y="775"/>
                    <a:pt x="1257" y="772"/>
                  </a:cubicBezTo>
                  <a:cubicBezTo>
                    <a:pt x="1252" y="770"/>
                    <a:pt x="1247" y="768"/>
                    <a:pt x="1240" y="768"/>
                  </a:cubicBezTo>
                  <a:cubicBezTo>
                    <a:pt x="1236" y="768"/>
                    <a:pt x="1232" y="769"/>
                    <a:pt x="1227" y="770"/>
                  </a:cubicBezTo>
                  <a:cubicBezTo>
                    <a:pt x="1227" y="770"/>
                    <a:pt x="1227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0"/>
                    <a:pt x="1229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1" y="769"/>
                  </a:cubicBezTo>
                  <a:cubicBezTo>
                    <a:pt x="1231" y="769"/>
                    <a:pt x="1231" y="769"/>
                    <a:pt x="1231" y="769"/>
                  </a:cubicBezTo>
                  <a:cubicBezTo>
                    <a:pt x="1231" y="769"/>
                    <a:pt x="1230" y="769"/>
                    <a:pt x="1229" y="769"/>
                  </a:cubicBezTo>
                  <a:cubicBezTo>
                    <a:pt x="1227" y="769"/>
                    <a:pt x="1224" y="770"/>
                    <a:pt x="1222" y="770"/>
                  </a:cubicBezTo>
                  <a:cubicBezTo>
                    <a:pt x="1219" y="772"/>
                    <a:pt x="1216" y="773"/>
                    <a:pt x="1214" y="775"/>
                  </a:cubicBezTo>
                  <a:cubicBezTo>
                    <a:pt x="1212" y="777"/>
                    <a:pt x="1211" y="779"/>
                    <a:pt x="1209" y="781"/>
                  </a:cubicBezTo>
                  <a:cubicBezTo>
                    <a:pt x="1209" y="781"/>
                    <a:pt x="1209" y="781"/>
                    <a:pt x="1209" y="781"/>
                  </a:cubicBezTo>
                  <a:cubicBezTo>
                    <a:pt x="1208" y="783"/>
                    <a:pt x="1207" y="786"/>
                    <a:pt x="1205" y="789"/>
                  </a:cubicBezTo>
                  <a:cubicBezTo>
                    <a:pt x="1204" y="792"/>
                    <a:pt x="1204" y="795"/>
                    <a:pt x="1204" y="799"/>
                  </a:cubicBezTo>
                  <a:cubicBezTo>
                    <a:pt x="1204" y="803"/>
                    <a:pt x="1204" y="807"/>
                    <a:pt x="1206" y="811"/>
                  </a:cubicBezTo>
                  <a:cubicBezTo>
                    <a:pt x="1206" y="811"/>
                    <a:pt x="1206" y="811"/>
                    <a:pt x="1206" y="811"/>
                  </a:cubicBezTo>
                  <a:cubicBezTo>
                    <a:pt x="1208" y="814"/>
                    <a:pt x="1208" y="818"/>
                    <a:pt x="1208" y="820"/>
                  </a:cubicBezTo>
                  <a:cubicBezTo>
                    <a:pt x="1208" y="822"/>
                    <a:pt x="1208" y="823"/>
                    <a:pt x="1208" y="824"/>
                  </a:cubicBezTo>
                  <a:cubicBezTo>
                    <a:pt x="1207" y="826"/>
                    <a:pt x="1206" y="827"/>
                    <a:pt x="1205" y="829"/>
                  </a:cubicBezTo>
                  <a:cubicBezTo>
                    <a:pt x="1205" y="829"/>
                    <a:pt x="1205" y="829"/>
                    <a:pt x="1205" y="829"/>
                  </a:cubicBezTo>
                  <a:cubicBezTo>
                    <a:pt x="1203" y="831"/>
                    <a:pt x="1201" y="833"/>
                    <a:pt x="1200" y="836"/>
                  </a:cubicBezTo>
                  <a:cubicBezTo>
                    <a:pt x="1199" y="838"/>
                    <a:pt x="1199" y="841"/>
                    <a:pt x="1199" y="843"/>
                  </a:cubicBezTo>
                  <a:cubicBezTo>
                    <a:pt x="1199" y="846"/>
                    <a:pt x="1199" y="849"/>
                    <a:pt x="1200" y="851"/>
                  </a:cubicBezTo>
                  <a:cubicBezTo>
                    <a:pt x="1201" y="853"/>
                    <a:pt x="1202" y="855"/>
                    <a:pt x="1203" y="857"/>
                  </a:cubicBezTo>
                  <a:cubicBezTo>
                    <a:pt x="1203" y="857"/>
                    <a:pt x="1203" y="857"/>
                    <a:pt x="1203" y="857"/>
                  </a:cubicBezTo>
                  <a:cubicBezTo>
                    <a:pt x="1206" y="862"/>
                    <a:pt x="1209" y="867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11" y="869"/>
                    <a:pt x="1212" y="870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2" y="866"/>
                    <a:pt x="1211" y="867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3" y="863"/>
                    <a:pt x="1212" y="864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04" y="868"/>
                    <a:pt x="1195" y="874"/>
                    <a:pt x="1186" y="880"/>
                  </a:cubicBezTo>
                  <a:cubicBezTo>
                    <a:pt x="1149" y="904"/>
                    <a:pt x="1112" y="927"/>
                    <a:pt x="1075" y="951"/>
                  </a:cubicBezTo>
                  <a:cubicBezTo>
                    <a:pt x="1047" y="968"/>
                    <a:pt x="1018" y="986"/>
                    <a:pt x="990" y="1004"/>
                  </a:cubicBezTo>
                  <a:cubicBezTo>
                    <a:pt x="956" y="1027"/>
                    <a:pt x="922" y="1050"/>
                    <a:pt x="888" y="1073"/>
                  </a:cubicBezTo>
                  <a:cubicBezTo>
                    <a:pt x="833" y="1109"/>
                    <a:pt x="778" y="1145"/>
                    <a:pt x="723" y="1181"/>
                  </a:cubicBezTo>
                  <a:cubicBezTo>
                    <a:pt x="723" y="1181"/>
                    <a:pt x="723" y="1181"/>
                    <a:pt x="723" y="1181"/>
                  </a:cubicBezTo>
                  <a:cubicBezTo>
                    <a:pt x="721" y="1182"/>
                    <a:pt x="719" y="1184"/>
                    <a:pt x="718" y="1186"/>
                  </a:cubicBezTo>
                  <a:cubicBezTo>
                    <a:pt x="715" y="1188"/>
                    <a:pt x="713" y="1192"/>
                    <a:pt x="711" y="1195"/>
                  </a:cubicBezTo>
                  <a:cubicBezTo>
                    <a:pt x="710" y="1199"/>
                    <a:pt x="710" y="1203"/>
                    <a:pt x="710" y="1206"/>
                  </a:cubicBezTo>
                  <a:cubicBezTo>
                    <a:pt x="710" y="1207"/>
                    <a:pt x="710" y="1207"/>
                    <a:pt x="710" y="1208"/>
                  </a:cubicBezTo>
                  <a:cubicBezTo>
                    <a:pt x="710" y="1208"/>
                    <a:pt x="710" y="1208"/>
                    <a:pt x="710" y="1208"/>
                  </a:cubicBezTo>
                  <a:cubicBezTo>
                    <a:pt x="711" y="1237"/>
                    <a:pt x="711" y="1267"/>
                    <a:pt x="712" y="1297"/>
                  </a:cubicBezTo>
                  <a:cubicBezTo>
                    <a:pt x="713" y="1346"/>
                    <a:pt x="715" y="1395"/>
                    <a:pt x="716" y="1443"/>
                  </a:cubicBezTo>
                  <a:cubicBezTo>
                    <a:pt x="716" y="1443"/>
                    <a:pt x="716" y="1443"/>
                    <a:pt x="716" y="1443"/>
                  </a:cubicBezTo>
                  <a:cubicBezTo>
                    <a:pt x="717" y="1491"/>
                    <a:pt x="718" y="1540"/>
                    <a:pt x="719" y="1588"/>
                  </a:cubicBezTo>
                  <a:cubicBezTo>
                    <a:pt x="719" y="1600"/>
                    <a:pt x="719" y="1611"/>
                    <a:pt x="720" y="1623"/>
                  </a:cubicBezTo>
                  <a:cubicBezTo>
                    <a:pt x="720" y="1625"/>
                    <a:pt x="720" y="1627"/>
                    <a:pt x="721" y="1630"/>
                  </a:cubicBezTo>
                  <a:cubicBezTo>
                    <a:pt x="721" y="1631"/>
                    <a:pt x="722" y="1633"/>
                    <a:pt x="723" y="1635"/>
                  </a:cubicBezTo>
                  <a:cubicBezTo>
                    <a:pt x="724" y="1638"/>
                    <a:pt x="727" y="1640"/>
                    <a:pt x="730" y="1642"/>
                  </a:cubicBezTo>
                  <a:cubicBezTo>
                    <a:pt x="733" y="1643"/>
                    <a:pt x="736" y="1644"/>
                    <a:pt x="739" y="1644"/>
                  </a:cubicBezTo>
                  <a:cubicBezTo>
                    <a:pt x="742" y="1644"/>
                    <a:pt x="744" y="1643"/>
                    <a:pt x="747" y="1643"/>
                  </a:cubicBezTo>
                  <a:cubicBezTo>
                    <a:pt x="747" y="1643"/>
                    <a:pt x="747" y="1643"/>
                    <a:pt x="747" y="1643"/>
                  </a:cubicBezTo>
                  <a:cubicBezTo>
                    <a:pt x="761" y="1639"/>
                    <a:pt x="775" y="1635"/>
                    <a:pt x="788" y="1632"/>
                  </a:cubicBezTo>
                  <a:cubicBezTo>
                    <a:pt x="788" y="1632"/>
                    <a:pt x="788" y="1632"/>
                    <a:pt x="788" y="1632"/>
                  </a:cubicBezTo>
                  <a:cubicBezTo>
                    <a:pt x="807" y="1627"/>
                    <a:pt x="827" y="1623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8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6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6"/>
                    <a:pt x="844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6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50" y="1629"/>
                    <a:pt x="856" y="1640"/>
                    <a:pt x="862" y="1651"/>
                  </a:cubicBezTo>
                  <a:cubicBezTo>
                    <a:pt x="872" y="1669"/>
                    <a:pt x="883" y="1686"/>
                    <a:pt x="893" y="1704"/>
                  </a:cubicBezTo>
                  <a:cubicBezTo>
                    <a:pt x="912" y="1740"/>
                    <a:pt x="932" y="1776"/>
                    <a:pt x="951" y="1811"/>
                  </a:cubicBezTo>
                  <a:cubicBezTo>
                    <a:pt x="951" y="1811"/>
                    <a:pt x="951" y="1811"/>
                    <a:pt x="951" y="1811"/>
                  </a:cubicBezTo>
                  <a:cubicBezTo>
                    <a:pt x="953" y="1816"/>
                    <a:pt x="957" y="1820"/>
                    <a:pt x="961" y="1824"/>
                  </a:cubicBezTo>
                  <a:cubicBezTo>
                    <a:pt x="966" y="1827"/>
                    <a:pt x="971" y="1829"/>
                    <a:pt x="977" y="1830"/>
                  </a:cubicBezTo>
                  <a:cubicBezTo>
                    <a:pt x="977" y="1830"/>
                    <a:pt x="977" y="1830"/>
                    <a:pt x="977" y="1830"/>
                  </a:cubicBezTo>
                  <a:cubicBezTo>
                    <a:pt x="987" y="1832"/>
                    <a:pt x="997" y="1835"/>
                    <a:pt x="1006" y="1840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05" y="1839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04" y="1837"/>
                    <a:pt x="1004" y="1837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3" y="1834"/>
                    <a:pt x="1003" y="1835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0" y="1844"/>
                    <a:pt x="998" y="1855"/>
                    <a:pt x="996" y="1865"/>
                  </a:cubicBezTo>
                  <a:cubicBezTo>
                    <a:pt x="996" y="1865"/>
                    <a:pt x="996" y="1865"/>
                    <a:pt x="996" y="1865"/>
                  </a:cubicBezTo>
                  <a:cubicBezTo>
                    <a:pt x="991" y="1890"/>
                    <a:pt x="986" y="1914"/>
                    <a:pt x="981" y="1939"/>
                  </a:cubicBezTo>
                  <a:cubicBezTo>
                    <a:pt x="981" y="1939"/>
                    <a:pt x="981" y="1939"/>
                    <a:pt x="981" y="1939"/>
                  </a:cubicBezTo>
                  <a:cubicBezTo>
                    <a:pt x="980" y="1940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2" y="1939"/>
                    <a:pt x="981" y="1939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5" y="1936"/>
                    <a:pt x="983" y="1937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5"/>
                    <a:pt x="986" y="1935"/>
                  </a:cubicBezTo>
                  <a:cubicBezTo>
                    <a:pt x="986" y="1935"/>
                    <a:pt x="986" y="1935"/>
                    <a:pt x="986" y="1935"/>
                  </a:cubicBezTo>
                  <a:cubicBezTo>
                    <a:pt x="980" y="1934"/>
                    <a:pt x="975" y="1933"/>
                    <a:pt x="969" y="1932"/>
                  </a:cubicBezTo>
                  <a:cubicBezTo>
                    <a:pt x="969" y="1932"/>
                    <a:pt x="969" y="1932"/>
                    <a:pt x="969" y="1932"/>
                  </a:cubicBezTo>
                  <a:cubicBezTo>
                    <a:pt x="947" y="1927"/>
                    <a:pt x="925" y="1922"/>
                    <a:pt x="902" y="1919"/>
                  </a:cubicBezTo>
                  <a:cubicBezTo>
                    <a:pt x="902" y="1919"/>
                    <a:pt x="902" y="1919"/>
                    <a:pt x="902" y="1919"/>
                  </a:cubicBezTo>
                  <a:cubicBezTo>
                    <a:pt x="884" y="1917"/>
                    <a:pt x="865" y="1912"/>
                    <a:pt x="845" y="1908"/>
                  </a:cubicBezTo>
                  <a:cubicBezTo>
                    <a:pt x="845" y="1908"/>
                    <a:pt x="845" y="1908"/>
                    <a:pt x="845" y="1908"/>
                  </a:cubicBezTo>
                  <a:cubicBezTo>
                    <a:pt x="843" y="1907"/>
                    <a:pt x="840" y="1907"/>
                    <a:pt x="838" y="1907"/>
                  </a:cubicBezTo>
                  <a:cubicBezTo>
                    <a:pt x="835" y="1907"/>
                    <a:pt x="833" y="1907"/>
                    <a:pt x="830" y="1909"/>
                  </a:cubicBezTo>
                  <a:cubicBezTo>
                    <a:pt x="828" y="1909"/>
                    <a:pt x="826" y="1911"/>
                    <a:pt x="824" y="1912"/>
                  </a:cubicBezTo>
                  <a:cubicBezTo>
                    <a:pt x="822" y="1915"/>
                    <a:pt x="821" y="1917"/>
                    <a:pt x="820" y="1919"/>
                  </a:cubicBezTo>
                  <a:cubicBezTo>
                    <a:pt x="819" y="1922"/>
                    <a:pt x="819" y="1924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5" y="1944"/>
                    <a:pt x="811" y="1961"/>
                    <a:pt x="808" y="1979"/>
                  </a:cubicBezTo>
                  <a:cubicBezTo>
                    <a:pt x="807" y="1980"/>
                    <a:pt x="807" y="1981"/>
                    <a:pt x="807" y="1981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08" y="1979"/>
                    <a:pt x="808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1" y="1976"/>
                    <a:pt x="810" y="1978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5" y="1975"/>
                    <a:pt x="814" y="1975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6" y="1975"/>
                    <a:pt x="815" y="1975"/>
                    <a:pt x="814" y="1975"/>
                  </a:cubicBezTo>
                  <a:cubicBezTo>
                    <a:pt x="785" y="1968"/>
                    <a:pt x="757" y="1962"/>
                    <a:pt x="728" y="1956"/>
                  </a:cubicBezTo>
                  <a:cubicBezTo>
                    <a:pt x="728" y="1956"/>
                    <a:pt x="728" y="1956"/>
                    <a:pt x="728" y="1956"/>
                  </a:cubicBezTo>
                  <a:cubicBezTo>
                    <a:pt x="726" y="1955"/>
                    <a:pt x="723" y="1955"/>
                    <a:pt x="720" y="1955"/>
                  </a:cubicBezTo>
                  <a:cubicBezTo>
                    <a:pt x="718" y="1955"/>
                    <a:pt x="716" y="1955"/>
                    <a:pt x="713" y="1956"/>
                  </a:cubicBezTo>
                  <a:cubicBezTo>
                    <a:pt x="712" y="1957"/>
                    <a:pt x="710" y="1958"/>
                    <a:pt x="708" y="1959"/>
                  </a:cubicBezTo>
                  <a:cubicBezTo>
                    <a:pt x="706" y="1961"/>
                    <a:pt x="704" y="1963"/>
                    <a:pt x="704" y="1965"/>
                  </a:cubicBezTo>
                  <a:cubicBezTo>
                    <a:pt x="703" y="1968"/>
                    <a:pt x="702" y="1970"/>
                    <a:pt x="702" y="1972"/>
                  </a:cubicBezTo>
                  <a:cubicBezTo>
                    <a:pt x="702" y="1972"/>
                    <a:pt x="702" y="1972"/>
                    <a:pt x="702" y="1972"/>
                  </a:cubicBezTo>
                  <a:cubicBezTo>
                    <a:pt x="698" y="1989"/>
                    <a:pt x="694" y="2006"/>
                    <a:pt x="690" y="2023"/>
                  </a:cubicBezTo>
                  <a:cubicBezTo>
                    <a:pt x="690" y="2025"/>
                    <a:pt x="690" y="2026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0" y="2026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1" y="2024"/>
                    <a:pt x="691" y="2025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5" y="2022"/>
                    <a:pt x="693" y="2023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8" y="2021"/>
                    <a:pt x="697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8" y="2021"/>
                    <a:pt x="696" y="2020"/>
                  </a:cubicBezTo>
                  <a:cubicBezTo>
                    <a:pt x="679" y="2016"/>
                    <a:pt x="663" y="2013"/>
                    <a:pt x="646" y="2009"/>
                  </a:cubicBezTo>
                  <a:cubicBezTo>
                    <a:pt x="646" y="2009"/>
                    <a:pt x="646" y="2009"/>
                    <a:pt x="646" y="2009"/>
                  </a:cubicBezTo>
                  <a:cubicBezTo>
                    <a:pt x="644" y="2009"/>
                    <a:pt x="642" y="2008"/>
                    <a:pt x="640" y="2008"/>
                  </a:cubicBezTo>
                  <a:cubicBezTo>
                    <a:pt x="635" y="2008"/>
                    <a:pt x="630" y="2010"/>
                    <a:pt x="626" y="2013"/>
                  </a:cubicBezTo>
                  <a:cubicBezTo>
                    <a:pt x="622" y="2016"/>
                    <a:pt x="619" y="2021"/>
                    <a:pt x="618" y="2026"/>
                  </a:cubicBezTo>
                  <a:cubicBezTo>
                    <a:pt x="614" y="2044"/>
                    <a:pt x="610" y="2061"/>
                    <a:pt x="606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08" y="2077"/>
                    <a:pt x="607" y="2078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1" y="2075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03" y="2074"/>
                    <a:pt x="593" y="2072"/>
                    <a:pt x="583" y="2071"/>
                  </a:cubicBezTo>
                  <a:cubicBezTo>
                    <a:pt x="583" y="2071"/>
                    <a:pt x="583" y="2071"/>
                    <a:pt x="583" y="2071"/>
                  </a:cubicBezTo>
                  <a:cubicBezTo>
                    <a:pt x="583" y="2071"/>
                    <a:pt x="582" y="2071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61"/>
                    <a:pt x="579" y="2055"/>
                    <a:pt x="580" y="2049"/>
                  </a:cubicBezTo>
                  <a:cubicBezTo>
                    <a:pt x="580" y="2047"/>
                    <a:pt x="580" y="2045"/>
                    <a:pt x="581" y="2042"/>
                  </a:cubicBezTo>
                  <a:cubicBezTo>
                    <a:pt x="581" y="2042"/>
                    <a:pt x="581" y="2042"/>
                    <a:pt x="581" y="2042"/>
                  </a:cubicBezTo>
                  <a:cubicBezTo>
                    <a:pt x="581" y="2040"/>
                    <a:pt x="582" y="2038"/>
                    <a:pt x="582" y="2035"/>
                  </a:cubicBezTo>
                  <a:cubicBezTo>
                    <a:pt x="582" y="2032"/>
                    <a:pt x="581" y="2029"/>
                    <a:pt x="580" y="2027"/>
                  </a:cubicBezTo>
                  <a:cubicBezTo>
                    <a:pt x="579" y="2025"/>
                    <a:pt x="577" y="2023"/>
                    <a:pt x="576" y="2022"/>
                  </a:cubicBezTo>
                  <a:cubicBezTo>
                    <a:pt x="573" y="2019"/>
                    <a:pt x="571" y="2018"/>
                    <a:pt x="568" y="2018"/>
                  </a:cubicBezTo>
                  <a:cubicBezTo>
                    <a:pt x="566" y="2017"/>
                    <a:pt x="563" y="2017"/>
                    <a:pt x="561" y="2017"/>
                  </a:cubicBezTo>
                  <a:cubicBezTo>
                    <a:pt x="561" y="2017"/>
                    <a:pt x="561" y="2017"/>
                    <a:pt x="561" y="2017"/>
                  </a:cubicBezTo>
                  <a:cubicBezTo>
                    <a:pt x="532" y="2016"/>
                    <a:pt x="502" y="2015"/>
                    <a:pt x="473" y="2015"/>
                  </a:cubicBezTo>
                  <a:cubicBezTo>
                    <a:pt x="473" y="2015"/>
                    <a:pt x="473" y="2015"/>
                    <a:pt x="473" y="2015"/>
                  </a:cubicBezTo>
                  <a:cubicBezTo>
                    <a:pt x="456" y="2014"/>
                    <a:pt x="440" y="2013"/>
                    <a:pt x="423" y="2012"/>
                  </a:cubicBezTo>
                  <a:cubicBezTo>
                    <a:pt x="423" y="2012"/>
                    <a:pt x="423" y="2012"/>
                    <a:pt x="423" y="2012"/>
                  </a:cubicBezTo>
                  <a:cubicBezTo>
                    <a:pt x="420" y="2012"/>
                    <a:pt x="417" y="2012"/>
                    <a:pt x="414" y="2012"/>
                  </a:cubicBezTo>
                  <a:cubicBezTo>
                    <a:pt x="390" y="2012"/>
                    <a:pt x="368" y="2016"/>
                    <a:pt x="348" y="2017"/>
                  </a:cubicBezTo>
                  <a:cubicBezTo>
                    <a:pt x="348" y="2017"/>
                    <a:pt x="348" y="2017"/>
                    <a:pt x="348" y="2017"/>
                  </a:cubicBezTo>
                  <a:cubicBezTo>
                    <a:pt x="335" y="2018"/>
                    <a:pt x="323" y="2020"/>
                    <a:pt x="312" y="2021"/>
                  </a:cubicBezTo>
                  <a:cubicBezTo>
                    <a:pt x="312" y="2021"/>
                    <a:pt x="312" y="2021"/>
                    <a:pt x="312" y="2021"/>
                  </a:cubicBezTo>
                  <a:cubicBezTo>
                    <a:pt x="301" y="2023"/>
                    <a:pt x="290" y="2024"/>
                    <a:pt x="280" y="2026"/>
                  </a:cubicBezTo>
                  <a:cubicBezTo>
                    <a:pt x="280" y="2026"/>
                    <a:pt x="280" y="2026"/>
                    <a:pt x="280" y="2026"/>
                  </a:cubicBezTo>
                  <a:cubicBezTo>
                    <a:pt x="272" y="2027"/>
                    <a:pt x="264" y="2028"/>
                    <a:pt x="256" y="2031"/>
                  </a:cubicBezTo>
                  <a:cubicBezTo>
                    <a:pt x="249" y="2033"/>
                    <a:pt x="241" y="2037"/>
                    <a:pt x="234" y="2043"/>
                  </a:cubicBezTo>
                  <a:cubicBezTo>
                    <a:pt x="234" y="2043"/>
                    <a:pt x="234" y="2043"/>
                    <a:pt x="234" y="2043"/>
                  </a:cubicBezTo>
                  <a:cubicBezTo>
                    <a:pt x="233" y="2044"/>
                    <a:pt x="231" y="2045"/>
                    <a:pt x="229" y="2046"/>
                  </a:cubicBezTo>
                  <a:cubicBezTo>
                    <a:pt x="227" y="2047"/>
                    <a:pt x="225" y="2048"/>
                    <a:pt x="222" y="2050"/>
                  </a:cubicBezTo>
                  <a:cubicBezTo>
                    <a:pt x="221" y="2051"/>
                    <a:pt x="220" y="2051"/>
                    <a:pt x="220" y="2051"/>
                  </a:cubicBezTo>
                  <a:cubicBezTo>
                    <a:pt x="219" y="2051"/>
                    <a:pt x="219" y="2051"/>
                    <a:pt x="219" y="2051"/>
                  </a:cubicBezTo>
                  <a:cubicBezTo>
                    <a:pt x="218" y="2051"/>
                    <a:pt x="218" y="2051"/>
                    <a:pt x="217" y="2051"/>
                  </a:cubicBezTo>
                  <a:cubicBezTo>
                    <a:pt x="217" y="2051"/>
                    <a:pt x="217" y="2051"/>
                    <a:pt x="217" y="2051"/>
                  </a:cubicBezTo>
                  <a:cubicBezTo>
                    <a:pt x="214" y="2050"/>
                    <a:pt x="211" y="2049"/>
                    <a:pt x="206" y="2049"/>
                  </a:cubicBezTo>
                  <a:cubicBezTo>
                    <a:pt x="203" y="2049"/>
                    <a:pt x="199" y="2050"/>
                    <a:pt x="195" y="2052"/>
                  </a:cubicBezTo>
                  <a:cubicBezTo>
                    <a:pt x="191" y="2054"/>
                    <a:pt x="188" y="2057"/>
                    <a:pt x="186" y="2061"/>
                  </a:cubicBezTo>
                  <a:cubicBezTo>
                    <a:pt x="186" y="2061"/>
                    <a:pt x="186" y="2061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87" y="2059"/>
                    <a:pt x="187" y="2060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89" y="2058"/>
                    <a:pt x="189" y="2058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0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81" y="2057"/>
                    <a:pt x="170" y="2054"/>
                    <a:pt x="159" y="2053"/>
                  </a:cubicBezTo>
                  <a:cubicBezTo>
                    <a:pt x="159" y="2053"/>
                    <a:pt x="159" y="2053"/>
                    <a:pt x="159" y="2053"/>
                  </a:cubicBezTo>
                  <a:cubicBezTo>
                    <a:pt x="144" y="2051"/>
                    <a:pt x="128" y="2049"/>
                    <a:pt x="113" y="2047"/>
                  </a:cubicBezTo>
                  <a:cubicBezTo>
                    <a:pt x="112" y="2047"/>
                    <a:pt x="112" y="2047"/>
                    <a:pt x="112" y="2047"/>
                  </a:cubicBezTo>
                  <a:cubicBezTo>
                    <a:pt x="113" y="2047"/>
                    <a:pt x="113" y="2047"/>
                    <a:pt x="113" y="2047"/>
                  </a:cubicBezTo>
                  <a:cubicBezTo>
                    <a:pt x="111" y="2047"/>
                    <a:pt x="110" y="2047"/>
                    <a:pt x="109" y="2047"/>
                  </a:cubicBezTo>
                  <a:cubicBezTo>
                    <a:pt x="104" y="2047"/>
                    <a:pt x="99" y="2048"/>
                    <a:pt x="94" y="2051"/>
                  </a:cubicBezTo>
                  <a:cubicBezTo>
                    <a:pt x="78" y="2058"/>
                    <a:pt x="61" y="2065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33" y="2080"/>
                    <a:pt x="22" y="2087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9" y="2096"/>
                    <a:pt x="6" y="2097"/>
                    <a:pt x="4" y="2100"/>
                  </a:cubicBezTo>
                  <a:cubicBezTo>
                    <a:pt x="3" y="2101"/>
                    <a:pt x="2" y="2103"/>
                    <a:pt x="1" y="2105"/>
                  </a:cubicBezTo>
                  <a:cubicBezTo>
                    <a:pt x="1" y="2107"/>
                    <a:pt x="0" y="2109"/>
                    <a:pt x="0" y="2111"/>
                  </a:cubicBezTo>
                  <a:cubicBezTo>
                    <a:pt x="0" y="2114"/>
                    <a:pt x="1" y="2117"/>
                    <a:pt x="2" y="2119"/>
                  </a:cubicBezTo>
                  <a:cubicBezTo>
                    <a:pt x="3" y="2121"/>
                    <a:pt x="4" y="2123"/>
                    <a:pt x="5" y="2124"/>
                  </a:cubicBezTo>
                  <a:cubicBezTo>
                    <a:pt x="5" y="2124"/>
                    <a:pt x="5" y="2124"/>
                    <a:pt x="5" y="2124"/>
                  </a:cubicBezTo>
                  <a:cubicBezTo>
                    <a:pt x="15" y="2139"/>
                    <a:pt x="26" y="2154"/>
                    <a:pt x="37" y="2169"/>
                  </a:cubicBezTo>
                  <a:cubicBezTo>
                    <a:pt x="37" y="2169"/>
                    <a:pt x="37" y="2169"/>
                    <a:pt x="37" y="2169"/>
                  </a:cubicBezTo>
                  <a:cubicBezTo>
                    <a:pt x="41" y="2174"/>
                    <a:pt x="46" y="2180"/>
                    <a:pt x="52" y="2184"/>
                  </a:cubicBezTo>
                  <a:cubicBezTo>
                    <a:pt x="52" y="2184"/>
                    <a:pt x="52" y="2184"/>
                    <a:pt x="52" y="2184"/>
                  </a:cubicBezTo>
                  <a:cubicBezTo>
                    <a:pt x="71" y="2197"/>
                    <a:pt x="91" y="2209"/>
                    <a:pt x="109" y="2222"/>
                  </a:cubicBezTo>
                  <a:cubicBezTo>
                    <a:pt x="109" y="2222"/>
                    <a:pt x="109" y="2222"/>
                    <a:pt x="109" y="2222"/>
                  </a:cubicBezTo>
                  <a:cubicBezTo>
                    <a:pt x="113" y="2225"/>
                    <a:pt x="116" y="2226"/>
                    <a:pt x="120" y="2228"/>
                  </a:cubicBezTo>
                  <a:cubicBezTo>
                    <a:pt x="124" y="2229"/>
                    <a:pt x="128" y="2230"/>
                    <a:pt x="132" y="2231"/>
                  </a:cubicBezTo>
                  <a:cubicBezTo>
                    <a:pt x="132" y="2231"/>
                    <a:pt x="132" y="2231"/>
                    <a:pt x="132" y="2231"/>
                  </a:cubicBezTo>
                  <a:cubicBezTo>
                    <a:pt x="138" y="2232"/>
                    <a:pt x="144" y="2233"/>
                    <a:pt x="149" y="2234"/>
                  </a:cubicBezTo>
                  <a:cubicBezTo>
                    <a:pt x="155" y="2235"/>
                    <a:pt x="160" y="2236"/>
                    <a:pt x="164" y="2238"/>
                  </a:cubicBezTo>
                  <a:cubicBezTo>
                    <a:pt x="172" y="2241"/>
                    <a:pt x="180" y="2245"/>
                    <a:pt x="188" y="2248"/>
                  </a:cubicBezTo>
                  <a:cubicBezTo>
                    <a:pt x="188" y="2248"/>
                    <a:pt x="188" y="2248"/>
                    <a:pt x="188" y="2248"/>
                  </a:cubicBezTo>
                  <a:cubicBezTo>
                    <a:pt x="202" y="2253"/>
                    <a:pt x="215" y="2260"/>
                    <a:pt x="227" y="2269"/>
                  </a:cubicBezTo>
                  <a:cubicBezTo>
                    <a:pt x="228" y="2269"/>
                    <a:pt x="228" y="2269"/>
                    <a:pt x="228" y="2269"/>
                  </a:cubicBezTo>
                  <a:cubicBezTo>
                    <a:pt x="227" y="2269"/>
                    <a:pt x="227" y="2269"/>
                    <a:pt x="227" y="2269"/>
                  </a:cubicBezTo>
                  <a:cubicBezTo>
                    <a:pt x="243" y="2280"/>
                    <a:pt x="258" y="2292"/>
                    <a:pt x="273" y="2304"/>
                  </a:cubicBezTo>
                  <a:cubicBezTo>
                    <a:pt x="273" y="2304"/>
                    <a:pt x="273" y="2304"/>
                    <a:pt x="273" y="2304"/>
                  </a:cubicBezTo>
                  <a:cubicBezTo>
                    <a:pt x="275" y="2306"/>
                    <a:pt x="278" y="2307"/>
                    <a:pt x="280" y="2309"/>
                  </a:cubicBezTo>
                  <a:cubicBezTo>
                    <a:pt x="281" y="2311"/>
                    <a:pt x="283" y="2312"/>
                    <a:pt x="283" y="2314"/>
                  </a:cubicBezTo>
                  <a:cubicBezTo>
                    <a:pt x="283" y="2314"/>
                    <a:pt x="283" y="2314"/>
                    <a:pt x="283" y="2314"/>
                  </a:cubicBezTo>
                  <a:cubicBezTo>
                    <a:pt x="294" y="2332"/>
                    <a:pt x="303" y="2350"/>
                    <a:pt x="312" y="2369"/>
                  </a:cubicBezTo>
                  <a:cubicBezTo>
                    <a:pt x="312" y="2369"/>
                    <a:pt x="312" y="2369"/>
                    <a:pt x="312" y="2369"/>
                  </a:cubicBezTo>
                  <a:cubicBezTo>
                    <a:pt x="315" y="2374"/>
                    <a:pt x="317" y="2382"/>
                    <a:pt x="318" y="2389"/>
                  </a:cubicBezTo>
                  <a:cubicBezTo>
                    <a:pt x="318" y="2391"/>
                    <a:pt x="318" y="2392"/>
                    <a:pt x="318" y="2394"/>
                  </a:cubicBezTo>
                  <a:cubicBezTo>
                    <a:pt x="318" y="2400"/>
                    <a:pt x="316" y="2406"/>
                    <a:pt x="313" y="2412"/>
                  </a:cubicBezTo>
                  <a:cubicBezTo>
                    <a:pt x="313" y="2412"/>
                    <a:pt x="313" y="2412"/>
                    <a:pt x="313" y="2412"/>
                  </a:cubicBezTo>
                  <a:cubicBezTo>
                    <a:pt x="310" y="2416"/>
                    <a:pt x="308" y="2420"/>
                    <a:pt x="306" y="2425"/>
                  </a:cubicBezTo>
                  <a:cubicBezTo>
                    <a:pt x="304" y="2430"/>
                    <a:pt x="303" y="2436"/>
                    <a:pt x="303" y="2442"/>
                  </a:cubicBezTo>
                  <a:cubicBezTo>
                    <a:pt x="303" y="2446"/>
                    <a:pt x="304" y="2451"/>
                    <a:pt x="305" y="2456"/>
                  </a:cubicBezTo>
                  <a:cubicBezTo>
                    <a:pt x="305" y="2456"/>
                    <a:pt x="305" y="2456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5" y="2454"/>
                    <a:pt x="305" y="2455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4"/>
                    <a:pt x="305" y="2454"/>
                  </a:cubicBezTo>
                  <a:cubicBezTo>
                    <a:pt x="305" y="2455"/>
                    <a:pt x="304" y="2456"/>
                    <a:pt x="304" y="2457"/>
                  </a:cubicBezTo>
                  <a:cubicBezTo>
                    <a:pt x="304" y="2457"/>
                    <a:pt x="304" y="2457"/>
                    <a:pt x="304" y="2457"/>
                  </a:cubicBezTo>
                  <a:cubicBezTo>
                    <a:pt x="304" y="2461"/>
                    <a:pt x="304" y="2465"/>
                    <a:pt x="304" y="2469"/>
                  </a:cubicBezTo>
                  <a:cubicBezTo>
                    <a:pt x="304" y="2476"/>
                    <a:pt x="304" y="2482"/>
                    <a:pt x="307" y="2489"/>
                  </a:cubicBezTo>
                  <a:cubicBezTo>
                    <a:pt x="309" y="2496"/>
                    <a:pt x="313" y="2502"/>
                    <a:pt x="319" y="2508"/>
                  </a:cubicBezTo>
                  <a:cubicBezTo>
                    <a:pt x="318" y="2508"/>
                    <a:pt x="318" y="2508"/>
                    <a:pt x="318" y="2508"/>
                  </a:cubicBezTo>
                  <a:cubicBezTo>
                    <a:pt x="320" y="2509"/>
                    <a:pt x="321" y="2510"/>
                    <a:pt x="321" y="2512"/>
                  </a:cubicBezTo>
                  <a:cubicBezTo>
                    <a:pt x="322" y="2514"/>
                    <a:pt x="323" y="2516"/>
                    <a:pt x="324" y="2519"/>
                  </a:cubicBezTo>
                  <a:cubicBezTo>
                    <a:pt x="324" y="2519"/>
                    <a:pt x="324" y="2519"/>
                    <a:pt x="324" y="2519"/>
                  </a:cubicBezTo>
                  <a:cubicBezTo>
                    <a:pt x="324" y="2522"/>
                    <a:pt x="325" y="2525"/>
                    <a:pt x="326" y="2528"/>
                  </a:cubicBezTo>
                  <a:cubicBezTo>
                    <a:pt x="327" y="2530"/>
                    <a:pt x="329" y="2532"/>
                    <a:pt x="330" y="2534"/>
                  </a:cubicBezTo>
                  <a:cubicBezTo>
                    <a:pt x="332" y="2536"/>
                    <a:pt x="333" y="2537"/>
                    <a:pt x="335" y="2538"/>
                  </a:cubicBezTo>
                  <a:cubicBezTo>
                    <a:pt x="338" y="2540"/>
                    <a:pt x="341" y="2541"/>
                    <a:pt x="343" y="2542"/>
                  </a:cubicBezTo>
                  <a:cubicBezTo>
                    <a:pt x="346" y="2542"/>
                    <a:pt x="349" y="2542"/>
                    <a:pt x="351" y="2542"/>
                  </a:cubicBezTo>
                  <a:cubicBezTo>
                    <a:pt x="352" y="2542"/>
                    <a:pt x="352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6" y="2542"/>
                    <a:pt x="358" y="2543"/>
                    <a:pt x="360" y="2544"/>
                  </a:cubicBezTo>
                  <a:cubicBezTo>
                    <a:pt x="363" y="2546"/>
                    <a:pt x="365" y="2548"/>
                    <a:pt x="369" y="2551"/>
                  </a:cubicBezTo>
                  <a:cubicBezTo>
                    <a:pt x="369" y="2551"/>
                    <a:pt x="369" y="2551"/>
                    <a:pt x="369" y="2551"/>
                  </a:cubicBezTo>
                  <a:cubicBezTo>
                    <a:pt x="372" y="2554"/>
                    <a:pt x="376" y="2558"/>
                    <a:pt x="381" y="2562"/>
                  </a:cubicBezTo>
                  <a:cubicBezTo>
                    <a:pt x="381" y="2562"/>
                    <a:pt x="381" y="2562"/>
                    <a:pt x="381" y="2562"/>
                  </a:cubicBezTo>
                  <a:cubicBezTo>
                    <a:pt x="385" y="2566"/>
                    <a:pt x="390" y="2571"/>
                    <a:pt x="396" y="2576"/>
                  </a:cubicBezTo>
                  <a:cubicBezTo>
                    <a:pt x="399" y="2578"/>
                    <a:pt x="403" y="2581"/>
                    <a:pt x="407" y="2582"/>
                  </a:cubicBezTo>
                  <a:cubicBezTo>
                    <a:pt x="412" y="2584"/>
                    <a:pt x="417" y="2585"/>
                    <a:pt x="422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4" y="2585"/>
                    <a:pt x="427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28" y="2585"/>
                    <a:pt x="428" y="2585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24" y="2582"/>
                    <a:pt x="426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8"/>
                    <a:pt x="423" y="2579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2" y="2585"/>
                    <a:pt x="421" y="2592"/>
                    <a:pt x="421" y="2600"/>
                  </a:cubicBezTo>
                  <a:cubicBezTo>
                    <a:pt x="421" y="2599"/>
                    <a:pt x="421" y="2599"/>
                    <a:pt x="421" y="2599"/>
                  </a:cubicBezTo>
                  <a:cubicBezTo>
                    <a:pt x="421" y="2602"/>
                    <a:pt x="421" y="2603"/>
                    <a:pt x="420" y="2605"/>
                  </a:cubicBezTo>
                  <a:cubicBezTo>
                    <a:pt x="419" y="2607"/>
                    <a:pt x="418" y="2608"/>
                    <a:pt x="417" y="2610"/>
                  </a:cubicBezTo>
                  <a:cubicBezTo>
                    <a:pt x="411" y="2619"/>
                    <a:pt x="405" y="2627"/>
                    <a:pt x="399" y="2637"/>
                  </a:cubicBezTo>
                  <a:cubicBezTo>
                    <a:pt x="399" y="2637"/>
                    <a:pt x="399" y="2637"/>
                    <a:pt x="399" y="2637"/>
                  </a:cubicBezTo>
                  <a:cubicBezTo>
                    <a:pt x="399" y="2638"/>
                    <a:pt x="399" y="2638"/>
                    <a:pt x="399" y="2638"/>
                  </a:cubicBezTo>
                  <a:cubicBezTo>
                    <a:pt x="397" y="2641"/>
                    <a:pt x="396" y="2643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87" y="2650"/>
                    <a:pt x="381" y="2655"/>
                    <a:pt x="375" y="2659"/>
                  </a:cubicBezTo>
                  <a:cubicBezTo>
                    <a:pt x="375" y="2659"/>
                    <a:pt x="375" y="2659"/>
                    <a:pt x="375" y="2659"/>
                  </a:cubicBezTo>
                  <a:cubicBezTo>
                    <a:pt x="363" y="2669"/>
                    <a:pt x="352" y="2679"/>
                    <a:pt x="340" y="2690"/>
                  </a:cubicBezTo>
                  <a:cubicBezTo>
                    <a:pt x="340" y="2690"/>
                    <a:pt x="340" y="2690"/>
                    <a:pt x="340" y="2690"/>
                  </a:cubicBezTo>
                  <a:cubicBezTo>
                    <a:pt x="337" y="2692"/>
                    <a:pt x="335" y="2694"/>
                    <a:pt x="333" y="2696"/>
                  </a:cubicBezTo>
                  <a:cubicBezTo>
                    <a:pt x="332" y="2698"/>
                    <a:pt x="331" y="2700"/>
                    <a:pt x="330" y="2702"/>
                  </a:cubicBezTo>
                  <a:cubicBezTo>
                    <a:pt x="329" y="2704"/>
                    <a:pt x="329" y="2706"/>
                    <a:pt x="329" y="2708"/>
                  </a:cubicBezTo>
                  <a:cubicBezTo>
                    <a:pt x="329" y="2711"/>
                    <a:pt x="330" y="2713"/>
                    <a:pt x="330" y="2715"/>
                  </a:cubicBezTo>
                  <a:cubicBezTo>
                    <a:pt x="331" y="2717"/>
                    <a:pt x="332" y="2719"/>
                    <a:pt x="332" y="2721"/>
                  </a:cubicBezTo>
                  <a:cubicBezTo>
                    <a:pt x="332" y="2721"/>
                    <a:pt x="332" y="2721"/>
                    <a:pt x="332" y="2721"/>
                  </a:cubicBezTo>
                  <a:cubicBezTo>
                    <a:pt x="339" y="2737"/>
                    <a:pt x="346" y="2752"/>
                    <a:pt x="353" y="2768"/>
                  </a:cubicBezTo>
                  <a:cubicBezTo>
                    <a:pt x="353" y="2768"/>
                    <a:pt x="353" y="2768"/>
                    <a:pt x="353" y="2768"/>
                  </a:cubicBezTo>
                  <a:cubicBezTo>
                    <a:pt x="356" y="2774"/>
                    <a:pt x="358" y="2779"/>
                    <a:pt x="359" y="2782"/>
                  </a:cubicBezTo>
                  <a:cubicBezTo>
                    <a:pt x="361" y="2788"/>
                    <a:pt x="362" y="2791"/>
                    <a:pt x="363" y="2795"/>
                  </a:cubicBezTo>
                  <a:cubicBezTo>
                    <a:pt x="363" y="2799"/>
                    <a:pt x="363" y="2804"/>
                    <a:pt x="363" y="2813"/>
                  </a:cubicBezTo>
                  <a:cubicBezTo>
                    <a:pt x="363" y="2815"/>
                    <a:pt x="363" y="2817"/>
                    <a:pt x="363" y="2820"/>
                  </a:cubicBezTo>
                  <a:cubicBezTo>
                    <a:pt x="363" y="2834"/>
                    <a:pt x="363" y="2847"/>
                    <a:pt x="363" y="2861"/>
                  </a:cubicBezTo>
                  <a:cubicBezTo>
                    <a:pt x="363" y="2861"/>
                    <a:pt x="363" y="2861"/>
                    <a:pt x="363" y="2861"/>
                  </a:cubicBezTo>
                  <a:cubicBezTo>
                    <a:pt x="363" y="2864"/>
                    <a:pt x="363" y="2867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83"/>
                    <a:pt x="362" y="2897"/>
                    <a:pt x="361" y="2911"/>
                  </a:cubicBezTo>
                  <a:cubicBezTo>
                    <a:pt x="361" y="2912"/>
                    <a:pt x="361" y="2912"/>
                    <a:pt x="361" y="2912"/>
                  </a:cubicBezTo>
                  <a:cubicBezTo>
                    <a:pt x="361" y="2914"/>
                    <a:pt x="362" y="2917"/>
                    <a:pt x="362" y="2920"/>
                  </a:cubicBezTo>
                  <a:cubicBezTo>
                    <a:pt x="363" y="2922"/>
                    <a:pt x="364" y="2924"/>
                    <a:pt x="366" y="2926"/>
                  </a:cubicBezTo>
                  <a:cubicBezTo>
                    <a:pt x="367" y="2928"/>
                    <a:pt x="368" y="2929"/>
                    <a:pt x="370" y="2930"/>
                  </a:cubicBezTo>
                  <a:cubicBezTo>
                    <a:pt x="372" y="2932"/>
                    <a:pt x="374" y="2933"/>
                    <a:pt x="377" y="2933"/>
                  </a:cubicBezTo>
                  <a:cubicBezTo>
                    <a:pt x="379" y="2934"/>
                    <a:pt x="381" y="2934"/>
                    <a:pt x="383" y="2934"/>
                  </a:cubicBezTo>
                  <a:cubicBezTo>
                    <a:pt x="383" y="2934"/>
                    <a:pt x="383" y="2934"/>
                    <a:pt x="383" y="2934"/>
                  </a:cubicBezTo>
                  <a:cubicBezTo>
                    <a:pt x="386" y="2935"/>
                    <a:pt x="389" y="2935"/>
                    <a:pt x="392" y="2935"/>
                  </a:cubicBezTo>
                  <a:cubicBezTo>
                    <a:pt x="393" y="2935"/>
                    <a:pt x="394" y="2935"/>
                    <a:pt x="394" y="2935"/>
                  </a:cubicBezTo>
                  <a:cubicBezTo>
                    <a:pt x="396" y="2935"/>
                    <a:pt x="397" y="2935"/>
                    <a:pt x="398" y="2935"/>
                  </a:cubicBezTo>
                  <a:cubicBezTo>
                    <a:pt x="398" y="2935"/>
                    <a:pt x="398" y="2935"/>
                    <a:pt x="398" y="2935"/>
                  </a:cubicBezTo>
                  <a:cubicBezTo>
                    <a:pt x="399" y="2935"/>
                    <a:pt x="400" y="2935"/>
                    <a:pt x="400" y="2935"/>
                  </a:cubicBezTo>
                  <a:cubicBezTo>
                    <a:pt x="400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0" y="2935"/>
                    <a:pt x="400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398" y="2934"/>
                    <a:pt x="399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5" y="2931"/>
                    <a:pt x="396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4" y="2931"/>
                    <a:pt x="394" y="2931"/>
                    <a:pt x="394" y="2931"/>
                  </a:cubicBezTo>
                  <a:cubicBezTo>
                    <a:pt x="394" y="2932"/>
                    <a:pt x="394" y="2934"/>
                    <a:pt x="394" y="2935"/>
                  </a:cubicBezTo>
                  <a:cubicBezTo>
                    <a:pt x="394" y="2935"/>
                    <a:pt x="394" y="2935"/>
                    <a:pt x="394" y="2935"/>
                  </a:cubicBezTo>
                  <a:cubicBezTo>
                    <a:pt x="393" y="2948"/>
                    <a:pt x="392" y="2962"/>
                    <a:pt x="392" y="2976"/>
                  </a:cubicBezTo>
                  <a:cubicBezTo>
                    <a:pt x="392" y="2976"/>
                    <a:pt x="392" y="2977"/>
                    <a:pt x="392" y="2977"/>
                  </a:cubicBezTo>
                  <a:cubicBezTo>
                    <a:pt x="392" y="2980"/>
                    <a:pt x="392" y="2982"/>
                    <a:pt x="393" y="2985"/>
                  </a:cubicBezTo>
                  <a:cubicBezTo>
                    <a:pt x="394" y="2988"/>
                    <a:pt x="395" y="2990"/>
                    <a:pt x="396" y="2992"/>
                  </a:cubicBezTo>
                  <a:cubicBezTo>
                    <a:pt x="398" y="2993"/>
                    <a:pt x="399" y="2995"/>
                    <a:pt x="401" y="2996"/>
                  </a:cubicBezTo>
                  <a:cubicBezTo>
                    <a:pt x="403" y="2997"/>
                    <a:pt x="405" y="2998"/>
                    <a:pt x="408" y="2999"/>
                  </a:cubicBezTo>
                  <a:cubicBezTo>
                    <a:pt x="410" y="2999"/>
                    <a:pt x="412" y="2999"/>
                    <a:pt x="414" y="3000"/>
                  </a:cubicBezTo>
                  <a:cubicBezTo>
                    <a:pt x="414" y="3000"/>
                    <a:pt x="414" y="3000"/>
                    <a:pt x="414" y="3000"/>
                  </a:cubicBezTo>
                  <a:cubicBezTo>
                    <a:pt x="420" y="3000"/>
                    <a:pt x="425" y="3000"/>
                    <a:pt x="430" y="3000"/>
                  </a:cubicBezTo>
                  <a:cubicBezTo>
                    <a:pt x="430" y="3000"/>
                    <a:pt x="430" y="3000"/>
                    <a:pt x="430" y="3000"/>
                  </a:cubicBezTo>
                  <a:cubicBezTo>
                    <a:pt x="440" y="3001"/>
                    <a:pt x="449" y="3001"/>
                    <a:pt x="458" y="3002"/>
                  </a:cubicBezTo>
                  <a:cubicBezTo>
                    <a:pt x="458" y="3002"/>
                    <a:pt x="458" y="3002"/>
                    <a:pt x="458" y="3002"/>
                  </a:cubicBezTo>
                  <a:cubicBezTo>
                    <a:pt x="459" y="3002"/>
                    <a:pt x="459" y="3002"/>
                    <a:pt x="460" y="3002"/>
                  </a:cubicBezTo>
                  <a:cubicBezTo>
                    <a:pt x="462" y="3002"/>
                    <a:pt x="465" y="3001"/>
                    <a:pt x="467" y="3000"/>
                  </a:cubicBezTo>
                  <a:cubicBezTo>
                    <a:pt x="469" y="3000"/>
                    <a:pt x="471" y="2999"/>
                    <a:pt x="473" y="2997"/>
                  </a:cubicBezTo>
                  <a:cubicBezTo>
                    <a:pt x="475" y="2995"/>
                    <a:pt x="476" y="2993"/>
                    <a:pt x="477" y="2991"/>
                  </a:cubicBezTo>
                  <a:cubicBezTo>
                    <a:pt x="478" y="2989"/>
                    <a:pt x="479" y="2987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80" y="2982"/>
                    <a:pt x="480" y="2980"/>
                    <a:pt x="480" y="2979"/>
                  </a:cubicBezTo>
                  <a:cubicBezTo>
                    <a:pt x="480" y="2979"/>
                    <a:pt x="480" y="2979"/>
                    <a:pt x="480" y="2979"/>
                  </a:cubicBezTo>
                  <a:cubicBezTo>
                    <a:pt x="480" y="2978"/>
                    <a:pt x="480" y="2978"/>
                    <a:pt x="480" y="2978"/>
                  </a:cubicBezTo>
                  <a:cubicBezTo>
                    <a:pt x="480" y="2977"/>
                    <a:pt x="480" y="2977"/>
                    <a:pt x="480" y="2977"/>
                  </a:cubicBezTo>
                  <a:cubicBezTo>
                    <a:pt x="481" y="2963"/>
                    <a:pt x="481" y="2948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81" y="2935"/>
                    <a:pt x="481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8" y="2938"/>
                    <a:pt x="479" y="2937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6" y="2939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7" y="2939"/>
                    <a:pt x="480" y="2939"/>
                    <a:pt x="482" y="2939"/>
                  </a:cubicBezTo>
                  <a:cubicBezTo>
                    <a:pt x="484" y="2939"/>
                    <a:pt x="485" y="2939"/>
                    <a:pt x="487" y="2939"/>
                  </a:cubicBezTo>
                  <a:cubicBezTo>
                    <a:pt x="490" y="2939"/>
                    <a:pt x="492" y="2939"/>
                    <a:pt x="494" y="2939"/>
                  </a:cubicBezTo>
                  <a:cubicBezTo>
                    <a:pt x="494" y="2939"/>
                    <a:pt x="494" y="2939"/>
                    <a:pt x="494" y="2939"/>
                  </a:cubicBezTo>
                  <a:cubicBezTo>
                    <a:pt x="512" y="2940"/>
                    <a:pt x="529" y="2942"/>
                    <a:pt x="547" y="2943"/>
                  </a:cubicBezTo>
                  <a:cubicBezTo>
                    <a:pt x="548" y="2943"/>
                    <a:pt x="548" y="2943"/>
                    <a:pt x="548" y="2943"/>
                  </a:cubicBezTo>
                  <a:cubicBezTo>
                    <a:pt x="547" y="2943"/>
                    <a:pt x="547" y="2943"/>
                    <a:pt x="547" y="2943"/>
                  </a:cubicBezTo>
                  <a:cubicBezTo>
                    <a:pt x="561" y="2944"/>
                    <a:pt x="575" y="2945"/>
                    <a:pt x="589" y="2946"/>
                  </a:cubicBezTo>
                  <a:cubicBezTo>
                    <a:pt x="589" y="2946"/>
                    <a:pt x="589" y="2946"/>
                    <a:pt x="589" y="2946"/>
                  </a:cubicBezTo>
                  <a:cubicBezTo>
                    <a:pt x="590" y="2946"/>
                    <a:pt x="592" y="2946"/>
                    <a:pt x="593" y="2946"/>
                  </a:cubicBezTo>
                  <a:cubicBezTo>
                    <a:pt x="595" y="2946"/>
                    <a:pt x="598" y="2946"/>
                    <a:pt x="600" y="2945"/>
                  </a:cubicBezTo>
                  <a:cubicBezTo>
                    <a:pt x="602" y="2944"/>
                    <a:pt x="604" y="2944"/>
                    <a:pt x="606" y="2942"/>
                  </a:cubicBezTo>
                  <a:cubicBezTo>
                    <a:pt x="608" y="2941"/>
                    <a:pt x="609" y="2940"/>
                    <a:pt x="610" y="2938"/>
                  </a:cubicBezTo>
                  <a:cubicBezTo>
                    <a:pt x="612" y="2936"/>
                    <a:pt x="613" y="2933"/>
                    <a:pt x="613" y="2931"/>
                  </a:cubicBezTo>
                  <a:cubicBezTo>
                    <a:pt x="614" y="2929"/>
                    <a:pt x="614" y="2927"/>
                    <a:pt x="614" y="2925"/>
                  </a:cubicBezTo>
                  <a:cubicBezTo>
                    <a:pt x="614" y="2924"/>
                    <a:pt x="614" y="2922"/>
                    <a:pt x="614" y="2921"/>
                  </a:cubicBezTo>
                  <a:cubicBezTo>
                    <a:pt x="613" y="2914"/>
                    <a:pt x="612" y="2908"/>
                    <a:pt x="612" y="2903"/>
                  </a:cubicBezTo>
                  <a:cubicBezTo>
                    <a:pt x="612" y="2903"/>
                    <a:pt x="612" y="2903"/>
                    <a:pt x="612" y="2903"/>
                  </a:cubicBezTo>
                  <a:cubicBezTo>
                    <a:pt x="611" y="2890"/>
                    <a:pt x="611" y="2876"/>
                    <a:pt x="609" y="2862"/>
                  </a:cubicBezTo>
                  <a:cubicBezTo>
                    <a:pt x="609" y="2858"/>
                    <a:pt x="607" y="2854"/>
                    <a:pt x="606" y="2851"/>
                  </a:cubicBezTo>
                  <a:cubicBezTo>
                    <a:pt x="605" y="2848"/>
                    <a:pt x="604" y="2846"/>
                    <a:pt x="603" y="2844"/>
                  </a:cubicBezTo>
                  <a:cubicBezTo>
                    <a:pt x="603" y="2844"/>
                    <a:pt x="603" y="2844"/>
                    <a:pt x="603" y="2844"/>
                  </a:cubicBezTo>
                  <a:cubicBezTo>
                    <a:pt x="603" y="2842"/>
                    <a:pt x="602" y="2841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6" y="2816"/>
                    <a:pt x="611" y="2791"/>
                    <a:pt x="616" y="2766"/>
                  </a:cubicBezTo>
                  <a:cubicBezTo>
                    <a:pt x="616" y="2766"/>
                    <a:pt x="616" y="2766"/>
                    <a:pt x="616" y="2766"/>
                  </a:cubicBezTo>
                  <a:cubicBezTo>
                    <a:pt x="616" y="2765"/>
                    <a:pt x="617" y="2764"/>
                    <a:pt x="617" y="2763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16" y="2765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12" y="2768"/>
                    <a:pt x="614" y="2767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9"/>
                    <a:pt x="610" y="2769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10" y="2769"/>
                    <a:pt x="612" y="2769"/>
                  </a:cubicBezTo>
                  <a:cubicBezTo>
                    <a:pt x="627" y="2772"/>
                    <a:pt x="643" y="2776"/>
                    <a:pt x="658" y="2778"/>
                  </a:cubicBezTo>
                  <a:cubicBezTo>
                    <a:pt x="658" y="2778"/>
                    <a:pt x="658" y="2778"/>
                    <a:pt x="658" y="2778"/>
                  </a:cubicBezTo>
                  <a:cubicBezTo>
                    <a:pt x="661" y="2779"/>
                    <a:pt x="663" y="2779"/>
                    <a:pt x="666" y="2779"/>
                  </a:cubicBezTo>
                  <a:cubicBezTo>
                    <a:pt x="668" y="2779"/>
                    <a:pt x="670" y="2779"/>
                    <a:pt x="673" y="2778"/>
                  </a:cubicBezTo>
                  <a:cubicBezTo>
                    <a:pt x="674" y="2777"/>
                    <a:pt x="676" y="2776"/>
                    <a:pt x="678" y="2775"/>
                  </a:cubicBezTo>
                  <a:cubicBezTo>
                    <a:pt x="680" y="2773"/>
                    <a:pt x="681" y="2770"/>
                    <a:pt x="682" y="2769"/>
                  </a:cubicBezTo>
                  <a:cubicBezTo>
                    <a:pt x="682" y="2767"/>
                    <a:pt x="683" y="2766"/>
                    <a:pt x="683" y="2764"/>
                  </a:cubicBezTo>
                  <a:cubicBezTo>
                    <a:pt x="683" y="2764"/>
                    <a:pt x="683" y="2764"/>
                    <a:pt x="683" y="2764"/>
                  </a:cubicBezTo>
                  <a:cubicBezTo>
                    <a:pt x="685" y="2761"/>
                    <a:pt x="685" y="2758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8" y="2743"/>
                    <a:pt x="690" y="2729"/>
                    <a:pt x="693" y="2716"/>
                  </a:cubicBezTo>
                  <a:cubicBezTo>
                    <a:pt x="693" y="2716"/>
                    <a:pt x="693" y="2716"/>
                    <a:pt x="693" y="2716"/>
                  </a:cubicBezTo>
                  <a:cubicBezTo>
                    <a:pt x="693" y="2715"/>
                    <a:pt x="694" y="2713"/>
                    <a:pt x="694" y="2713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94" y="2713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93" y="2714"/>
                    <a:pt x="693" y="2714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90" y="2717"/>
                    <a:pt x="691" y="2716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7" y="2717"/>
                    <a:pt x="687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7" y="2717"/>
                    <a:pt x="687" y="2718"/>
                  </a:cubicBezTo>
                  <a:cubicBezTo>
                    <a:pt x="688" y="2718"/>
                    <a:pt x="689" y="2718"/>
                    <a:pt x="691" y="2718"/>
                  </a:cubicBezTo>
                  <a:cubicBezTo>
                    <a:pt x="723" y="2725"/>
                    <a:pt x="755" y="2731"/>
                    <a:pt x="788" y="2737"/>
                  </a:cubicBezTo>
                  <a:cubicBezTo>
                    <a:pt x="788" y="2737"/>
                    <a:pt x="788" y="2737"/>
                    <a:pt x="788" y="2737"/>
                  </a:cubicBezTo>
                  <a:cubicBezTo>
                    <a:pt x="804" y="2741"/>
                    <a:pt x="821" y="2745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37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35" y="2746"/>
                    <a:pt x="836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2"/>
                    <a:pt x="833" y="2743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3"/>
                    <a:pt x="833" y="2745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28" y="2766"/>
                    <a:pt x="824" y="2786"/>
                    <a:pt x="819" y="2805"/>
                  </a:cubicBezTo>
                  <a:cubicBezTo>
                    <a:pt x="819" y="2805"/>
                    <a:pt x="819" y="2805"/>
                    <a:pt x="819" y="2805"/>
                  </a:cubicBezTo>
                  <a:cubicBezTo>
                    <a:pt x="818" y="2814"/>
                    <a:pt x="817" y="2822"/>
                    <a:pt x="816" y="2829"/>
                  </a:cubicBezTo>
                  <a:cubicBezTo>
                    <a:pt x="809" y="2862"/>
                    <a:pt x="803" y="2896"/>
                    <a:pt x="797" y="2929"/>
                  </a:cubicBezTo>
                  <a:cubicBezTo>
                    <a:pt x="797" y="2929"/>
                    <a:pt x="797" y="2929"/>
                    <a:pt x="797" y="2929"/>
                  </a:cubicBezTo>
                  <a:cubicBezTo>
                    <a:pt x="793" y="2947"/>
                    <a:pt x="789" y="2965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88" y="2981"/>
                    <a:pt x="786" y="2982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89" y="2980"/>
                    <a:pt x="789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8" y="2980"/>
                    <a:pt x="788" y="2980"/>
                  </a:cubicBezTo>
                  <a:cubicBezTo>
                    <a:pt x="786" y="2980"/>
                    <a:pt x="784" y="2980"/>
                    <a:pt x="781" y="2981"/>
                  </a:cubicBezTo>
                  <a:cubicBezTo>
                    <a:pt x="780" y="2981"/>
                    <a:pt x="779" y="2982"/>
                    <a:pt x="777" y="2983"/>
                  </a:cubicBezTo>
                  <a:cubicBezTo>
                    <a:pt x="776" y="2984"/>
                    <a:pt x="774" y="2985"/>
                    <a:pt x="772" y="2987"/>
                  </a:cubicBezTo>
                  <a:cubicBezTo>
                    <a:pt x="772" y="2987"/>
                    <a:pt x="772" y="2987"/>
                    <a:pt x="772" y="2987"/>
                  </a:cubicBezTo>
                  <a:cubicBezTo>
                    <a:pt x="769" y="2991"/>
                    <a:pt x="769" y="2994"/>
                    <a:pt x="768" y="2996"/>
                  </a:cubicBezTo>
                  <a:cubicBezTo>
                    <a:pt x="768" y="2997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7" y="2998"/>
                    <a:pt x="766" y="2998"/>
                  </a:cubicBezTo>
                  <a:cubicBezTo>
                    <a:pt x="765" y="2999"/>
                    <a:pt x="763" y="3000"/>
                    <a:pt x="761" y="3002"/>
                  </a:cubicBezTo>
                  <a:cubicBezTo>
                    <a:pt x="759" y="3004"/>
                    <a:pt x="758" y="3005"/>
                    <a:pt x="757" y="3007"/>
                  </a:cubicBezTo>
                  <a:cubicBezTo>
                    <a:pt x="756" y="3009"/>
                    <a:pt x="756" y="3010"/>
                    <a:pt x="755" y="3012"/>
                  </a:cubicBezTo>
                  <a:cubicBezTo>
                    <a:pt x="755" y="3012"/>
                    <a:pt x="755" y="3012"/>
                    <a:pt x="755" y="3012"/>
                  </a:cubicBezTo>
                  <a:cubicBezTo>
                    <a:pt x="754" y="3018"/>
                    <a:pt x="752" y="3024"/>
                    <a:pt x="751" y="3031"/>
                  </a:cubicBezTo>
                  <a:cubicBezTo>
                    <a:pt x="742" y="3077"/>
                    <a:pt x="733" y="3122"/>
                    <a:pt x="724" y="3168"/>
                  </a:cubicBezTo>
                  <a:cubicBezTo>
                    <a:pt x="722" y="3178"/>
                    <a:pt x="720" y="3188"/>
                    <a:pt x="719" y="3199"/>
                  </a:cubicBezTo>
                  <a:cubicBezTo>
                    <a:pt x="719" y="3201"/>
                    <a:pt x="718" y="3202"/>
                    <a:pt x="718" y="3204"/>
                  </a:cubicBezTo>
                  <a:cubicBezTo>
                    <a:pt x="718" y="3206"/>
                    <a:pt x="719" y="3208"/>
                    <a:pt x="719" y="3211"/>
                  </a:cubicBezTo>
                  <a:cubicBezTo>
                    <a:pt x="720" y="3213"/>
                    <a:pt x="721" y="3215"/>
                    <a:pt x="723" y="3216"/>
                  </a:cubicBezTo>
                  <a:cubicBezTo>
                    <a:pt x="724" y="3217"/>
                    <a:pt x="725" y="3218"/>
                    <a:pt x="726" y="3219"/>
                  </a:cubicBezTo>
                  <a:cubicBezTo>
                    <a:pt x="728" y="3220"/>
                    <a:pt x="730" y="3221"/>
                    <a:pt x="731" y="3221"/>
                  </a:cubicBezTo>
                  <a:cubicBezTo>
                    <a:pt x="733" y="3222"/>
                    <a:pt x="734" y="3222"/>
                    <a:pt x="735" y="3223"/>
                  </a:cubicBezTo>
                  <a:cubicBezTo>
                    <a:pt x="745" y="3225"/>
                    <a:pt x="755" y="3227"/>
                    <a:pt x="765" y="3228"/>
                  </a:cubicBezTo>
                  <a:cubicBezTo>
                    <a:pt x="765" y="3228"/>
                    <a:pt x="765" y="3228"/>
                    <a:pt x="765" y="3228"/>
                  </a:cubicBezTo>
                  <a:cubicBezTo>
                    <a:pt x="780" y="3231"/>
                    <a:pt x="796" y="3234"/>
                    <a:pt x="812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09" y="3235"/>
                    <a:pt x="810" y="3236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1"/>
                    <a:pt x="807" y="3232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6" y="3237"/>
                    <a:pt x="805" y="3243"/>
                    <a:pt x="804" y="3248"/>
                  </a:cubicBezTo>
                  <a:cubicBezTo>
                    <a:pt x="804" y="3248"/>
                    <a:pt x="804" y="3248"/>
                    <a:pt x="804" y="3248"/>
                  </a:cubicBezTo>
                  <a:cubicBezTo>
                    <a:pt x="797" y="3282"/>
                    <a:pt x="790" y="3316"/>
                    <a:pt x="784" y="3349"/>
                  </a:cubicBezTo>
                  <a:cubicBezTo>
                    <a:pt x="784" y="3349"/>
                    <a:pt x="784" y="3349"/>
                    <a:pt x="784" y="3349"/>
                  </a:cubicBezTo>
                  <a:cubicBezTo>
                    <a:pt x="781" y="3364"/>
                    <a:pt x="778" y="3378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77" y="3390"/>
                    <a:pt x="776" y="3391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2" y="3388"/>
                    <a:pt x="780" y="3388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78" y="3387"/>
                    <a:pt x="773" y="3386"/>
                    <a:pt x="768" y="3384"/>
                  </a:cubicBezTo>
                  <a:cubicBezTo>
                    <a:pt x="768" y="3384"/>
                    <a:pt x="768" y="3384"/>
                    <a:pt x="768" y="3384"/>
                  </a:cubicBezTo>
                  <a:cubicBezTo>
                    <a:pt x="764" y="3383"/>
                    <a:pt x="761" y="3383"/>
                    <a:pt x="757" y="3383"/>
                  </a:cubicBezTo>
                  <a:cubicBezTo>
                    <a:pt x="752" y="3383"/>
                    <a:pt x="747" y="3384"/>
                    <a:pt x="742" y="3386"/>
                  </a:cubicBezTo>
                  <a:cubicBezTo>
                    <a:pt x="738" y="3388"/>
                    <a:pt x="733" y="3391"/>
                    <a:pt x="730" y="3395"/>
                  </a:cubicBezTo>
                  <a:cubicBezTo>
                    <a:pt x="730" y="3395"/>
                    <a:pt x="730" y="3395"/>
                    <a:pt x="730" y="3395"/>
                  </a:cubicBezTo>
                  <a:cubicBezTo>
                    <a:pt x="727" y="3398"/>
                    <a:pt x="723" y="3401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6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18" y="3405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1" y="3404"/>
                    <a:pt x="720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4" y="3404"/>
                    <a:pt x="723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8" y="3406"/>
                    <a:pt x="727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7" y="3404"/>
                    <a:pt x="724" y="3402"/>
                    <a:pt x="721" y="3400"/>
                  </a:cubicBezTo>
                  <a:cubicBezTo>
                    <a:pt x="718" y="3398"/>
                    <a:pt x="715" y="3397"/>
                    <a:pt x="711" y="3397"/>
                  </a:cubicBezTo>
                  <a:cubicBezTo>
                    <a:pt x="709" y="3397"/>
                    <a:pt x="706" y="3398"/>
                    <a:pt x="704" y="3399"/>
                  </a:cubicBezTo>
                  <a:cubicBezTo>
                    <a:pt x="701" y="3400"/>
                    <a:pt x="699" y="3401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1" y="3406"/>
                    <a:pt x="685" y="3409"/>
                    <a:pt x="677" y="3413"/>
                  </a:cubicBezTo>
                  <a:cubicBezTo>
                    <a:pt x="677" y="3413"/>
                    <a:pt x="677" y="3413"/>
                    <a:pt x="677" y="3413"/>
                  </a:cubicBezTo>
                  <a:cubicBezTo>
                    <a:pt x="660" y="3422"/>
                    <a:pt x="642" y="3431"/>
                    <a:pt x="624" y="3441"/>
                  </a:cubicBezTo>
                  <a:cubicBezTo>
                    <a:pt x="624" y="3441"/>
                    <a:pt x="624" y="3441"/>
                    <a:pt x="624" y="3441"/>
                  </a:cubicBezTo>
                  <a:cubicBezTo>
                    <a:pt x="622" y="3442"/>
                    <a:pt x="620" y="3443"/>
                    <a:pt x="619" y="3444"/>
                  </a:cubicBezTo>
                  <a:cubicBezTo>
                    <a:pt x="616" y="3446"/>
                    <a:pt x="613" y="3449"/>
                    <a:pt x="611" y="3453"/>
                  </a:cubicBezTo>
                  <a:cubicBezTo>
                    <a:pt x="609" y="3456"/>
                    <a:pt x="608" y="3460"/>
                    <a:pt x="608" y="3464"/>
                  </a:cubicBezTo>
                  <a:cubicBezTo>
                    <a:pt x="608" y="3464"/>
                    <a:pt x="608" y="3464"/>
                    <a:pt x="608" y="3464"/>
                  </a:cubicBezTo>
                  <a:cubicBezTo>
                    <a:pt x="606" y="3479"/>
                    <a:pt x="603" y="3495"/>
                    <a:pt x="600" y="3511"/>
                  </a:cubicBezTo>
                  <a:cubicBezTo>
                    <a:pt x="600" y="3511"/>
                    <a:pt x="600" y="3511"/>
                    <a:pt x="600" y="3511"/>
                  </a:cubicBezTo>
                  <a:cubicBezTo>
                    <a:pt x="599" y="3520"/>
                    <a:pt x="597" y="3529"/>
                    <a:pt x="597" y="3540"/>
                  </a:cubicBezTo>
                  <a:cubicBezTo>
                    <a:pt x="597" y="3546"/>
                    <a:pt x="598" y="3552"/>
                    <a:pt x="600" y="3558"/>
                  </a:cubicBezTo>
                  <a:cubicBezTo>
                    <a:pt x="608" y="3587"/>
                    <a:pt x="614" y="3616"/>
                    <a:pt x="621" y="3645"/>
                  </a:cubicBezTo>
                  <a:cubicBezTo>
                    <a:pt x="621" y="3645"/>
                    <a:pt x="621" y="3645"/>
                    <a:pt x="621" y="3645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2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0" y="3648"/>
                    <a:pt x="617" y="3650"/>
                    <a:pt x="615" y="3653"/>
                  </a:cubicBezTo>
                  <a:cubicBezTo>
                    <a:pt x="614" y="3655"/>
                    <a:pt x="613" y="3656"/>
                    <a:pt x="612" y="3659"/>
                  </a:cubicBezTo>
                  <a:cubicBezTo>
                    <a:pt x="611" y="3661"/>
                    <a:pt x="611" y="3663"/>
                    <a:pt x="611" y="3665"/>
                  </a:cubicBezTo>
                  <a:cubicBezTo>
                    <a:pt x="611" y="3669"/>
                    <a:pt x="612" y="3673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3" y="3675"/>
                    <a:pt x="614" y="3676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2" y="3676"/>
                    <a:pt x="612" y="3678"/>
                    <a:pt x="612" y="3681"/>
                  </a:cubicBezTo>
                  <a:cubicBezTo>
                    <a:pt x="612" y="3683"/>
                    <a:pt x="612" y="3685"/>
                    <a:pt x="613" y="3688"/>
                  </a:cubicBezTo>
                  <a:cubicBezTo>
                    <a:pt x="614" y="3691"/>
                    <a:pt x="616" y="3694"/>
                    <a:pt x="618" y="3696"/>
                  </a:cubicBezTo>
                  <a:cubicBezTo>
                    <a:pt x="620" y="3699"/>
                    <a:pt x="623" y="3700"/>
                    <a:pt x="625" y="3702"/>
                  </a:cubicBezTo>
                  <a:cubicBezTo>
                    <a:pt x="625" y="3702"/>
                    <a:pt x="625" y="3702"/>
                    <a:pt x="625" y="3702"/>
                  </a:cubicBezTo>
                  <a:cubicBezTo>
                    <a:pt x="626" y="3702"/>
                    <a:pt x="627" y="3702"/>
                    <a:pt x="627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27" y="3702"/>
                    <a:pt x="627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25" y="3698"/>
                    <a:pt x="625" y="3700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5"/>
                    <a:pt x="625" y="3696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5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3" y="3697"/>
                  </a:cubicBezTo>
                  <a:cubicBezTo>
                    <a:pt x="623" y="3698"/>
                    <a:pt x="622" y="3698"/>
                    <a:pt x="621" y="3700"/>
                  </a:cubicBezTo>
                  <a:cubicBezTo>
                    <a:pt x="621" y="3700"/>
                    <a:pt x="621" y="3700"/>
                    <a:pt x="621" y="3700"/>
                  </a:cubicBezTo>
                  <a:cubicBezTo>
                    <a:pt x="620" y="3703"/>
                    <a:pt x="618" y="3707"/>
                    <a:pt x="618" y="3711"/>
                  </a:cubicBezTo>
                  <a:cubicBezTo>
                    <a:pt x="618" y="3713"/>
                    <a:pt x="619" y="3716"/>
                    <a:pt x="620" y="3718"/>
                  </a:cubicBezTo>
                  <a:cubicBezTo>
                    <a:pt x="621" y="3721"/>
                    <a:pt x="624" y="3724"/>
                    <a:pt x="627" y="3726"/>
                  </a:cubicBezTo>
                  <a:cubicBezTo>
                    <a:pt x="629" y="3728"/>
                    <a:pt x="632" y="3728"/>
                    <a:pt x="635" y="3729"/>
                  </a:cubicBezTo>
                  <a:cubicBezTo>
                    <a:pt x="635" y="3729"/>
                    <a:pt x="635" y="3729"/>
                    <a:pt x="635" y="3729"/>
                  </a:cubicBezTo>
                  <a:cubicBezTo>
                    <a:pt x="641" y="3730"/>
                    <a:pt x="646" y="3731"/>
                    <a:pt x="650" y="3731"/>
                  </a:cubicBezTo>
                  <a:cubicBezTo>
                    <a:pt x="650" y="3731"/>
                    <a:pt x="650" y="3731"/>
                    <a:pt x="650" y="3731"/>
                  </a:cubicBezTo>
                  <a:cubicBezTo>
                    <a:pt x="655" y="3732"/>
                    <a:pt x="658" y="3733"/>
                    <a:pt x="660" y="3733"/>
                  </a:cubicBezTo>
                  <a:cubicBezTo>
                    <a:pt x="661" y="3734"/>
                    <a:pt x="662" y="3734"/>
                    <a:pt x="663" y="3735"/>
                  </a:cubicBezTo>
                  <a:cubicBezTo>
                    <a:pt x="663" y="3735"/>
                    <a:pt x="664" y="3735"/>
                    <a:pt x="664" y="3736"/>
                  </a:cubicBezTo>
                  <a:cubicBezTo>
                    <a:pt x="664" y="3736"/>
                    <a:pt x="664" y="3736"/>
                    <a:pt x="664" y="3736"/>
                  </a:cubicBezTo>
                  <a:cubicBezTo>
                    <a:pt x="665" y="3737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6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6"/>
                  </a:cubicBezTo>
                  <a:cubicBezTo>
                    <a:pt x="666" y="3736"/>
                    <a:pt x="666" y="3736"/>
                    <a:pt x="666" y="3736"/>
                  </a:cubicBezTo>
                  <a:cubicBezTo>
                    <a:pt x="651" y="3748"/>
                    <a:pt x="637" y="3761"/>
                    <a:pt x="622" y="3774"/>
                  </a:cubicBezTo>
                  <a:cubicBezTo>
                    <a:pt x="622" y="3774"/>
                    <a:pt x="622" y="3774"/>
                    <a:pt x="622" y="3774"/>
                  </a:cubicBezTo>
                  <a:cubicBezTo>
                    <a:pt x="621" y="3775"/>
                    <a:pt x="620" y="3776"/>
                    <a:pt x="619" y="3777"/>
                  </a:cubicBezTo>
                  <a:cubicBezTo>
                    <a:pt x="618" y="3778"/>
                    <a:pt x="617" y="3779"/>
                    <a:pt x="616" y="3780"/>
                  </a:cubicBezTo>
                  <a:cubicBezTo>
                    <a:pt x="615" y="3782"/>
                    <a:pt x="614" y="3783"/>
                    <a:pt x="614" y="3786"/>
                  </a:cubicBezTo>
                  <a:cubicBezTo>
                    <a:pt x="612" y="3791"/>
                    <a:pt x="610" y="3796"/>
                    <a:pt x="609" y="3803"/>
                  </a:cubicBezTo>
                  <a:cubicBezTo>
                    <a:pt x="607" y="3809"/>
                    <a:pt x="606" y="3815"/>
                    <a:pt x="606" y="3823"/>
                  </a:cubicBezTo>
                  <a:cubicBezTo>
                    <a:pt x="606" y="3825"/>
                    <a:pt x="606" y="3828"/>
                    <a:pt x="606" y="3830"/>
                  </a:cubicBezTo>
                  <a:cubicBezTo>
                    <a:pt x="606" y="3830"/>
                    <a:pt x="606" y="3830"/>
                    <a:pt x="606" y="3830"/>
                  </a:cubicBezTo>
                  <a:cubicBezTo>
                    <a:pt x="609" y="3847"/>
                    <a:pt x="611" y="3863"/>
                    <a:pt x="611" y="3878"/>
                  </a:cubicBezTo>
                  <a:cubicBezTo>
                    <a:pt x="612" y="3885"/>
                    <a:pt x="612" y="3891"/>
                    <a:pt x="612" y="3897"/>
                  </a:cubicBezTo>
                  <a:cubicBezTo>
                    <a:pt x="612" y="3907"/>
                    <a:pt x="612" y="3917"/>
                    <a:pt x="612" y="3928"/>
                  </a:cubicBezTo>
                  <a:cubicBezTo>
                    <a:pt x="612" y="3940"/>
                    <a:pt x="612" y="3940"/>
                    <a:pt x="612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  <p:sp>
          <p:nvSpPr>
            <p:cNvPr id="14" name="Троицко-Печорский район">
              <a:extLst>
                <a:ext uri="{FF2B5EF4-FFF2-40B4-BE49-F238E27FC236}">
                  <a16:creationId xmlns:a16="http://schemas.microsoft.com/office/drawing/2014/main" xmlns="" id="{EC2052A2-B68D-E462-7E06-94414A7C2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" y="4245"/>
              <a:ext cx="973" cy="1105"/>
            </a:xfrm>
            <a:custGeom>
              <a:avLst/>
              <a:gdLst>
                <a:gd name="T0" fmla="*/ 511 w 883"/>
                <a:gd name="T1" fmla="*/ 95 h 1003"/>
                <a:gd name="T2" fmla="*/ 487 w 883"/>
                <a:gd name="T3" fmla="*/ 172 h 1003"/>
                <a:gd name="T4" fmla="*/ 325 w 883"/>
                <a:gd name="T5" fmla="*/ 202 h 1003"/>
                <a:gd name="T6" fmla="*/ 235 w 883"/>
                <a:gd name="T7" fmla="*/ 200 h 1003"/>
                <a:gd name="T8" fmla="*/ 235 w 883"/>
                <a:gd name="T9" fmla="*/ 167 h 1003"/>
                <a:gd name="T10" fmla="*/ 183 w 883"/>
                <a:gd name="T11" fmla="*/ 153 h 1003"/>
                <a:gd name="T12" fmla="*/ 140 w 883"/>
                <a:gd name="T13" fmla="*/ 136 h 1003"/>
                <a:gd name="T14" fmla="*/ 92 w 883"/>
                <a:gd name="T15" fmla="*/ 191 h 1003"/>
                <a:gd name="T16" fmla="*/ 32 w 883"/>
                <a:gd name="T17" fmla="*/ 357 h 1003"/>
                <a:gd name="T18" fmla="*/ 47 w 883"/>
                <a:gd name="T19" fmla="*/ 371 h 1003"/>
                <a:gd name="T20" fmla="*/ 54 w 883"/>
                <a:gd name="T21" fmla="*/ 392 h 1003"/>
                <a:gd name="T22" fmla="*/ 23 w 883"/>
                <a:gd name="T23" fmla="*/ 392 h 1003"/>
                <a:gd name="T24" fmla="*/ 5 w 883"/>
                <a:gd name="T25" fmla="*/ 469 h 1003"/>
                <a:gd name="T26" fmla="*/ 75 w 883"/>
                <a:gd name="T27" fmla="*/ 486 h 1003"/>
                <a:gd name="T28" fmla="*/ 61 w 883"/>
                <a:gd name="T29" fmla="*/ 737 h 1003"/>
                <a:gd name="T30" fmla="*/ 236 w 883"/>
                <a:gd name="T31" fmla="*/ 852 h 1003"/>
                <a:gd name="T32" fmla="*/ 231 w 883"/>
                <a:gd name="T33" fmla="*/ 1003 h 1003"/>
                <a:gd name="T34" fmla="*/ 250 w 883"/>
                <a:gd name="T35" fmla="*/ 949 h 1003"/>
                <a:gd name="T36" fmla="*/ 278 w 883"/>
                <a:gd name="T37" fmla="*/ 955 h 1003"/>
                <a:gd name="T38" fmla="*/ 299 w 883"/>
                <a:gd name="T39" fmla="*/ 917 h 1003"/>
                <a:gd name="T40" fmla="*/ 313 w 883"/>
                <a:gd name="T41" fmla="*/ 917 h 1003"/>
                <a:gd name="T42" fmla="*/ 383 w 883"/>
                <a:gd name="T43" fmla="*/ 930 h 1003"/>
                <a:gd name="T44" fmla="*/ 475 w 883"/>
                <a:gd name="T45" fmla="*/ 924 h 1003"/>
                <a:gd name="T46" fmla="*/ 720 w 883"/>
                <a:gd name="T47" fmla="*/ 927 h 1003"/>
                <a:gd name="T48" fmla="*/ 755 w 883"/>
                <a:gd name="T49" fmla="*/ 912 h 1003"/>
                <a:gd name="T50" fmla="*/ 794 w 883"/>
                <a:gd name="T51" fmla="*/ 872 h 1003"/>
                <a:gd name="T52" fmla="*/ 812 w 883"/>
                <a:gd name="T53" fmla="*/ 868 h 1003"/>
                <a:gd name="T54" fmla="*/ 827 w 883"/>
                <a:gd name="T55" fmla="*/ 856 h 1003"/>
                <a:gd name="T56" fmla="*/ 822 w 883"/>
                <a:gd name="T57" fmla="*/ 809 h 1003"/>
                <a:gd name="T58" fmla="*/ 849 w 883"/>
                <a:gd name="T59" fmla="*/ 748 h 1003"/>
                <a:gd name="T60" fmla="*/ 845 w 883"/>
                <a:gd name="T61" fmla="*/ 697 h 1003"/>
                <a:gd name="T62" fmla="*/ 838 w 883"/>
                <a:gd name="T63" fmla="*/ 660 h 1003"/>
                <a:gd name="T64" fmla="*/ 849 w 883"/>
                <a:gd name="T65" fmla="*/ 622 h 1003"/>
                <a:gd name="T66" fmla="*/ 872 w 883"/>
                <a:gd name="T67" fmla="*/ 574 h 1003"/>
                <a:gd name="T68" fmla="*/ 877 w 883"/>
                <a:gd name="T69" fmla="*/ 536 h 1003"/>
                <a:gd name="T70" fmla="*/ 881 w 883"/>
                <a:gd name="T71" fmla="*/ 501 h 1003"/>
                <a:gd name="T72" fmla="*/ 872 w 883"/>
                <a:gd name="T73" fmla="*/ 499 h 1003"/>
                <a:gd name="T74" fmla="*/ 849 w 883"/>
                <a:gd name="T75" fmla="*/ 477 h 1003"/>
                <a:gd name="T76" fmla="*/ 842 w 883"/>
                <a:gd name="T77" fmla="*/ 445 h 1003"/>
                <a:gd name="T78" fmla="*/ 837 w 883"/>
                <a:gd name="T79" fmla="*/ 398 h 1003"/>
                <a:gd name="T80" fmla="*/ 848 w 883"/>
                <a:gd name="T81" fmla="*/ 350 h 1003"/>
                <a:gd name="T82" fmla="*/ 835 w 883"/>
                <a:gd name="T83" fmla="*/ 331 h 1003"/>
                <a:gd name="T84" fmla="*/ 811 w 883"/>
                <a:gd name="T85" fmla="*/ 313 h 1003"/>
                <a:gd name="T86" fmla="*/ 803 w 883"/>
                <a:gd name="T87" fmla="*/ 306 h 1003"/>
                <a:gd name="T88" fmla="*/ 807 w 883"/>
                <a:gd name="T89" fmla="*/ 259 h 1003"/>
                <a:gd name="T90" fmla="*/ 789 w 883"/>
                <a:gd name="T91" fmla="*/ 235 h 1003"/>
                <a:gd name="T92" fmla="*/ 777 w 883"/>
                <a:gd name="T93" fmla="*/ 199 h 1003"/>
                <a:gd name="T94" fmla="*/ 757 w 883"/>
                <a:gd name="T95" fmla="*/ 175 h 1003"/>
                <a:gd name="T96" fmla="*/ 707 w 883"/>
                <a:gd name="T97" fmla="*/ 150 h 1003"/>
                <a:gd name="T98" fmla="*/ 637 w 883"/>
                <a:gd name="T99" fmla="*/ 163 h 1003"/>
                <a:gd name="T100" fmla="*/ 616 w 883"/>
                <a:gd name="T101" fmla="*/ 45 h 1003"/>
                <a:gd name="T102" fmla="*/ 591 w 883"/>
                <a:gd name="T103" fmla="*/ 38 h 1003"/>
                <a:gd name="T104" fmla="*/ 570 w 883"/>
                <a:gd name="T105" fmla="*/ 46 h 1003"/>
                <a:gd name="T106" fmla="*/ 556 w 883"/>
                <a:gd name="T107" fmla="*/ 34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83" h="1003">
                  <a:moveTo>
                    <a:pt x="545" y="0"/>
                  </a:moveTo>
                  <a:cubicBezTo>
                    <a:pt x="538" y="14"/>
                    <a:pt x="538" y="14"/>
                    <a:pt x="538" y="14"/>
                  </a:cubicBezTo>
                  <a:cubicBezTo>
                    <a:pt x="511" y="95"/>
                    <a:pt x="511" y="95"/>
                    <a:pt x="511" y="95"/>
                  </a:cubicBezTo>
                  <a:cubicBezTo>
                    <a:pt x="504" y="96"/>
                    <a:pt x="504" y="96"/>
                    <a:pt x="504" y="96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487" y="172"/>
                    <a:pt x="487" y="172"/>
                    <a:pt x="487" y="172"/>
                  </a:cubicBezTo>
                  <a:cubicBezTo>
                    <a:pt x="464" y="233"/>
                    <a:pt x="464" y="233"/>
                    <a:pt x="464" y="233"/>
                  </a:cubicBezTo>
                  <a:cubicBezTo>
                    <a:pt x="328" y="190"/>
                    <a:pt x="328" y="190"/>
                    <a:pt x="328" y="190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14" y="202"/>
                    <a:pt x="314" y="202"/>
                    <a:pt x="314" y="202"/>
                  </a:cubicBezTo>
                  <a:cubicBezTo>
                    <a:pt x="308" y="225"/>
                    <a:pt x="308" y="225"/>
                    <a:pt x="308" y="225"/>
                  </a:cubicBezTo>
                  <a:cubicBezTo>
                    <a:pt x="235" y="200"/>
                    <a:pt x="235" y="200"/>
                    <a:pt x="235" y="200"/>
                  </a:cubicBezTo>
                  <a:cubicBezTo>
                    <a:pt x="235" y="192"/>
                    <a:pt x="235" y="192"/>
                    <a:pt x="235" y="192"/>
                  </a:cubicBezTo>
                  <a:cubicBezTo>
                    <a:pt x="238" y="186"/>
                    <a:pt x="238" y="186"/>
                    <a:pt x="238" y="186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07" y="157"/>
                    <a:pt x="207" y="157"/>
                    <a:pt x="207" y="157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183" y="153"/>
                    <a:pt x="183" y="153"/>
                    <a:pt x="183" y="153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46" y="120"/>
                    <a:pt x="146" y="120"/>
                    <a:pt x="146" y="120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10" y="127"/>
                    <a:pt x="110" y="127"/>
                    <a:pt x="110" y="127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92" y="191"/>
                    <a:pt x="92" y="191"/>
                    <a:pt x="92" y="191"/>
                  </a:cubicBezTo>
                  <a:cubicBezTo>
                    <a:pt x="66" y="273"/>
                    <a:pt x="66" y="273"/>
                    <a:pt x="66" y="273"/>
                  </a:cubicBezTo>
                  <a:cubicBezTo>
                    <a:pt x="51" y="276"/>
                    <a:pt x="51" y="276"/>
                    <a:pt x="51" y="276"/>
                  </a:cubicBezTo>
                  <a:cubicBezTo>
                    <a:pt x="32" y="357"/>
                    <a:pt x="32" y="357"/>
                    <a:pt x="32" y="357"/>
                  </a:cubicBezTo>
                  <a:cubicBezTo>
                    <a:pt x="34" y="361"/>
                    <a:pt x="34" y="361"/>
                    <a:pt x="34" y="361"/>
                  </a:cubicBezTo>
                  <a:cubicBezTo>
                    <a:pt x="41" y="358"/>
                    <a:pt x="41" y="358"/>
                    <a:pt x="41" y="358"/>
                  </a:cubicBezTo>
                  <a:cubicBezTo>
                    <a:pt x="47" y="371"/>
                    <a:pt x="47" y="371"/>
                    <a:pt x="47" y="371"/>
                  </a:cubicBezTo>
                  <a:cubicBezTo>
                    <a:pt x="64" y="364"/>
                    <a:pt x="64" y="364"/>
                    <a:pt x="64" y="364"/>
                  </a:cubicBezTo>
                  <a:cubicBezTo>
                    <a:pt x="77" y="390"/>
                    <a:pt x="77" y="390"/>
                    <a:pt x="77" y="390"/>
                  </a:cubicBezTo>
                  <a:cubicBezTo>
                    <a:pt x="54" y="392"/>
                    <a:pt x="54" y="392"/>
                    <a:pt x="54" y="392"/>
                  </a:cubicBezTo>
                  <a:cubicBezTo>
                    <a:pt x="36" y="389"/>
                    <a:pt x="36" y="389"/>
                    <a:pt x="36" y="389"/>
                  </a:cubicBezTo>
                  <a:cubicBezTo>
                    <a:pt x="27" y="381"/>
                    <a:pt x="27" y="381"/>
                    <a:pt x="27" y="381"/>
                  </a:cubicBezTo>
                  <a:cubicBezTo>
                    <a:pt x="23" y="392"/>
                    <a:pt x="23" y="392"/>
                    <a:pt x="23" y="392"/>
                  </a:cubicBezTo>
                  <a:cubicBezTo>
                    <a:pt x="14" y="432"/>
                    <a:pt x="14" y="432"/>
                    <a:pt x="14" y="432"/>
                  </a:cubicBezTo>
                  <a:cubicBezTo>
                    <a:pt x="10" y="460"/>
                    <a:pt x="10" y="460"/>
                    <a:pt x="10" y="460"/>
                  </a:cubicBezTo>
                  <a:cubicBezTo>
                    <a:pt x="5" y="469"/>
                    <a:pt x="5" y="469"/>
                    <a:pt x="5" y="469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16" y="476"/>
                    <a:pt x="16" y="476"/>
                    <a:pt x="16" y="476"/>
                  </a:cubicBezTo>
                  <a:cubicBezTo>
                    <a:pt x="75" y="486"/>
                    <a:pt x="75" y="486"/>
                    <a:pt x="75" y="486"/>
                  </a:cubicBezTo>
                  <a:cubicBezTo>
                    <a:pt x="24" y="614"/>
                    <a:pt x="24" y="614"/>
                    <a:pt x="24" y="614"/>
                  </a:cubicBezTo>
                  <a:cubicBezTo>
                    <a:pt x="86" y="697"/>
                    <a:pt x="86" y="697"/>
                    <a:pt x="86" y="697"/>
                  </a:cubicBezTo>
                  <a:cubicBezTo>
                    <a:pt x="61" y="737"/>
                    <a:pt x="61" y="737"/>
                    <a:pt x="61" y="737"/>
                  </a:cubicBezTo>
                  <a:cubicBezTo>
                    <a:pt x="82" y="771"/>
                    <a:pt x="82" y="771"/>
                    <a:pt x="82" y="771"/>
                  </a:cubicBezTo>
                  <a:cubicBezTo>
                    <a:pt x="119" y="748"/>
                    <a:pt x="119" y="748"/>
                    <a:pt x="119" y="748"/>
                  </a:cubicBezTo>
                  <a:cubicBezTo>
                    <a:pt x="236" y="852"/>
                    <a:pt x="236" y="852"/>
                    <a:pt x="236" y="852"/>
                  </a:cubicBezTo>
                  <a:cubicBezTo>
                    <a:pt x="209" y="963"/>
                    <a:pt x="209" y="963"/>
                    <a:pt x="209" y="963"/>
                  </a:cubicBezTo>
                  <a:cubicBezTo>
                    <a:pt x="231" y="1003"/>
                    <a:pt x="231" y="1003"/>
                    <a:pt x="231" y="1003"/>
                  </a:cubicBezTo>
                  <a:cubicBezTo>
                    <a:pt x="231" y="1003"/>
                    <a:pt x="231" y="1003"/>
                    <a:pt x="231" y="1003"/>
                  </a:cubicBezTo>
                  <a:cubicBezTo>
                    <a:pt x="231" y="1002"/>
                    <a:pt x="231" y="1000"/>
                    <a:pt x="231" y="999"/>
                  </a:cubicBezTo>
                  <a:cubicBezTo>
                    <a:pt x="235" y="985"/>
                    <a:pt x="239" y="971"/>
                    <a:pt x="243" y="956"/>
                  </a:cubicBezTo>
                  <a:cubicBezTo>
                    <a:pt x="245" y="951"/>
                    <a:pt x="246" y="949"/>
                    <a:pt x="250" y="949"/>
                  </a:cubicBezTo>
                  <a:cubicBezTo>
                    <a:pt x="252" y="949"/>
                    <a:pt x="253" y="949"/>
                    <a:pt x="255" y="950"/>
                  </a:cubicBezTo>
                  <a:cubicBezTo>
                    <a:pt x="261" y="951"/>
                    <a:pt x="268" y="953"/>
                    <a:pt x="274" y="954"/>
                  </a:cubicBezTo>
                  <a:cubicBezTo>
                    <a:pt x="275" y="955"/>
                    <a:pt x="277" y="955"/>
                    <a:pt x="278" y="955"/>
                  </a:cubicBezTo>
                  <a:cubicBezTo>
                    <a:pt x="281" y="955"/>
                    <a:pt x="282" y="953"/>
                    <a:pt x="283" y="949"/>
                  </a:cubicBezTo>
                  <a:cubicBezTo>
                    <a:pt x="283" y="948"/>
                    <a:pt x="283" y="947"/>
                    <a:pt x="283" y="945"/>
                  </a:cubicBezTo>
                  <a:cubicBezTo>
                    <a:pt x="282" y="932"/>
                    <a:pt x="296" y="928"/>
                    <a:pt x="299" y="917"/>
                  </a:cubicBezTo>
                  <a:cubicBezTo>
                    <a:pt x="300" y="916"/>
                    <a:pt x="302" y="916"/>
                    <a:pt x="304" y="916"/>
                  </a:cubicBezTo>
                  <a:cubicBezTo>
                    <a:pt x="304" y="916"/>
                    <a:pt x="304" y="916"/>
                    <a:pt x="304" y="916"/>
                  </a:cubicBezTo>
                  <a:cubicBezTo>
                    <a:pt x="307" y="916"/>
                    <a:pt x="310" y="916"/>
                    <a:pt x="313" y="917"/>
                  </a:cubicBezTo>
                  <a:cubicBezTo>
                    <a:pt x="333" y="922"/>
                    <a:pt x="354" y="927"/>
                    <a:pt x="375" y="932"/>
                  </a:cubicBezTo>
                  <a:cubicBezTo>
                    <a:pt x="376" y="932"/>
                    <a:pt x="378" y="933"/>
                    <a:pt x="380" y="933"/>
                  </a:cubicBezTo>
                  <a:cubicBezTo>
                    <a:pt x="381" y="933"/>
                    <a:pt x="382" y="932"/>
                    <a:pt x="383" y="930"/>
                  </a:cubicBezTo>
                  <a:cubicBezTo>
                    <a:pt x="386" y="924"/>
                    <a:pt x="390" y="924"/>
                    <a:pt x="395" y="924"/>
                  </a:cubicBezTo>
                  <a:cubicBezTo>
                    <a:pt x="395" y="924"/>
                    <a:pt x="396" y="924"/>
                    <a:pt x="397" y="924"/>
                  </a:cubicBezTo>
                  <a:cubicBezTo>
                    <a:pt x="423" y="924"/>
                    <a:pt x="449" y="924"/>
                    <a:pt x="475" y="924"/>
                  </a:cubicBezTo>
                  <a:cubicBezTo>
                    <a:pt x="545" y="925"/>
                    <a:pt x="615" y="926"/>
                    <a:pt x="685" y="926"/>
                  </a:cubicBezTo>
                  <a:cubicBezTo>
                    <a:pt x="696" y="926"/>
                    <a:pt x="707" y="926"/>
                    <a:pt x="718" y="927"/>
                  </a:cubicBezTo>
                  <a:cubicBezTo>
                    <a:pt x="718" y="927"/>
                    <a:pt x="719" y="927"/>
                    <a:pt x="720" y="927"/>
                  </a:cubicBezTo>
                  <a:cubicBezTo>
                    <a:pt x="725" y="927"/>
                    <a:pt x="729" y="926"/>
                    <a:pt x="731" y="920"/>
                  </a:cubicBezTo>
                  <a:cubicBezTo>
                    <a:pt x="732" y="918"/>
                    <a:pt x="734" y="917"/>
                    <a:pt x="736" y="917"/>
                  </a:cubicBezTo>
                  <a:cubicBezTo>
                    <a:pt x="742" y="915"/>
                    <a:pt x="749" y="913"/>
                    <a:pt x="755" y="912"/>
                  </a:cubicBezTo>
                  <a:cubicBezTo>
                    <a:pt x="759" y="910"/>
                    <a:pt x="765" y="911"/>
                    <a:pt x="768" y="908"/>
                  </a:cubicBezTo>
                  <a:cubicBezTo>
                    <a:pt x="774" y="901"/>
                    <a:pt x="778" y="893"/>
                    <a:pt x="783" y="885"/>
                  </a:cubicBezTo>
                  <a:cubicBezTo>
                    <a:pt x="787" y="881"/>
                    <a:pt x="789" y="875"/>
                    <a:pt x="794" y="872"/>
                  </a:cubicBezTo>
                  <a:cubicBezTo>
                    <a:pt x="797" y="870"/>
                    <a:pt x="801" y="867"/>
                    <a:pt x="806" y="867"/>
                  </a:cubicBezTo>
                  <a:cubicBezTo>
                    <a:pt x="808" y="867"/>
                    <a:pt x="810" y="867"/>
                    <a:pt x="812" y="868"/>
                  </a:cubicBezTo>
                  <a:cubicBezTo>
                    <a:pt x="812" y="868"/>
                    <a:pt x="812" y="868"/>
                    <a:pt x="812" y="868"/>
                  </a:cubicBezTo>
                  <a:cubicBezTo>
                    <a:pt x="814" y="868"/>
                    <a:pt x="816" y="867"/>
                    <a:pt x="817" y="866"/>
                  </a:cubicBezTo>
                  <a:cubicBezTo>
                    <a:pt x="820" y="864"/>
                    <a:pt x="822" y="862"/>
                    <a:pt x="825" y="859"/>
                  </a:cubicBezTo>
                  <a:cubicBezTo>
                    <a:pt x="826" y="858"/>
                    <a:pt x="827" y="857"/>
                    <a:pt x="827" y="856"/>
                  </a:cubicBezTo>
                  <a:cubicBezTo>
                    <a:pt x="828" y="848"/>
                    <a:pt x="832" y="841"/>
                    <a:pt x="837" y="834"/>
                  </a:cubicBezTo>
                  <a:cubicBezTo>
                    <a:pt x="839" y="831"/>
                    <a:pt x="839" y="829"/>
                    <a:pt x="835" y="826"/>
                  </a:cubicBezTo>
                  <a:cubicBezTo>
                    <a:pt x="829" y="822"/>
                    <a:pt x="822" y="817"/>
                    <a:pt x="822" y="809"/>
                  </a:cubicBezTo>
                  <a:cubicBezTo>
                    <a:pt x="822" y="795"/>
                    <a:pt x="824" y="781"/>
                    <a:pt x="834" y="770"/>
                  </a:cubicBezTo>
                  <a:cubicBezTo>
                    <a:pt x="835" y="769"/>
                    <a:pt x="837" y="768"/>
                    <a:pt x="837" y="766"/>
                  </a:cubicBezTo>
                  <a:cubicBezTo>
                    <a:pt x="837" y="757"/>
                    <a:pt x="844" y="753"/>
                    <a:pt x="849" y="748"/>
                  </a:cubicBezTo>
                  <a:cubicBezTo>
                    <a:pt x="855" y="741"/>
                    <a:pt x="855" y="737"/>
                    <a:pt x="849" y="730"/>
                  </a:cubicBezTo>
                  <a:cubicBezTo>
                    <a:pt x="848" y="728"/>
                    <a:pt x="847" y="726"/>
                    <a:pt x="846" y="723"/>
                  </a:cubicBezTo>
                  <a:cubicBezTo>
                    <a:pt x="846" y="715"/>
                    <a:pt x="845" y="706"/>
                    <a:pt x="845" y="697"/>
                  </a:cubicBezTo>
                  <a:cubicBezTo>
                    <a:pt x="844" y="694"/>
                    <a:pt x="844" y="690"/>
                    <a:pt x="842" y="688"/>
                  </a:cubicBezTo>
                  <a:cubicBezTo>
                    <a:pt x="837" y="682"/>
                    <a:pt x="838" y="677"/>
                    <a:pt x="838" y="670"/>
                  </a:cubicBezTo>
                  <a:cubicBezTo>
                    <a:pt x="838" y="667"/>
                    <a:pt x="838" y="663"/>
                    <a:pt x="838" y="660"/>
                  </a:cubicBezTo>
                  <a:cubicBezTo>
                    <a:pt x="839" y="657"/>
                    <a:pt x="839" y="654"/>
                    <a:pt x="840" y="652"/>
                  </a:cubicBezTo>
                  <a:cubicBezTo>
                    <a:pt x="842" y="647"/>
                    <a:pt x="845" y="643"/>
                    <a:pt x="846" y="638"/>
                  </a:cubicBezTo>
                  <a:cubicBezTo>
                    <a:pt x="847" y="633"/>
                    <a:pt x="846" y="626"/>
                    <a:pt x="849" y="622"/>
                  </a:cubicBezTo>
                  <a:cubicBezTo>
                    <a:pt x="856" y="614"/>
                    <a:pt x="860" y="606"/>
                    <a:pt x="857" y="595"/>
                  </a:cubicBezTo>
                  <a:cubicBezTo>
                    <a:pt x="862" y="589"/>
                    <a:pt x="860" y="580"/>
                    <a:pt x="869" y="578"/>
                  </a:cubicBezTo>
                  <a:cubicBezTo>
                    <a:pt x="871" y="578"/>
                    <a:pt x="872" y="576"/>
                    <a:pt x="872" y="574"/>
                  </a:cubicBezTo>
                  <a:cubicBezTo>
                    <a:pt x="875" y="571"/>
                    <a:pt x="876" y="567"/>
                    <a:pt x="879" y="564"/>
                  </a:cubicBezTo>
                  <a:cubicBezTo>
                    <a:pt x="881" y="561"/>
                    <a:pt x="883" y="558"/>
                    <a:pt x="879" y="554"/>
                  </a:cubicBezTo>
                  <a:cubicBezTo>
                    <a:pt x="874" y="548"/>
                    <a:pt x="875" y="542"/>
                    <a:pt x="877" y="536"/>
                  </a:cubicBezTo>
                  <a:cubicBezTo>
                    <a:pt x="879" y="533"/>
                    <a:pt x="879" y="531"/>
                    <a:pt x="880" y="528"/>
                  </a:cubicBezTo>
                  <a:cubicBezTo>
                    <a:pt x="880" y="523"/>
                    <a:pt x="881" y="517"/>
                    <a:pt x="881" y="512"/>
                  </a:cubicBezTo>
                  <a:cubicBezTo>
                    <a:pt x="881" y="508"/>
                    <a:pt x="883" y="504"/>
                    <a:pt x="881" y="501"/>
                  </a:cubicBezTo>
                  <a:cubicBezTo>
                    <a:pt x="881" y="501"/>
                    <a:pt x="881" y="501"/>
                    <a:pt x="880" y="500"/>
                  </a:cubicBezTo>
                  <a:cubicBezTo>
                    <a:pt x="879" y="500"/>
                    <a:pt x="878" y="500"/>
                    <a:pt x="877" y="500"/>
                  </a:cubicBezTo>
                  <a:cubicBezTo>
                    <a:pt x="876" y="499"/>
                    <a:pt x="874" y="499"/>
                    <a:pt x="872" y="499"/>
                  </a:cubicBezTo>
                  <a:cubicBezTo>
                    <a:pt x="871" y="498"/>
                    <a:pt x="869" y="497"/>
                    <a:pt x="868" y="497"/>
                  </a:cubicBezTo>
                  <a:cubicBezTo>
                    <a:pt x="864" y="495"/>
                    <a:pt x="861" y="493"/>
                    <a:pt x="858" y="493"/>
                  </a:cubicBezTo>
                  <a:cubicBezTo>
                    <a:pt x="847" y="490"/>
                    <a:pt x="846" y="488"/>
                    <a:pt x="849" y="477"/>
                  </a:cubicBezTo>
                  <a:cubicBezTo>
                    <a:pt x="850" y="472"/>
                    <a:pt x="852" y="468"/>
                    <a:pt x="847" y="463"/>
                  </a:cubicBezTo>
                  <a:cubicBezTo>
                    <a:pt x="845" y="461"/>
                    <a:pt x="845" y="457"/>
                    <a:pt x="844" y="453"/>
                  </a:cubicBezTo>
                  <a:cubicBezTo>
                    <a:pt x="843" y="451"/>
                    <a:pt x="842" y="448"/>
                    <a:pt x="842" y="445"/>
                  </a:cubicBezTo>
                  <a:cubicBezTo>
                    <a:pt x="841" y="441"/>
                    <a:pt x="841" y="438"/>
                    <a:pt x="840" y="434"/>
                  </a:cubicBezTo>
                  <a:cubicBezTo>
                    <a:pt x="838" y="426"/>
                    <a:pt x="836" y="419"/>
                    <a:pt x="833" y="412"/>
                  </a:cubicBezTo>
                  <a:cubicBezTo>
                    <a:pt x="831" y="406"/>
                    <a:pt x="831" y="400"/>
                    <a:pt x="837" y="398"/>
                  </a:cubicBezTo>
                  <a:cubicBezTo>
                    <a:pt x="844" y="395"/>
                    <a:pt x="845" y="390"/>
                    <a:pt x="845" y="384"/>
                  </a:cubicBezTo>
                  <a:cubicBezTo>
                    <a:pt x="845" y="378"/>
                    <a:pt x="846" y="372"/>
                    <a:pt x="846" y="367"/>
                  </a:cubicBezTo>
                  <a:cubicBezTo>
                    <a:pt x="846" y="361"/>
                    <a:pt x="846" y="355"/>
                    <a:pt x="848" y="350"/>
                  </a:cubicBezTo>
                  <a:cubicBezTo>
                    <a:pt x="849" y="345"/>
                    <a:pt x="851" y="342"/>
                    <a:pt x="847" y="338"/>
                  </a:cubicBezTo>
                  <a:cubicBezTo>
                    <a:pt x="843" y="336"/>
                    <a:pt x="839" y="331"/>
                    <a:pt x="836" y="331"/>
                  </a:cubicBezTo>
                  <a:cubicBezTo>
                    <a:pt x="836" y="331"/>
                    <a:pt x="835" y="331"/>
                    <a:pt x="835" y="331"/>
                  </a:cubicBezTo>
                  <a:cubicBezTo>
                    <a:pt x="835" y="331"/>
                    <a:pt x="835" y="331"/>
                    <a:pt x="835" y="331"/>
                  </a:cubicBezTo>
                  <a:cubicBezTo>
                    <a:pt x="826" y="331"/>
                    <a:pt x="822" y="325"/>
                    <a:pt x="819" y="319"/>
                  </a:cubicBezTo>
                  <a:cubicBezTo>
                    <a:pt x="817" y="315"/>
                    <a:pt x="815" y="313"/>
                    <a:pt x="811" y="313"/>
                  </a:cubicBezTo>
                  <a:cubicBezTo>
                    <a:pt x="811" y="313"/>
                    <a:pt x="810" y="313"/>
                    <a:pt x="810" y="313"/>
                  </a:cubicBezTo>
                  <a:cubicBezTo>
                    <a:pt x="810" y="313"/>
                    <a:pt x="810" y="313"/>
                    <a:pt x="810" y="313"/>
                  </a:cubicBezTo>
                  <a:cubicBezTo>
                    <a:pt x="806" y="313"/>
                    <a:pt x="803" y="311"/>
                    <a:pt x="803" y="306"/>
                  </a:cubicBezTo>
                  <a:cubicBezTo>
                    <a:pt x="802" y="301"/>
                    <a:pt x="801" y="296"/>
                    <a:pt x="800" y="291"/>
                  </a:cubicBezTo>
                  <a:cubicBezTo>
                    <a:pt x="800" y="287"/>
                    <a:pt x="800" y="282"/>
                    <a:pt x="802" y="278"/>
                  </a:cubicBezTo>
                  <a:cubicBezTo>
                    <a:pt x="805" y="272"/>
                    <a:pt x="806" y="266"/>
                    <a:pt x="807" y="259"/>
                  </a:cubicBezTo>
                  <a:cubicBezTo>
                    <a:pt x="807" y="258"/>
                    <a:pt x="807" y="257"/>
                    <a:pt x="807" y="257"/>
                  </a:cubicBezTo>
                  <a:cubicBezTo>
                    <a:pt x="792" y="247"/>
                    <a:pt x="792" y="247"/>
                    <a:pt x="792" y="247"/>
                  </a:cubicBezTo>
                  <a:cubicBezTo>
                    <a:pt x="789" y="235"/>
                    <a:pt x="789" y="235"/>
                    <a:pt x="789" y="235"/>
                  </a:cubicBezTo>
                  <a:cubicBezTo>
                    <a:pt x="789" y="221"/>
                    <a:pt x="789" y="221"/>
                    <a:pt x="789" y="221"/>
                  </a:cubicBezTo>
                  <a:cubicBezTo>
                    <a:pt x="783" y="209"/>
                    <a:pt x="783" y="209"/>
                    <a:pt x="783" y="209"/>
                  </a:cubicBezTo>
                  <a:cubicBezTo>
                    <a:pt x="777" y="199"/>
                    <a:pt x="777" y="199"/>
                    <a:pt x="777" y="199"/>
                  </a:cubicBezTo>
                  <a:cubicBezTo>
                    <a:pt x="777" y="182"/>
                    <a:pt x="777" y="182"/>
                    <a:pt x="777" y="182"/>
                  </a:cubicBezTo>
                  <a:cubicBezTo>
                    <a:pt x="773" y="177"/>
                    <a:pt x="773" y="177"/>
                    <a:pt x="773" y="177"/>
                  </a:cubicBezTo>
                  <a:cubicBezTo>
                    <a:pt x="757" y="175"/>
                    <a:pt x="757" y="175"/>
                    <a:pt x="757" y="175"/>
                  </a:cubicBezTo>
                  <a:cubicBezTo>
                    <a:pt x="744" y="170"/>
                    <a:pt x="744" y="170"/>
                    <a:pt x="744" y="170"/>
                  </a:cubicBezTo>
                  <a:cubicBezTo>
                    <a:pt x="730" y="169"/>
                    <a:pt x="730" y="169"/>
                    <a:pt x="730" y="169"/>
                  </a:cubicBezTo>
                  <a:cubicBezTo>
                    <a:pt x="707" y="150"/>
                    <a:pt x="707" y="150"/>
                    <a:pt x="707" y="150"/>
                  </a:cubicBezTo>
                  <a:cubicBezTo>
                    <a:pt x="690" y="155"/>
                    <a:pt x="690" y="155"/>
                    <a:pt x="690" y="155"/>
                  </a:cubicBezTo>
                  <a:cubicBezTo>
                    <a:pt x="659" y="161"/>
                    <a:pt x="659" y="161"/>
                    <a:pt x="659" y="161"/>
                  </a:cubicBezTo>
                  <a:cubicBezTo>
                    <a:pt x="637" y="163"/>
                    <a:pt x="637" y="163"/>
                    <a:pt x="637" y="163"/>
                  </a:cubicBezTo>
                  <a:cubicBezTo>
                    <a:pt x="635" y="129"/>
                    <a:pt x="635" y="129"/>
                    <a:pt x="635" y="129"/>
                  </a:cubicBezTo>
                  <a:cubicBezTo>
                    <a:pt x="626" y="93"/>
                    <a:pt x="626" y="93"/>
                    <a:pt x="626" y="93"/>
                  </a:cubicBezTo>
                  <a:cubicBezTo>
                    <a:pt x="616" y="45"/>
                    <a:pt x="616" y="45"/>
                    <a:pt x="616" y="45"/>
                  </a:cubicBezTo>
                  <a:cubicBezTo>
                    <a:pt x="607" y="35"/>
                    <a:pt x="607" y="35"/>
                    <a:pt x="607" y="35"/>
                  </a:cubicBezTo>
                  <a:cubicBezTo>
                    <a:pt x="593" y="27"/>
                    <a:pt x="593" y="27"/>
                    <a:pt x="593" y="27"/>
                  </a:cubicBezTo>
                  <a:cubicBezTo>
                    <a:pt x="591" y="38"/>
                    <a:pt x="591" y="38"/>
                    <a:pt x="591" y="38"/>
                  </a:cubicBezTo>
                  <a:cubicBezTo>
                    <a:pt x="587" y="51"/>
                    <a:pt x="587" y="51"/>
                    <a:pt x="587" y="51"/>
                  </a:cubicBezTo>
                  <a:cubicBezTo>
                    <a:pt x="578" y="57"/>
                    <a:pt x="578" y="57"/>
                    <a:pt x="578" y="57"/>
                  </a:cubicBezTo>
                  <a:cubicBezTo>
                    <a:pt x="570" y="46"/>
                    <a:pt x="570" y="46"/>
                    <a:pt x="570" y="46"/>
                  </a:cubicBezTo>
                  <a:cubicBezTo>
                    <a:pt x="563" y="44"/>
                    <a:pt x="563" y="44"/>
                    <a:pt x="563" y="44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56" y="34"/>
                    <a:pt x="556" y="34"/>
                    <a:pt x="556" y="34"/>
                  </a:cubicBezTo>
                  <a:cubicBezTo>
                    <a:pt x="556" y="19"/>
                    <a:pt x="556" y="19"/>
                    <a:pt x="556" y="19"/>
                  </a:cubicBezTo>
                  <a:cubicBezTo>
                    <a:pt x="545" y="0"/>
                    <a:pt x="545" y="0"/>
                    <a:pt x="545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5" name="Удорский район">
              <a:extLst>
                <a:ext uri="{FF2B5EF4-FFF2-40B4-BE49-F238E27FC236}">
                  <a16:creationId xmlns:a16="http://schemas.microsoft.com/office/drawing/2014/main" xmlns="" id="{57884160-CA3B-4B77-6C6A-CE2593DCF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" y="3691"/>
              <a:ext cx="1215" cy="1261"/>
            </a:xfrm>
            <a:custGeom>
              <a:avLst/>
              <a:gdLst>
                <a:gd name="T0" fmla="*/ 998 w 1102"/>
                <a:gd name="T1" fmla="*/ 9 h 1144"/>
                <a:gd name="T2" fmla="*/ 976 w 1102"/>
                <a:gd name="T3" fmla="*/ 114 h 1144"/>
                <a:gd name="T4" fmla="*/ 967 w 1102"/>
                <a:gd name="T5" fmla="*/ 130 h 1144"/>
                <a:gd name="T6" fmla="*/ 954 w 1102"/>
                <a:gd name="T7" fmla="*/ 129 h 1144"/>
                <a:gd name="T8" fmla="*/ 871 w 1102"/>
                <a:gd name="T9" fmla="*/ 113 h 1144"/>
                <a:gd name="T10" fmla="*/ 802 w 1102"/>
                <a:gd name="T11" fmla="*/ 157 h 1144"/>
                <a:gd name="T12" fmla="*/ 790 w 1102"/>
                <a:gd name="T13" fmla="*/ 169 h 1144"/>
                <a:gd name="T14" fmla="*/ 696 w 1102"/>
                <a:gd name="T15" fmla="*/ 150 h 1144"/>
                <a:gd name="T16" fmla="*/ 676 w 1102"/>
                <a:gd name="T17" fmla="*/ 214 h 1144"/>
                <a:gd name="T18" fmla="*/ 662 w 1102"/>
                <a:gd name="T19" fmla="*/ 214 h 1144"/>
                <a:gd name="T20" fmla="*/ 601 w 1102"/>
                <a:gd name="T21" fmla="*/ 258 h 1144"/>
                <a:gd name="T22" fmla="*/ 588 w 1102"/>
                <a:gd name="T23" fmla="*/ 269 h 1144"/>
                <a:gd name="T24" fmla="*/ 582 w 1102"/>
                <a:gd name="T25" fmla="*/ 269 h 1144"/>
                <a:gd name="T26" fmla="*/ 541 w 1102"/>
                <a:gd name="T27" fmla="*/ 261 h 1144"/>
                <a:gd name="T28" fmla="*/ 444 w 1102"/>
                <a:gd name="T29" fmla="*/ 209 h 1144"/>
                <a:gd name="T30" fmla="*/ 386 w 1102"/>
                <a:gd name="T31" fmla="*/ 206 h 1144"/>
                <a:gd name="T32" fmla="*/ 287 w 1102"/>
                <a:gd name="T33" fmla="*/ 215 h 1144"/>
                <a:gd name="T34" fmla="*/ 287 w 1102"/>
                <a:gd name="T35" fmla="*/ 215 h 1144"/>
                <a:gd name="T36" fmla="*/ 221 w 1102"/>
                <a:gd name="T37" fmla="*/ 232 h 1144"/>
                <a:gd name="T38" fmla="*/ 205 w 1102"/>
                <a:gd name="T39" fmla="*/ 241 h 1144"/>
                <a:gd name="T40" fmla="*/ 182 w 1102"/>
                <a:gd name="T41" fmla="*/ 245 h 1144"/>
                <a:gd name="T42" fmla="*/ 165 w 1102"/>
                <a:gd name="T43" fmla="*/ 252 h 1144"/>
                <a:gd name="T44" fmla="*/ 161 w 1102"/>
                <a:gd name="T45" fmla="*/ 252 h 1144"/>
                <a:gd name="T46" fmla="*/ 82 w 1102"/>
                <a:gd name="T47" fmla="*/ 241 h 1144"/>
                <a:gd name="T48" fmla="*/ 28 w 1102"/>
                <a:gd name="T49" fmla="*/ 265 h 1144"/>
                <a:gd name="T50" fmla="*/ 31 w 1102"/>
                <a:gd name="T51" fmla="*/ 326 h 1144"/>
                <a:gd name="T52" fmla="*/ 145 w 1102"/>
                <a:gd name="T53" fmla="*/ 382 h 1144"/>
                <a:gd name="T54" fmla="*/ 272 w 1102"/>
                <a:gd name="T55" fmla="*/ 464 h 1144"/>
                <a:gd name="T56" fmla="*/ 305 w 1102"/>
                <a:gd name="T57" fmla="*/ 594 h 1144"/>
                <a:gd name="T58" fmla="*/ 300 w 1102"/>
                <a:gd name="T59" fmla="*/ 618 h 1144"/>
                <a:gd name="T60" fmla="*/ 300 w 1102"/>
                <a:gd name="T61" fmla="*/ 628 h 1144"/>
                <a:gd name="T62" fmla="*/ 331 w 1102"/>
                <a:gd name="T63" fmla="*/ 686 h 1144"/>
                <a:gd name="T64" fmla="*/ 413 w 1102"/>
                <a:gd name="T65" fmla="*/ 731 h 1144"/>
                <a:gd name="T66" fmla="*/ 417 w 1102"/>
                <a:gd name="T67" fmla="*/ 772 h 1144"/>
                <a:gd name="T68" fmla="*/ 397 w 1102"/>
                <a:gd name="T69" fmla="*/ 813 h 1144"/>
                <a:gd name="T70" fmla="*/ 380 w 1102"/>
                <a:gd name="T71" fmla="*/ 834 h 1144"/>
                <a:gd name="T72" fmla="*/ 327 w 1102"/>
                <a:gd name="T73" fmla="*/ 878 h 1144"/>
                <a:gd name="T74" fmla="*/ 360 w 1102"/>
                <a:gd name="T75" fmla="*/ 967 h 1144"/>
                <a:gd name="T76" fmla="*/ 359 w 1102"/>
                <a:gd name="T77" fmla="*/ 1031 h 1144"/>
                <a:gd name="T78" fmla="*/ 358 w 1102"/>
                <a:gd name="T79" fmla="*/ 1072 h 1144"/>
                <a:gd name="T80" fmla="*/ 390 w 1102"/>
                <a:gd name="T81" fmla="*/ 1097 h 1144"/>
                <a:gd name="T82" fmla="*/ 421 w 1102"/>
                <a:gd name="T83" fmla="*/ 1144 h 1144"/>
                <a:gd name="T84" fmla="*/ 439 w 1102"/>
                <a:gd name="T85" fmla="*/ 1080 h 1144"/>
                <a:gd name="T86" fmla="*/ 556 w 1102"/>
                <a:gd name="T87" fmla="*/ 1079 h 1144"/>
                <a:gd name="T88" fmla="*/ 564 w 1102"/>
                <a:gd name="T89" fmla="*/ 919 h 1144"/>
                <a:gd name="T90" fmla="*/ 628 w 1102"/>
                <a:gd name="T91" fmla="*/ 920 h 1144"/>
                <a:gd name="T92" fmla="*/ 657 w 1102"/>
                <a:gd name="T93" fmla="*/ 859 h 1144"/>
                <a:gd name="T94" fmla="*/ 832 w 1102"/>
                <a:gd name="T95" fmla="*/ 900 h 1144"/>
                <a:gd name="T96" fmla="*/ 886 w 1102"/>
                <a:gd name="T97" fmla="*/ 773 h 1144"/>
                <a:gd name="T98" fmla="*/ 1029 w 1102"/>
                <a:gd name="T99" fmla="*/ 664 h 1144"/>
                <a:gd name="T100" fmla="*/ 991 w 1102"/>
                <a:gd name="T101" fmla="*/ 589 h 1144"/>
                <a:gd name="T102" fmla="*/ 891 w 1102"/>
                <a:gd name="T103" fmla="*/ 499 h 1144"/>
                <a:gd name="T104" fmla="*/ 871 w 1102"/>
                <a:gd name="T105" fmla="*/ 355 h 1144"/>
                <a:gd name="T106" fmla="*/ 1098 w 1102"/>
                <a:gd name="T107" fmla="*/ 172 h 1144"/>
                <a:gd name="T108" fmla="*/ 1083 w 1102"/>
                <a:gd name="T109" fmla="*/ 119 h 1144"/>
                <a:gd name="T110" fmla="*/ 1066 w 1102"/>
                <a:gd name="T111" fmla="*/ 47 h 1144"/>
                <a:gd name="T112" fmla="*/ 1036 w 1102"/>
                <a:gd name="T113" fmla="*/ 2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2" h="1144">
                  <a:moveTo>
                    <a:pt x="999" y="0"/>
                  </a:moveTo>
                  <a:cubicBezTo>
                    <a:pt x="999" y="1"/>
                    <a:pt x="999" y="1"/>
                    <a:pt x="999" y="2"/>
                  </a:cubicBezTo>
                  <a:cubicBezTo>
                    <a:pt x="999" y="3"/>
                    <a:pt x="999" y="3"/>
                    <a:pt x="999" y="4"/>
                  </a:cubicBezTo>
                  <a:cubicBezTo>
                    <a:pt x="999" y="6"/>
                    <a:pt x="999" y="8"/>
                    <a:pt x="998" y="9"/>
                  </a:cubicBezTo>
                  <a:cubicBezTo>
                    <a:pt x="996" y="19"/>
                    <a:pt x="994" y="30"/>
                    <a:pt x="991" y="40"/>
                  </a:cubicBezTo>
                  <a:cubicBezTo>
                    <a:pt x="991" y="40"/>
                    <a:pt x="991" y="40"/>
                    <a:pt x="991" y="40"/>
                  </a:cubicBezTo>
                  <a:cubicBezTo>
                    <a:pt x="986" y="65"/>
                    <a:pt x="981" y="89"/>
                    <a:pt x="976" y="114"/>
                  </a:cubicBezTo>
                  <a:cubicBezTo>
                    <a:pt x="976" y="114"/>
                    <a:pt x="976" y="114"/>
                    <a:pt x="976" y="114"/>
                  </a:cubicBezTo>
                  <a:cubicBezTo>
                    <a:pt x="976" y="115"/>
                    <a:pt x="976" y="116"/>
                    <a:pt x="975" y="118"/>
                  </a:cubicBezTo>
                  <a:cubicBezTo>
                    <a:pt x="975" y="119"/>
                    <a:pt x="975" y="119"/>
                    <a:pt x="975" y="120"/>
                  </a:cubicBezTo>
                  <a:cubicBezTo>
                    <a:pt x="974" y="120"/>
                    <a:pt x="974" y="121"/>
                    <a:pt x="974" y="121"/>
                  </a:cubicBezTo>
                  <a:cubicBezTo>
                    <a:pt x="973" y="128"/>
                    <a:pt x="971" y="130"/>
                    <a:pt x="967" y="130"/>
                  </a:cubicBezTo>
                  <a:cubicBezTo>
                    <a:pt x="965" y="130"/>
                    <a:pt x="964" y="130"/>
                    <a:pt x="961" y="130"/>
                  </a:cubicBezTo>
                  <a:cubicBezTo>
                    <a:pt x="961" y="130"/>
                    <a:pt x="961" y="130"/>
                    <a:pt x="960" y="130"/>
                  </a:cubicBezTo>
                  <a:cubicBezTo>
                    <a:pt x="958" y="130"/>
                    <a:pt x="956" y="129"/>
                    <a:pt x="954" y="129"/>
                  </a:cubicBezTo>
                  <a:cubicBezTo>
                    <a:pt x="954" y="129"/>
                    <a:pt x="954" y="129"/>
                    <a:pt x="954" y="129"/>
                  </a:cubicBezTo>
                  <a:cubicBezTo>
                    <a:pt x="948" y="128"/>
                    <a:pt x="941" y="126"/>
                    <a:pt x="935" y="125"/>
                  </a:cubicBezTo>
                  <a:cubicBezTo>
                    <a:pt x="935" y="125"/>
                    <a:pt x="935" y="125"/>
                    <a:pt x="935" y="125"/>
                  </a:cubicBezTo>
                  <a:cubicBezTo>
                    <a:pt x="914" y="120"/>
                    <a:pt x="893" y="116"/>
                    <a:pt x="871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51" y="111"/>
                    <a:pt x="833" y="106"/>
                    <a:pt x="814" y="102"/>
                  </a:cubicBezTo>
                  <a:cubicBezTo>
                    <a:pt x="813" y="105"/>
                    <a:pt x="812" y="109"/>
                    <a:pt x="811" y="112"/>
                  </a:cubicBezTo>
                  <a:cubicBezTo>
                    <a:pt x="809" y="126"/>
                    <a:pt x="806" y="140"/>
                    <a:pt x="803" y="154"/>
                  </a:cubicBezTo>
                  <a:cubicBezTo>
                    <a:pt x="803" y="155"/>
                    <a:pt x="803" y="156"/>
                    <a:pt x="802" y="157"/>
                  </a:cubicBezTo>
                  <a:cubicBezTo>
                    <a:pt x="802" y="157"/>
                    <a:pt x="802" y="157"/>
                    <a:pt x="802" y="157"/>
                  </a:cubicBezTo>
                  <a:cubicBezTo>
                    <a:pt x="802" y="158"/>
                    <a:pt x="802" y="158"/>
                    <a:pt x="802" y="159"/>
                  </a:cubicBezTo>
                  <a:cubicBezTo>
                    <a:pt x="800" y="167"/>
                    <a:pt x="799" y="170"/>
                    <a:pt x="794" y="170"/>
                  </a:cubicBezTo>
                  <a:cubicBezTo>
                    <a:pt x="793" y="170"/>
                    <a:pt x="792" y="169"/>
                    <a:pt x="790" y="169"/>
                  </a:cubicBezTo>
                  <a:cubicBezTo>
                    <a:pt x="789" y="169"/>
                    <a:pt x="789" y="169"/>
                    <a:pt x="788" y="169"/>
                  </a:cubicBezTo>
                  <a:cubicBezTo>
                    <a:pt x="786" y="169"/>
                    <a:pt x="785" y="169"/>
                    <a:pt x="784" y="169"/>
                  </a:cubicBezTo>
                  <a:cubicBezTo>
                    <a:pt x="783" y="169"/>
                    <a:pt x="782" y="168"/>
                    <a:pt x="781" y="168"/>
                  </a:cubicBezTo>
                  <a:cubicBezTo>
                    <a:pt x="753" y="162"/>
                    <a:pt x="725" y="156"/>
                    <a:pt x="696" y="150"/>
                  </a:cubicBezTo>
                  <a:cubicBezTo>
                    <a:pt x="696" y="150"/>
                    <a:pt x="696" y="150"/>
                    <a:pt x="696" y="150"/>
                  </a:cubicBezTo>
                  <a:cubicBezTo>
                    <a:pt x="693" y="166"/>
                    <a:pt x="689" y="182"/>
                    <a:pt x="686" y="198"/>
                  </a:cubicBezTo>
                  <a:cubicBezTo>
                    <a:pt x="686" y="199"/>
                    <a:pt x="686" y="200"/>
                    <a:pt x="687" y="201"/>
                  </a:cubicBezTo>
                  <a:cubicBezTo>
                    <a:pt x="688" y="207"/>
                    <a:pt x="683" y="213"/>
                    <a:pt x="676" y="214"/>
                  </a:cubicBezTo>
                  <a:cubicBezTo>
                    <a:pt x="676" y="214"/>
                    <a:pt x="675" y="214"/>
                    <a:pt x="674" y="215"/>
                  </a:cubicBezTo>
                  <a:cubicBezTo>
                    <a:pt x="673" y="215"/>
                    <a:pt x="672" y="215"/>
                    <a:pt x="671" y="215"/>
                  </a:cubicBezTo>
                  <a:cubicBezTo>
                    <a:pt x="669" y="215"/>
                    <a:pt x="667" y="215"/>
                    <a:pt x="666" y="214"/>
                  </a:cubicBezTo>
                  <a:cubicBezTo>
                    <a:pt x="665" y="214"/>
                    <a:pt x="664" y="214"/>
                    <a:pt x="662" y="214"/>
                  </a:cubicBezTo>
                  <a:cubicBezTo>
                    <a:pt x="646" y="210"/>
                    <a:pt x="630" y="206"/>
                    <a:pt x="614" y="203"/>
                  </a:cubicBezTo>
                  <a:cubicBezTo>
                    <a:pt x="613" y="203"/>
                    <a:pt x="613" y="204"/>
                    <a:pt x="613" y="205"/>
                  </a:cubicBezTo>
                  <a:cubicBezTo>
                    <a:pt x="609" y="221"/>
                    <a:pt x="605" y="237"/>
                    <a:pt x="602" y="254"/>
                  </a:cubicBezTo>
                  <a:cubicBezTo>
                    <a:pt x="602" y="255"/>
                    <a:pt x="601" y="257"/>
                    <a:pt x="601" y="258"/>
                  </a:cubicBezTo>
                  <a:cubicBezTo>
                    <a:pt x="601" y="259"/>
                    <a:pt x="601" y="259"/>
                    <a:pt x="600" y="259"/>
                  </a:cubicBezTo>
                  <a:cubicBezTo>
                    <a:pt x="599" y="267"/>
                    <a:pt x="597" y="269"/>
                    <a:pt x="592" y="269"/>
                  </a:cubicBezTo>
                  <a:cubicBezTo>
                    <a:pt x="591" y="269"/>
                    <a:pt x="590" y="269"/>
                    <a:pt x="588" y="269"/>
                  </a:cubicBezTo>
                  <a:cubicBezTo>
                    <a:pt x="588" y="269"/>
                    <a:pt x="588" y="269"/>
                    <a:pt x="588" y="269"/>
                  </a:cubicBezTo>
                  <a:cubicBezTo>
                    <a:pt x="587" y="269"/>
                    <a:pt x="586" y="269"/>
                    <a:pt x="585" y="269"/>
                  </a:cubicBezTo>
                  <a:cubicBezTo>
                    <a:pt x="584" y="269"/>
                    <a:pt x="583" y="269"/>
                    <a:pt x="582" y="269"/>
                  </a:cubicBezTo>
                  <a:cubicBezTo>
                    <a:pt x="582" y="269"/>
                    <a:pt x="582" y="269"/>
                    <a:pt x="582" y="269"/>
                  </a:cubicBezTo>
                  <a:cubicBezTo>
                    <a:pt x="582" y="269"/>
                    <a:pt x="582" y="269"/>
                    <a:pt x="582" y="269"/>
                  </a:cubicBezTo>
                  <a:cubicBezTo>
                    <a:pt x="572" y="268"/>
                    <a:pt x="562" y="266"/>
                    <a:pt x="552" y="265"/>
                  </a:cubicBezTo>
                  <a:cubicBezTo>
                    <a:pt x="552" y="265"/>
                    <a:pt x="552" y="265"/>
                    <a:pt x="552" y="265"/>
                  </a:cubicBezTo>
                  <a:cubicBezTo>
                    <a:pt x="549" y="264"/>
                    <a:pt x="545" y="263"/>
                    <a:pt x="542" y="261"/>
                  </a:cubicBezTo>
                  <a:cubicBezTo>
                    <a:pt x="542" y="261"/>
                    <a:pt x="542" y="261"/>
                    <a:pt x="541" y="261"/>
                  </a:cubicBezTo>
                  <a:cubicBezTo>
                    <a:pt x="536" y="260"/>
                    <a:pt x="533" y="258"/>
                    <a:pt x="532" y="253"/>
                  </a:cubicBezTo>
                  <a:cubicBezTo>
                    <a:pt x="530" y="243"/>
                    <a:pt x="527" y="233"/>
                    <a:pt x="526" y="222"/>
                  </a:cubicBezTo>
                  <a:cubicBezTo>
                    <a:pt x="525" y="216"/>
                    <a:pt x="525" y="212"/>
                    <a:pt x="523" y="211"/>
                  </a:cubicBezTo>
                  <a:cubicBezTo>
                    <a:pt x="497" y="210"/>
                    <a:pt x="470" y="209"/>
                    <a:pt x="444" y="209"/>
                  </a:cubicBezTo>
                  <a:cubicBezTo>
                    <a:pt x="444" y="209"/>
                    <a:pt x="444" y="209"/>
                    <a:pt x="444" y="209"/>
                  </a:cubicBezTo>
                  <a:cubicBezTo>
                    <a:pt x="427" y="208"/>
                    <a:pt x="410" y="207"/>
                    <a:pt x="394" y="206"/>
                  </a:cubicBezTo>
                  <a:cubicBezTo>
                    <a:pt x="394" y="206"/>
                    <a:pt x="394" y="206"/>
                    <a:pt x="394" y="206"/>
                  </a:cubicBezTo>
                  <a:cubicBezTo>
                    <a:pt x="391" y="206"/>
                    <a:pt x="388" y="206"/>
                    <a:pt x="386" y="206"/>
                  </a:cubicBezTo>
                  <a:cubicBezTo>
                    <a:pt x="385" y="206"/>
                    <a:pt x="385" y="206"/>
                    <a:pt x="385" y="206"/>
                  </a:cubicBezTo>
                  <a:cubicBezTo>
                    <a:pt x="365" y="206"/>
                    <a:pt x="344" y="210"/>
                    <a:pt x="321" y="211"/>
                  </a:cubicBezTo>
                  <a:cubicBezTo>
                    <a:pt x="321" y="211"/>
                    <a:pt x="321" y="211"/>
                    <a:pt x="321" y="211"/>
                  </a:cubicBezTo>
                  <a:cubicBezTo>
                    <a:pt x="310" y="212"/>
                    <a:pt x="299" y="214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76" y="217"/>
                    <a:pt x="265" y="218"/>
                    <a:pt x="255" y="220"/>
                  </a:cubicBezTo>
                  <a:cubicBezTo>
                    <a:pt x="255" y="220"/>
                    <a:pt x="255" y="220"/>
                    <a:pt x="255" y="220"/>
                  </a:cubicBezTo>
                  <a:cubicBezTo>
                    <a:pt x="248" y="220"/>
                    <a:pt x="242" y="222"/>
                    <a:pt x="236" y="223"/>
                  </a:cubicBezTo>
                  <a:cubicBezTo>
                    <a:pt x="230" y="225"/>
                    <a:pt x="226" y="228"/>
                    <a:pt x="221" y="232"/>
                  </a:cubicBezTo>
                  <a:cubicBezTo>
                    <a:pt x="221" y="232"/>
                    <a:pt x="221" y="232"/>
                    <a:pt x="221" y="232"/>
                  </a:cubicBezTo>
                  <a:cubicBezTo>
                    <a:pt x="221" y="232"/>
                    <a:pt x="221" y="232"/>
                    <a:pt x="221" y="232"/>
                  </a:cubicBezTo>
                  <a:cubicBezTo>
                    <a:pt x="218" y="234"/>
                    <a:pt x="215" y="236"/>
                    <a:pt x="212" y="237"/>
                  </a:cubicBezTo>
                  <a:cubicBezTo>
                    <a:pt x="210" y="239"/>
                    <a:pt x="207" y="240"/>
                    <a:pt x="205" y="241"/>
                  </a:cubicBezTo>
                  <a:cubicBezTo>
                    <a:pt x="203" y="242"/>
                    <a:pt x="201" y="243"/>
                    <a:pt x="199" y="244"/>
                  </a:cubicBezTo>
                  <a:cubicBezTo>
                    <a:pt x="197" y="244"/>
                    <a:pt x="195" y="245"/>
                    <a:pt x="193" y="245"/>
                  </a:cubicBezTo>
                  <a:cubicBezTo>
                    <a:pt x="191" y="246"/>
                    <a:pt x="189" y="247"/>
                    <a:pt x="187" y="247"/>
                  </a:cubicBezTo>
                  <a:cubicBezTo>
                    <a:pt x="186" y="247"/>
                    <a:pt x="184" y="246"/>
                    <a:pt x="182" y="245"/>
                  </a:cubicBezTo>
                  <a:cubicBezTo>
                    <a:pt x="181" y="244"/>
                    <a:pt x="180" y="244"/>
                    <a:pt x="180" y="244"/>
                  </a:cubicBezTo>
                  <a:cubicBezTo>
                    <a:pt x="178" y="244"/>
                    <a:pt x="178" y="245"/>
                    <a:pt x="177" y="246"/>
                  </a:cubicBezTo>
                  <a:cubicBezTo>
                    <a:pt x="176" y="251"/>
                    <a:pt x="173" y="252"/>
                    <a:pt x="170" y="252"/>
                  </a:cubicBezTo>
                  <a:cubicBezTo>
                    <a:pt x="168" y="252"/>
                    <a:pt x="167" y="252"/>
                    <a:pt x="165" y="252"/>
                  </a:cubicBezTo>
                  <a:cubicBezTo>
                    <a:pt x="165" y="252"/>
                    <a:pt x="164" y="252"/>
                    <a:pt x="164" y="252"/>
                  </a:cubicBezTo>
                  <a:cubicBezTo>
                    <a:pt x="164" y="252"/>
                    <a:pt x="163" y="252"/>
                    <a:pt x="163" y="252"/>
                  </a:cubicBezTo>
                  <a:cubicBezTo>
                    <a:pt x="162" y="252"/>
                    <a:pt x="161" y="252"/>
                    <a:pt x="161" y="252"/>
                  </a:cubicBezTo>
                  <a:cubicBezTo>
                    <a:pt x="161" y="252"/>
                    <a:pt x="161" y="252"/>
                    <a:pt x="161" y="252"/>
                  </a:cubicBezTo>
                  <a:cubicBezTo>
                    <a:pt x="149" y="250"/>
                    <a:pt x="138" y="248"/>
                    <a:pt x="128" y="247"/>
                  </a:cubicBezTo>
                  <a:cubicBezTo>
                    <a:pt x="128" y="247"/>
                    <a:pt x="128" y="247"/>
                    <a:pt x="128" y="247"/>
                  </a:cubicBezTo>
                  <a:cubicBezTo>
                    <a:pt x="112" y="245"/>
                    <a:pt x="97" y="243"/>
                    <a:pt x="82" y="241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1" y="241"/>
                    <a:pt x="81" y="241"/>
                    <a:pt x="81" y="241"/>
                  </a:cubicBezTo>
                  <a:cubicBezTo>
                    <a:pt x="81" y="241"/>
                    <a:pt x="81" y="241"/>
                    <a:pt x="81" y="241"/>
                  </a:cubicBezTo>
                  <a:cubicBezTo>
                    <a:pt x="80" y="241"/>
                    <a:pt x="77" y="242"/>
                    <a:pt x="76" y="242"/>
                  </a:cubicBezTo>
                  <a:cubicBezTo>
                    <a:pt x="60" y="250"/>
                    <a:pt x="44" y="257"/>
                    <a:pt x="28" y="265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19" y="270"/>
                    <a:pt x="9" y="276"/>
                    <a:pt x="0" y="282"/>
                  </a:cubicBezTo>
                  <a:cubicBezTo>
                    <a:pt x="0" y="283"/>
                    <a:pt x="0" y="284"/>
                    <a:pt x="1" y="286"/>
                  </a:cubicBezTo>
                  <a:cubicBezTo>
                    <a:pt x="11" y="299"/>
                    <a:pt x="21" y="312"/>
                    <a:pt x="31" y="326"/>
                  </a:cubicBezTo>
                  <a:cubicBezTo>
                    <a:pt x="32" y="328"/>
                    <a:pt x="34" y="329"/>
                    <a:pt x="36" y="331"/>
                  </a:cubicBezTo>
                  <a:cubicBezTo>
                    <a:pt x="55" y="343"/>
                    <a:pt x="73" y="355"/>
                    <a:pt x="91" y="367"/>
                  </a:cubicBezTo>
                  <a:cubicBezTo>
                    <a:pt x="97" y="371"/>
                    <a:pt x="103" y="373"/>
                    <a:pt x="110" y="374"/>
                  </a:cubicBezTo>
                  <a:cubicBezTo>
                    <a:pt x="122" y="376"/>
                    <a:pt x="134" y="376"/>
                    <a:pt x="145" y="382"/>
                  </a:cubicBezTo>
                  <a:cubicBezTo>
                    <a:pt x="151" y="386"/>
                    <a:pt x="158" y="389"/>
                    <a:pt x="165" y="391"/>
                  </a:cubicBezTo>
                  <a:cubicBezTo>
                    <a:pt x="184" y="397"/>
                    <a:pt x="200" y="407"/>
                    <a:pt x="215" y="418"/>
                  </a:cubicBezTo>
                  <a:cubicBezTo>
                    <a:pt x="231" y="429"/>
                    <a:pt x="246" y="440"/>
                    <a:pt x="260" y="452"/>
                  </a:cubicBezTo>
                  <a:cubicBezTo>
                    <a:pt x="265" y="455"/>
                    <a:pt x="269" y="459"/>
                    <a:pt x="272" y="464"/>
                  </a:cubicBezTo>
                  <a:cubicBezTo>
                    <a:pt x="286" y="486"/>
                    <a:pt x="300" y="509"/>
                    <a:pt x="308" y="534"/>
                  </a:cubicBezTo>
                  <a:cubicBezTo>
                    <a:pt x="311" y="541"/>
                    <a:pt x="312" y="549"/>
                    <a:pt x="314" y="555"/>
                  </a:cubicBezTo>
                  <a:cubicBezTo>
                    <a:pt x="314" y="558"/>
                    <a:pt x="314" y="561"/>
                    <a:pt x="314" y="564"/>
                  </a:cubicBezTo>
                  <a:cubicBezTo>
                    <a:pt x="314" y="575"/>
                    <a:pt x="311" y="585"/>
                    <a:pt x="305" y="594"/>
                  </a:cubicBezTo>
                  <a:cubicBezTo>
                    <a:pt x="305" y="594"/>
                    <a:pt x="305" y="594"/>
                    <a:pt x="305" y="594"/>
                  </a:cubicBezTo>
                  <a:cubicBezTo>
                    <a:pt x="303" y="597"/>
                    <a:pt x="302" y="599"/>
                    <a:pt x="301" y="602"/>
                  </a:cubicBezTo>
                  <a:cubicBezTo>
                    <a:pt x="300" y="607"/>
                    <a:pt x="299" y="612"/>
                    <a:pt x="300" y="617"/>
                  </a:cubicBezTo>
                  <a:cubicBezTo>
                    <a:pt x="300" y="618"/>
                    <a:pt x="300" y="618"/>
                    <a:pt x="300" y="618"/>
                  </a:cubicBezTo>
                  <a:cubicBezTo>
                    <a:pt x="300" y="618"/>
                    <a:pt x="300" y="618"/>
                    <a:pt x="300" y="618"/>
                  </a:cubicBezTo>
                  <a:cubicBezTo>
                    <a:pt x="301" y="620"/>
                    <a:pt x="301" y="622"/>
                    <a:pt x="301" y="624"/>
                  </a:cubicBezTo>
                  <a:cubicBezTo>
                    <a:pt x="301" y="626"/>
                    <a:pt x="301" y="627"/>
                    <a:pt x="300" y="628"/>
                  </a:cubicBezTo>
                  <a:cubicBezTo>
                    <a:pt x="300" y="628"/>
                    <a:pt x="300" y="628"/>
                    <a:pt x="300" y="628"/>
                  </a:cubicBezTo>
                  <a:cubicBezTo>
                    <a:pt x="300" y="632"/>
                    <a:pt x="300" y="636"/>
                    <a:pt x="300" y="639"/>
                  </a:cubicBezTo>
                  <a:cubicBezTo>
                    <a:pt x="299" y="646"/>
                    <a:pt x="302" y="651"/>
                    <a:pt x="305" y="656"/>
                  </a:cubicBezTo>
                  <a:cubicBezTo>
                    <a:pt x="310" y="662"/>
                    <a:pt x="314" y="668"/>
                    <a:pt x="317" y="675"/>
                  </a:cubicBezTo>
                  <a:cubicBezTo>
                    <a:pt x="321" y="684"/>
                    <a:pt x="321" y="685"/>
                    <a:pt x="331" y="686"/>
                  </a:cubicBezTo>
                  <a:cubicBezTo>
                    <a:pt x="337" y="686"/>
                    <a:pt x="342" y="688"/>
                    <a:pt x="346" y="692"/>
                  </a:cubicBezTo>
                  <a:cubicBezTo>
                    <a:pt x="358" y="702"/>
                    <a:pt x="369" y="712"/>
                    <a:pt x="380" y="722"/>
                  </a:cubicBezTo>
                  <a:cubicBezTo>
                    <a:pt x="384" y="725"/>
                    <a:pt x="387" y="727"/>
                    <a:pt x="392" y="727"/>
                  </a:cubicBezTo>
                  <a:cubicBezTo>
                    <a:pt x="399" y="728"/>
                    <a:pt x="406" y="729"/>
                    <a:pt x="413" y="731"/>
                  </a:cubicBezTo>
                  <a:cubicBezTo>
                    <a:pt x="423" y="733"/>
                    <a:pt x="424" y="734"/>
                    <a:pt x="422" y="744"/>
                  </a:cubicBezTo>
                  <a:cubicBezTo>
                    <a:pt x="421" y="747"/>
                    <a:pt x="419" y="751"/>
                    <a:pt x="418" y="755"/>
                  </a:cubicBezTo>
                  <a:cubicBezTo>
                    <a:pt x="418" y="758"/>
                    <a:pt x="418" y="761"/>
                    <a:pt x="417" y="764"/>
                  </a:cubicBezTo>
                  <a:cubicBezTo>
                    <a:pt x="417" y="767"/>
                    <a:pt x="417" y="770"/>
                    <a:pt x="417" y="772"/>
                  </a:cubicBezTo>
                  <a:cubicBezTo>
                    <a:pt x="417" y="776"/>
                    <a:pt x="416" y="780"/>
                    <a:pt x="415" y="783"/>
                  </a:cubicBezTo>
                  <a:cubicBezTo>
                    <a:pt x="413" y="787"/>
                    <a:pt x="411" y="791"/>
                    <a:pt x="409" y="794"/>
                  </a:cubicBezTo>
                  <a:cubicBezTo>
                    <a:pt x="405" y="800"/>
                    <a:pt x="401" y="805"/>
                    <a:pt x="397" y="810"/>
                  </a:cubicBezTo>
                  <a:cubicBezTo>
                    <a:pt x="397" y="811"/>
                    <a:pt x="397" y="812"/>
                    <a:pt x="397" y="813"/>
                  </a:cubicBezTo>
                  <a:cubicBezTo>
                    <a:pt x="399" y="819"/>
                    <a:pt x="396" y="821"/>
                    <a:pt x="391" y="824"/>
                  </a:cubicBezTo>
                  <a:cubicBezTo>
                    <a:pt x="390" y="825"/>
                    <a:pt x="389" y="826"/>
                    <a:pt x="387" y="827"/>
                  </a:cubicBezTo>
                  <a:cubicBezTo>
                    <a:pt x="385" y="829"/>
                    <a:pt x="383" y="832"/>
                    <a:pt x="380" y="834"/>
                  </a:cubicBezTo>
                  <a:cubicBezTo>
                    <a:pt x="380" y="834"/>
                    <a:pt x="380" y="834"/>
                    <a:pt x="380" y="834"/>
                  </a:cubicBezTo>
                  <a:cubicBezTo>
                    <a:pt x="374" y="838"/>
                    <a:pt x="368" y="843"/>
                    <a:pt x="363" y="848"/>
                  </a:cubicBezTo>
                  <a:cubicBezTo>
                    <a:pt x="363" y="848"/>
                    <a:pt x="363" y="848"/>
                    <a:pt x="363" y="848"/>
                  </a:cubicBezTo>
                  <a:cubicBezTo>
                    <a:pt x="351" y="858"/>
                    <a:pt x="339" y="868"/>
                    <a:pt x="327" y="878"/>
                  </a:cubicBezTo>
                  <a:cubicBezTo>
                    <a:pt x="327" y="878"/>
                    <a:pt x="327" y="878"/>
                    <a:pt x="327" y="878"/>
                  </a:cubicBezTo>
                  <a:cubicBezTo>
                    <a:pt x="327" y="878"/>
                    <a:pt x="327" y="878"/>
                    <a:pt x="327" y="878"/>
                  </a:cubicBezTo>
                  <a:cubicBezTo>
                    <a:pt x="327" y="879"/>
                    <a:pt x="327" y="880"/>
                    <a:pt x="327" y="882"/>
                  </a:cubicBezTo>
                  <a:cubicBezTo>
                    <a:pt x="337" y="903"/>
                    <a:pt x="346" y="925"/>
                    <a:pt x="356" y="947"/>
                  </a:cubicBezTo>
                  <a:cubicBezTo>
                    <a:pt x="359" y="953"/>
                    <a:pt x="360" y="960"/>
                    <a:pt x="360" y="967"/>
                  </a:cubicBezTo>
                  <a:cubicBezTo>
                    <a:pt x="360" y="977"/>
                    <a:pt x="360" y="988"/>
                    <a:pt x="359" y="999"/>
                  </a:cubicBezTo>
                  <a:cubicBezTo>
                    <a:pt x="359" y="1010"/>
                    <a:pt x="359" y="1020"/>
                    <a:pt x="359" y="1031"/>
                  </a:cubicBezTo>
                  <a:cubicBezTo>
                    <a:pt x="359" y="1031"/>
                    <a:pt x="359" y="1031"/>
                    <a:pt x="359" y="1031"/>
                  </a:cubicBezTo>
                  <a:cubicBezTo>
                    <a:pt x="359" y="1031"/>
                    <a:pt x="359" y="1031"/>
                    <a:pt x="359" y="1031"/>
                  </a:cubicBezTo>
                  <a:cubicBezTo>
                    <a:pt x="359" y="1034"/>
                    <a:pt x="359" y="1037"/>
                    <a:pt x="359" y="1040"/>
                  </a:cubicBezTo>
                  <a:cubicBezTo>
                    <a:pt x="359" y="1040"/>
                    <a:pt x="359" y="1040"/>
                    <a:pt x="359" y="1040"/>
                  </a:cubicBezTo>
                  <a:cubicBezTo>
                    <a:pt x="359" y="1047"/>
                    <a:pt x="358" y="1053"/>
                    <a:pt x="358" y="1059"/>
                  </a:cubicBezTo>
                  <a:cubicBezTo>
                    <a:pt x="358" y="1063"/>
                    <a:pt x="358" y="1067"/>
                    <a:pt x="358" y="1072"/>
                  </a:cubicBezTo>
                  <a:cubicBezTo>
                    <a:pt x="358" y="1075"/>
                    <a:pt x="359" y="1077"/>
                    <a:pt x="363" y="1077"/>
                  </a:cubicBezTo>
                  <a:cubicBezTo>
                    <a:pt x="368" y="1077"/>
                    <a:pt x="374" y="1077"/>
                    <a:pt x="380" y="1078"/>
                  </a:cubicBezTo>
                  <a:cubicBezTo>
                    <a:pt x="388" y="1078"/>
                    <a:pt x="391" y="1080"/>
                    <a:pt x="391" y="1089"/>
                  </a:cubicBezTo>
                  <a:cubicBezTo>
                    <a:pt x="391" y="1092"/>
                    <a:pt x="390" y="1094"/>
                    <a:pt x="390" y="1097"/>
                  </a:cubicBezTo>
                  <a:cubicBezTo>
                    <a:pt x="390" y="1109"/>
                    <a:pt x="389" y="1122"/>
                    <a:pt x="389" y="1134"/>
                  </a:cubicBezTo>
                  <a:cubicBezTo>
                    <a:pt x="389" y="1142"/>
                    <a:pt x="389" y="1142"/>
                    <a:pt x="397" y="1143"/>
                  </a:cubicBezTo>
                  <a:cubicBezTo>
                    <a:pt x="404" y="1143"/>
                    <a:pt x="411" y="1143"/>
                    <a:pt x="418" y="1144"/>
                  </a:cubicBezTo>
                  <a:cubicBezTo>
                    <a:pt x="419" y="1144"/>
                    <a:pt x="420" y="1144"/>
                    <a:pt x="421" y="1144"/>
                  </a:cubicBezTo>
                  <a:cubicBezTo>
                    <a:pt x="425" y="1144"/>
                    <a:pt x="425" y="1143"/>
                    <a:pt x="426" y="1136"/>
                  </a:cubicBezTo>
                  <a:cubicBezTo>
                    <a:pt x="427" y="1121"/>
                    <a:pt x="427" y="1106"/>
                    <a:pt x="428" y="1091"/>
                  </a:cubicBezTo>
                  <a:cubicBezTo>
                    <a:pt x="429" y="1083"/>
                    <a:pt x="431" y="1080"/>
                    <a:pt x="437" y="1080"/>
                  </a:cubicBezTo>
                  <a:cubicBezTo>
                    <a:pt x="438" y="1080"/>
                    <a:pt x="439" y="1080"/>
                    <a:pt x="439" y="1080"/>
                  </a:cubicBezTo>
                  <a:cubicBezTo>
                    <a:pt x="455" y="1081"/>
                    <a:pt x="471" y="1083"/>
                    <a:pt x="487" y="1084"/>
                  </a:cubicBezTo>
                  <a:cubicBezTo>
                    <a:pt x="507" y="1085"/>
                    <a:pt x="528" y="1086"/>
                    <a:pt x="548" y="1087"/>
                  </a:cubicBezTo>
                  <a:cubicBezTo>
                    <a:pt x="550" y="1087"/>
                    <a:pt x="550" y="1087"/>
                    <a:pt x="551" y="1087"/>
                  </a:cubicBezTo>
                  <a:cubicBezTo>
                    <a:pt x="556" y="1087"/>
                    <a:pt x="556" y="1085"/>
                    <a:pt x="556" y="1079"/>
                  </a:cubicBezTo>
                  <a:cubicBezTo>
                    <a:pt x="556" y="1065"/>
                    <a:pt x="556" y="1051"/>
                    <a:pt x="555" y="1037"/>
                  </a:cubicBezTo>
                  <a:cubicBezTo>
                    <a:pt x="555" y="1032"/>
                    <a:pt x="554" y="1026"/>
                    <a:pt x="551" y="1023"/>
                  </a:cubicBezTo>
                  <a:cubicBezTo>
                    <a:pt x="546" y="1016"/>
                    <a:pt x="546" y="1010"/>
                    <a:pt x="547" y="1002"/>
                  </a:cubicBezTo>
                  <a:cubicBezTo>
                    <a:pt x="553" y="975"/>
                    <a:pt x="559" y="947"/>
                    <a:pt x="564" y="919"/>
                  </a:cubicBezTo>
                  <a:cubicBezTo>
                    <a:pt x="566" y="912"/>
                    <a:pt x="567" y="909"/>
                    <a:pt x="572" y="909"/>
                  </a:cubicBezTo>
                  <a:cubicBezTo>
                    <a:pt x="573" y="909"/>
                    <a:pt x="575" y="910"/>
                    <a:pt x="578" y="910"/>
                  </a:cubicBezTo>
                  <a:cubicBezTo>
                    <a:pt x="593" y="913"/>
                    <a:pt x="609" y="916"/>
                    <a:pt x="625" y="920"/>
                  </a:cubicBezTo>
                  <a:cubicBezTo>
                    <a:pt x="626" y="920"/>
                    <a:pt x="627" y="920"/>
                    <a:pt x="628" y="920"/>
                  </a:cubicBezTo>
                  <a:cubicBezTo>
                    <a:pt x="630" y="920"/>
                    <a:pt x="632" y="919"/>
                    <a:pt x="632" y="915"/>
                  </a:cubicBezTo>
                  <a:cubicBezTo>
                    <a:pt x="634" y="900"/>
                    <a:pt x="638" y="886"/>
                    <a:pt x="641" y="871"/>
                  </a:cubicBezTo>
                  <a:cubicBezTo>
                    <a:pt x="642" y="862"/>
                    <a:pt x="644" y="858"/>
                    <a:pt x="650" y="858"/>
                  </a:cubicBezTo>
                  <a:cubicBezTo>
                    <a:pt x="652" y="858"/>
                    <a:pt x="654" y="859"/>
                    <a:pt x="657" y="859"/>
                  </a:cubicBezTo>
                  <a:cubicBezTo>
                    <a:pt x="666" y="861"/>
                    <a:pt x="676" y="863"/>
                    <a:pt x="685" y="865"/>
                  </a:cubicBezTo>
                  <a:cubicBezTo>
                    <a:pt x="722" y="872"/>
                    <a:pt x="759" y="880"/>
                    <a:pt x="797" y="887"/>
                  </a:cubicBezTo>
                  <a:cubicBezTo>
                    <a:pt x="806" y="889"/>
                    <a:pt x="815" y="891"/>
                    <a:pt x="824" y="894"/>
                  </a:cubicBezTo>
                  <a:cubicBezTo>
                    <a:pt x="829" y="895"/>
                    <a:pt x="832" y="897"/>
                    <a:pt x="832" y="900"/>
                  </a:cubicBezTo>
                  <a:cubicBezTo>
                    <a:pt x="832" y="900"/>
                    <a:pt x="832" y="900"/>
                    <a:pt x="832" y="900"/>
                  </a:cubicBezTo>
                  <a:cubicBezTo>
                    <a:pt x="832" y="900"/>
                    <a:pt x="832" y="900"/>
                    <a:pt x="832" y="900"/>
                  </a:cubicBezTo>
                  <a:cubicBezTo>
                    <a:pt x="858" y="905"/>
                    <a:pt x="858" y="905"/>
                    <a:pt x="858" y="905"/>
                  </a:cubicBezTo>
                  <a:cubicBezTo>
                    <a:pt x="886" y="773"/>
                    <a:pt x="886" y="773"/>
                    <a:pt x="886" y="773"/>
                  </a:cubicBezTo>
                  <a:cubicBezTo>
                    <a:pt x="901" y="773"/>
                    <a:pt x="901" y="773"/>
                    <a:pt x="901" y="773"/>
                  </a:cubicBezTo>
                  <a:cubicBezTo>
                    <a:pt x="916" y="712"/>
                    <a:pt x="916" y="712"/>
                    <a:pt x="916" y="712"/>
                  </a:cubicBezTo>
                  <a:cubicBezTo>
                    <a:pt x="1013" y="732"/>
                    <a:pt x="1013" y="732"/>
                    <a:pt x="1013" y="732"/>
                  </a:cubicBezTo>
                  <a:cubicBezTo>
                    <a:pt x="1029" y="664"/>
                    <a:pt x="1029" y="664"/>
                    <a:pt x="1029" y="664"/>
                  </a:cubicBezTo>
                  <a:cubicBezTo>
                    <a:pt x="1013" y="658"/>
                    <a:pt x="1013" y="658"/>
                    <a:pt x="1013" y="658"/>
                  </a:cubicBezTo>
                  <a:cubicBezTo>
                    <a:pt x="1017" y="630"/>
                    <a:pt x="1017" y="630"/>
                    <a:pt x="1017" y="630"/>
                  </a:cubicBezTo>
                  <a:cubicBezTo>
                    <a:pt x="987" y="623"/>
                    <a:pt x="987" y="623"/>
                    <a:pt x="987" y="623"/>
                  </a:cubicBezTo>
                  <a:cubicBezTo>
                    <a:pt x="991" y="589"/>
                    <a:pt x="991" y="589"/>
                    <a:pt x="991" y="589"/>
                  </a:cubicBezTo>
                  <a:cubicBezTo>
                    <a:pt x="976" y="586"/>
                    <a:pt x="976" y="586"/>
                    <a:pt x="976" y="586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886" y="530"/>
                    <a:pt x="886" y="530"/>
                    <a:pt x="886" y="530"/>
                  </a:cubicBezTo>
                  <a:cubicBezTo>
                    <a:pt x="891" y="499"/>
                    <a:pt x="891" y="499"/>
                    <a:pt x="891" y="499"/>
                  </a:cubicBezTo>
                  <a:cubicBezTo>
                    <a:pt x="862" y="493"/>
                    <a:pt x="862" y="493"/>
                    <a:pt x="862" y="493"/>
                  </a:cubicBezTo>
                  <a:cubicBezTo>
                    <a:pt x="855" y="495"/>
                    <a:pt x="855" y="495"/>
                    <a:pt x="855" y="495"/>
                  </a:cubicBezTo>
                  <a:cubicBezTo>
                    <a:pt x="842" y="489"/>
                    <a:pt x="842" y="489"/>
                    <a:pt x="842" y="489"/>
                  </a:cubicBezTo>
                  <a:cubicBezTo>
                    <a:pt x="871" y="355"/>
                    <a:pt x="871" y="355"/>
                    <a:pt x="871" y="355"/>
                  </a:cubicBezTo>
                  <a:cubicBezTo>
                    <a:pt x="1024" y="384"/>
                    <a:pt x="1024" y="384"/>
                    <a:pt x="1024" y="384"/>
                  </a:cubicBezTo>
                  <a:cubicBezTo>
                    <a:pt x="1047" y="260"/>
                    <a:pt x="1047" y="260"/>
                    <a:pt x="1047" y="260"/>
                  </a:cubicBezTo>
                  <a:cubicBezTo>
                    <a:pt x="1076" y="265"/>
                    <a:pt x="1076" y="265"/>
                    <a:pt x="1076" y="265"/>
                  </a:cubicBezTo>
                  <a:cubicBezTo>
                    <a:pt x="1098" y="172"/>
                    <a:pt x="1098" y="172"/>
                    <a:pt x="1098" y="172"/>
                  </a:cubicBezTo>
                  <a:cubicBezTo>
                    <a:pt x="1102" y="143"/>
                    <a:pt x="1102" y="143"/>
                    <a:pt x="1102" y="143"/>
                  </a:cubicBezTo>
                  <a:cubicBezTo>
                    <a:pt x="1086" y="139"/>
                    <a:pt x="1086" y="139"/>
                    <a:pt x="1086" y="139"/>
                  </a:cubicBezTo>
                  <a:cubicBezTo>
                    <a:pt x="1088" y="125"/>
                    <a:pt x="1088" y="125"/>
                    <a:pt x="1088" y="125"/>
                  </a:cubicBezTo>
                  <a:cubicBezTo>
                    <a:pt x="1083" y="119"/>
                    <a:pt x="1083" y="119"/>
                    <a:pt x="1083" y="119"/>
                  </a:cubicBezTo>
                  <a:cubicBezTo>
                    <a:pt x="1090" y="85"/>
                    <a:pt x="1090" y="85"/>
                    <a:pt x="1090" y="85"/>
                  </a:cubicBezTo>
                  <a:cubicBezTo>
                    <a:pt x="1084" y="75"/>
                    <a:pt x="1084" y="75"/>
                    <a:pt x="1084" y="75"/>
                  </a:cubicBezTo>
                  <a:cubicBezTo>
                    <a:pt x="1079" y="57"/>
                    <a:pt x="1079" y="57"/>
                    <a:pt x="1079" y="57"/>
                  </a:cubicBezTo>
                  <a:cubicBezTo>
                    <a:pt x="1066" y="47"/>
                    <a:pt x="1066" y="47"/>
                    <a:pt x="1066" y="47"/>
                  </a:cubicBezTo>
                  <a:cubicBezTo>
                    <a:pt x="1049" y="47"/>
                    <a:pt x="1049" y="47"/>
                    <a:pt x="1049" y="47"/>
                  </a:cubicBezTo>
                  <a:cubicBezTo>
                    <a:pt x="1039" y="34"/>
                    <a:pt x="1039" y="34"/>
                    <a:pt x="1039" y="34"/>
                  </a:cubicBezTo>
                  <a:cubicBezTo>
                    <a:pt x="1042" y="27"/>
                    <a:pt x="1042" y="27"/>
                    <a:pt x="1042" y="27"/>
                  </a:cubicBezTo>
                  <a:cubicBezTo>
                    <a:pt x="1036" y="20"/>
                    <a:pt x="1036" y="20"/>
                    <a:pt x="1036" y="20"/>
                  </a:cubicBezTo>
                  <a:cubicBezTo>
                    <a:pt x="1025" y="16"/>
                    <a:pt x="1025" y="16"/>
                    <a:pt x="1025" y="16"/>
                  </a:cubicBezTo>
                  <a:cubicBezTo>
                    <a:pt x="1004" y="1"/>
                    <a:pt x="1004" y="1"/>
                    <a:pt x="1004" y="1"/>
                  </a:cubicBezTo>
                  <a:cubicBezTo>
                    <a:pt x="999" y="0"/>
                    <a:pt x="999" y="0"/>
                    <a:pt x="999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6" name="Интинский район">
              <a:extLst>
                <a:ext uri="{FF2B5EF4-FFF2-40B4-BE49-F238E27FC236}">
                  <a16:creationId xmlns:a16="http://schemas.microsoft.com/office/drawing/2014/main" xmlns="" id="{15181843-256F-9882-3C45-9239915FC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2509"/>
              <a:ext cx="931" cy="1101"/>
            </a:xfrm>
            <a:custGeom>
              <a:avLst/>
              <a:gdLst>
                <a:gd name="T0" fmla="*/ 588 w 844"/>
                <a:gd name="T1" fmla="*/ 0 h 998"/>
                <a:gd name="T2" fmla="*/ 564 w 844"/>
                <a:gd name="T3" fmla="*/ 4 h 998"/>
                <a:gd name="T4" fmla="*/ 548 w 844"/>
                <a:gd name="T5" fmla="*/ 9 h 998"/>
                <a:gd name="T6" fmla="*/ 531 w 844"/>
                <a:gd name="T7" fmla="*/ 16 h 998"/>
                <a:gd name="T8" fmla="*/ 505 w 844"/>
                <a:gd name="T9" fmla="*/ 9 h 998"/>
                <a:gd name="T10" fmla="*/ 451 w 844"/>
                <a:gd name="T11" fmla="*/ 8 h 998"/>
                <a:gd name="T12" fmla="*/ 274 w 844"/>
                <a:gd name="T13" fmla="*/ 8 h 998"/>
                <a:gd name="T14" fmla="*/ 267 w 844"/>
                <a:gd name="T15" fmla="*/ 11 h 998"/>
                <a:gd name="T16" fmla="*/ 257 w 844"/>
                <a:gd name="T17" fmla="*/ 25 h 998"/>
                <a:gd name="T18" fmla="*/ 247 w 844"/>
                <a:gd name="T19" fmla="*/ 27 h 998"/>
                <a:gd name="T20" fmla="*/ 217 w 844"/>
                <a:gd name="T21" fmla="*/ 8 h 998"/>
                <a:gd name="T22" fmla="*/ 27 w 844"/>
                <a:gd name="T23" fmla="*/ 602 h 998"/>
                <a:gd name="T24" fmla="*/ 43 w 844"/>
                <a:gd name="T25" fmla="*/ 604 h 998"/>
                <a:gd name="T26" fmla="*/ 70 w 844"/>
                <a:gd name="T27" fmla="*/ 636 h 998"/>
                <a:gd name="T28" fmla="*/ 48 w 844"/>
                <a:gd name="T29" fmla="*/ 674 h 998"/>
                <a:gd name="T30" fmla="*/ 31 w 844"/>
                <a:gd name="T31" fmla="*/ 703 h 998"/>
                <a:gd name="T32" fmla="*/ 19 w 844"/>
                <a:gd name="T33" fmla="*/ 734 h 998"/>
                <a:gd name="T34" fmla="*/ 0 w 844"/>
                <a:gd name="T35" fmla="*/ 779 h 998"/>
                <a:gd name="T36" fmla="*/ 37 w 844"/>
                <a:gd name="T37" fmla="*/ 803 h 998"/>
                <a:gd name="T38" fmla="*/ 57 w 844"/>
                <a:gd name="T39" fmla="*/ 834 h 998"/>
                <a:gd name="T40" fmla="*/ 101 w 844"/>
                <a:gd name="T41" fmla="*/ 832 h 998"/>
                <a:gd name="T42" fmla="*/ 138 w 844"/>
                <a:gd name="T43" fmla="*/ 850 h 998"/>
                <a:gd name="T44" fmla="*/ 198 w 844"/>
                <a:gd name="T45" fmla="*/ 846 h 998"/>
                <a:gd name="T46" fmla="*/ 279 w 844"/>
                <a:gd name="T47" fmla="*/ 932 h 998"/>
                <a:gd name="T48" fmla="*/ 287 w 844"/>
                <a:gd name="T49" fmla="*/ 926 h 998"/>
                <a:gd name="T50" fmla="*/ 315 w 844"/>
                <a:gd name="T51" fmla="*/ 929 h 998"/>
                <a:gd name="T52" fmla="*/ 346 w 844"/>
                <a:gd name="T53" fmla="*/ 975 h 998"/>
                <a:gd name="T54" fmla="*/ 375 w 844"/>
                <a:gd name="T55" fmla="*/ 998 h 998"/>
                <a:gd name="T56" fmla="*/ 394 w 844"/>
                <a:gd name="T57" fmla="*/ 956 h 998"/>
                <a:gd name="T58" fmla="*/ 420 w 844"/>
                <a:gd name="T59" fmla="*/ 953 h 998"/>
                <a:gd name="T60" fmla="*/ 450 w 844"/>
                <a:gd name="T61" fmla="*/ 904 h 998"/>
                <a:gd name="T62" fmla="*/ 487 w 844"/>
                <a:gd name="T63" fmla="*/ 883 h 998"/>
                <a:gd name="T64" fmla="*/ 502 w 844"/>
                <a:gd name="T65" fmla="*/ 851 h 998"/>
                <a:gd name="T66" fmla="*/ 504 w 844"/>
                <a:gd name="T67" fmla="*/ 797 h 998"/>
                <a:gd name="T68" fmla="*/ 541 w 844"/>
                <a:gd name="T69" fmla="*/ 727 h 998"/>
                <a:gd name="T70" fmla="*/ 578 w 844"/>
                <a:gd name="T71" fmla="*/ 676 h 998"/>
                <a:gd name="T72" fmla="*/ 609 w 844"/>
                <a:gd name="T73" fmla="*/ 639 h 998"/>
                <a:gd name="T74" fmla="*/ 665 w 844"/>
                <a:gd name="T75" fmla="*/ 608 h 998"/>
                <a:gd name="T76" fmla="*/ 706 w 844"/>
                <a:gd name="T77" fmla="*/ 581 h 998"/>
                <a:gd name="T78" fmla="*/ 767 w 844"/>
                <a:gd name="T79" fmla="*/ 558 h 998"/>
                <a:gd name="T80" fmla="*/ 798 w 844"/>
                <a:gd name="T81" fmla="*/ 512 h 998"/>
                <a:gd name="T82" fmla="*/ 799 w 844"/>
                <a:gd name="T83" fmla="*/ 476 h 998"/>
                <a:gd name="T84" fmla="*/ 825 w 844"/>
                <a:gd name="T85" fmla="*/ 413 h 998"/>
                <a:gd name="T86" fmla="*/ 843 w 844"/>
                <a:gd name="T87" fmla="*/ 390 h 998"/>
                <a:gd name="T88" fmla="*/ 817 w 844"/>
                <a:gd name="T89" fmla="*/ 326 h 998"/>
                <a:gd name="T90" fmla="*/ 763 w 844"/>
                <a:gd name="T91" fmla="*/ 264 h 998"/>
                <a:gd name="T92" fmla="*/ 699 w 844"/>
                <a:gd name="T93" fmla="*/ 209 h 998"/>
                <a:gd name="T94" fmla="*/ 614 w 844"/>
                <a:gd name="T95" fmla="*/ 151 h 998"/>
                <a:gd name="T96" fmla="*/ 636 w 844"/>
                <a:gd name="T97" fmla="*/ 21 h 998"/>
                <a:gd name="T98" fmla="*/ 614 w 844"/>
                <a:gd name="T9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44" h="998">
                  <a:moveTo>
                    <a:pt x="614" y="0"/>
                  </a:moveTo>
                  <a:cubicBezTo>
                    <a:pt x="606" y="3"/>
                    <a:pt x="606" y="3"/>
                    <a:pt x="606" y="3"/>
                  </a:cubicBezTo>
                  <a:cubicBezTo>
                    <a:pt x="593" y="4"/>
                    <a:pt x="593" y="4"/>
                    <a:pt x="593" y="4"/>
                  </a:cubicBezTo>
                  <a:cubicBezTo>
                    <a:pt x="588" y="0"/>
                    <a:pt x="588" y="0"/>
                    <a:pt x="588" y="0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76" y="2"/>
                    <a:pt x="574" y="3"/>
                    <a:pt x="572" y="3"/>
                  </a:cubicBezTo>
                  <a:cubicBezTo>
                    <a:pt x="570" y="3"/>
                    <a:pt x="569" y="3"/>
                    <a:pt x="567" y="2"/>
                  </a:cubicBezTo>
                  <a:cubicBezTo>
                    <a:pt x="566" y="3"/>
                    <a:pt x="565" y="4"/>
                    <a:pt x="564" y="4"/>
                  </a:cubicBezTo>
                  <a:cubicBezTo>
                    <a:pt x="563" y="7"/>
                    <a:pt x="561" y="10"/>
                    <a:pt x="558" y="10"/>
                  </a:cubicBezTo>
                  <a:cubicBezTo>
                    <a:pt x="557" y="10"/>
                    <a:pt x="556" y="10"/>
                    <a:pt x="555" y="9"/>
                  </a:cubicBezTo>
                  <a:cubicBezTo>
                    <a:pt x="554" y="9"/>
                    <a:pt x="553" y="9"/>
                    <a:pt x="552" y="9"/>
                  </a:cubicBezTo>
                  <a:cubicBezTo>
                    <a:pt x="551" y="9"/>
                    <a:pt x="549" y="9"/>
                    <a:pt x="548" y="9"/>
                  </a:cubicBezTo>
                  <a:cubicBezTo>
                    <a:pt x="547" y="9"/>
                    <a:pt x="546" y="9"/>
                    <a:pt x="544" y="9"/>
                  </a:cubicBezTo>
                  <a:cubicBezTo>
                    <a:pt x="544" y="9"/>
                    <a:pt x="543" y="9"/>
                    <a:pt x="542" y="9"/>
                  </a:cubicBezTo>
                  <a:cubicBezTo>
                    <a:pt x="541" y="9"/>
                    <a:pt x="540" y="9"/>
                    <a:pt x="539" y="9"/>
                  </a:cubicBezTo>
                  <a:cubicBezTo>
                    <a:pt x="535" y="9"/>
                    <a:pt x="534" y="14"/>
                    <a:pt x="531" y="16"/>
                  </a:cubicBezTo>
                  <a:cubicBezTo>
                    <a:pt x="529" y="16"/>
                    <a:pt x="527" y="18"/>
                    <a:pt x="526" y="19"/>
                  </a:cubicBezTo>
                  <a:cubicBezTo>
                    <a:pt x="522" y="21"/>
                    <a:pt x="520" y="23"/>
                    <a:pt x="517" y="23"/>
                  </a:cubicBezTo>
                  <a:cubicBezTo>
                    <a:pt x="513" y="23"/>
                    <a:pt x="510" y="20"/>
                    <a:pt x="508" y="14"/>
                  </a:cubicBezTo>
                  <a:cubicBezTo>
                    <a:pt x="507" y="11"/>
                    <a:pt x="506" y="10"/>
                    <a:pt x="505" y="9"/>
                  </a:cubicBezTo>
                  <a:cubicBezTo>
                    <a:pt x="505" y="9"/>
                    <a:pt x="504" y="9"/>
                    <a:pt x="504" y="9"/>
                  </a:cubicBezTo>
                  <a:cubicBezTo>
                    <a:pt x="503" y="8"/>
                    <a:pt x="499" y="8"/>
                    <a:pt x="496" y="8"/>
                  </a:cubicBezTo>
                  <a:cubicBezTo>
                    <a:pt x="495" y="8"/>
                    <a:pt x="495" y="8"/>
                    <a:pt x="495" y="8"/>
                  </a:cubicBezTo>
                  <a:cubicBezTo>
                    <a:pt x="480" y="8"/>
                    <a:pt x="465" y="8"/>
                    <a:pt x="451" y="8"/>
                  </a:cubicBezTo>
                  <a:cubicBezTo>
                    <a:pt x="392" y="8"/>
                    <a:pt x="333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2" y="8"/>
                    <a:pt x="270" y="8"/>
                    <a:pt x="270" y="8"/>
                  </a:cubicBezTo>
                  <a:cubicBezTo>
                    <a:pt x="269" y="8"/>
                    <a:pt x="269" y="9"/>
                    <a:pt x="268" y="9"/>
                  </a:cubicBezTo>
                  <a:cubicBezTo>
                    <a:pt x="268" y="10"/>
                    <a:pt x="267" y="10"/>
                    <a:pt x="267" y="11"/>
                  </a:cubicBezTo>
                  <a:cubicBezTo>
                    <a:pt x="267" y="11"/>
                    <a:pt x="267" y="11"/>
                    <a:pt x="267" y="11"/>
                  </a:cubicBezTo>
                  <a:cubicBezTo>
                    <a:pt x="267" y="12"/>
                    <a:pt x="266" y="13"/>
                    <a:pt x="265" y="15"/>
                  </a:cubicBezTo>
                  <a:cubicBezTo>
                    <a:pt x="264" y="17"/>
                    <a:pt x="263" y="19"/>
                    <a:pt x="261" y="21"/>
                  </a:cubicBezTo>
                  <a:cubicBezTo>
                    <a:pt x="260" y="22"/>
                    <a:pt x="259" y="23"/>
                    <a:pt x="257" y="25"/>
                  </a:cubicBezTo>
                  <a:cubicBezTo>
                    <a:pt x="254" y="26"/>
                    <a:pt x="251" y="27"/>
                    <a:pt x="248" y="27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1" y="28"/>
                    <a:pt x="235" y="29"/>
                    <a:pt x="229" y="29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18" y="29"/>
                    <a:pt x="215" y="24"/>
                    <a:pt x="217" y="14"/>
                  </a:cubicBezTo>
                  <a:cubicBezTo>
                    <a:pt x="217" y="10"/>
                    <a:pt x="218" y="9"/>
                    <a:pt x="217" y="8"/>
                  </a:cubicBezTo>
                  <a:cubicBezTo>
                    <a:pt x="147" y="8"/>
                    <a:pt x="77" y="8"/>
                    <a:pt x="7" y="8"/>
                  </a:cubicBezTo>
                  <a:cubicBezTo>
                    <a:pt x="12" y="590"/>
                    <a:pt x="12" y="590"/>
                    <a:pt x="12" y="590"/>
                  </a:cubicBezTo>
                  <a:cubicBezTo>
                    <a:pt x="27" y="595"/>
                    <a:pt x="27" y="595"/>
                    <a:pt x="27" y="595"/>
                  </a:cubicBezTo>
                  <a:cubicBezTo>
                    <a:pt x="27" y="602"/>
                    <a:pt x="27" y="602"/>
                    <a:pt x="27" y="602"/>
                  </a:cubicBezTo>
                  <a:cubicBezTo>
                    <a:pt x="33" y="605"/>
                    <a:pt x="33" y="605"/>
                    <a:pt x="33" y="605"/>
                  </a:cubicBezTo>
                  <a:cubicBezTo>
                    <a:pt x="33" y="611"/>
                    <a:pt x="33" y="611"/>
                    <a:pt x="33" y="611"/>
                  </a:cubicBezTo>
                  <a:cubicBezTo>
                    <a:pt x="42" y="611"/>
                    <a:pt x="42" y="611"/>
                    <a:pt x="42" y="611"/>
                  </a:cubicBezTo>
                  <a:cubicBezTo>
                    <a:pt x="43" y="604"/>
                    <a:pt x="43" y="604"/>
                    <a:pt x="43" y="604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71" y="620"/>
                    <a:pt x="71" y="620"/>
                    <a:pt x="71" y="620"/>
                  </a:cubicBezTo>
                  <a:cubicBezTo>
                    <a:pt x="74" y="627"/>
                    <a:pt x="74" y="627"/>
                    <a:pt x="74" y="627"/>
                  </a:cubicBezTo>
                  <a:cubicBezTo>
                    <a:pt x="70" y="636"/>
                    <a:pt x="70" y="636"/>
                    <a:pt x="70" y="636"/>
                  </a:cubicBezTo>
                  <a:cubicBezTo>
                    <a:pt x="63" y="646"/>
                    <a:pt x="63" y="646"/>
                    <a:pt x="63" y="646"/>
                  </a:cubicBezTo>
                  <a:cubicBezTo>
                    <a:pt x="57" y="649"/>
                    <a:pt x="57" y="649"/>
                    <a:pt x="57" y="649"/>
                  </a:cubicBezTo>
                  <a:cubicBezTo>
                    <a:pt x="53" y="664"/>
                    <a:pt x="53" y="664"/>
                    <a:pt x="53" y="664"/>
                  </a:cubicBezTo>
                  <a:cubicBezTo>
                    <a:pt x="48" y="674"/>
                    <a:pt x="48" y="674"/>
                    <a:pt x="48" y="674"/>
                  </a:cubicBezTo>
                  <a:cubicBezTo>
                    <a:pt x="50" y="680"/>
                    <a:pt x="50" y="680"/>
                    <a:pt x="50" y="680"/>
                  </a:cubicBezTo>
                  <a:cubicBezTo>
                    <a:pt x="39" y="686"/>
                    <a:pt x="39" y="686"/>
                    <a:pt x="39" y="686"/>
                  </a:cubicBezTo>
                  <a:cubicBezTo>
                    <a:pt x="42" y="696"/>
                    <a:pt x="42" y="696"/>
                    <a:pt x="42" y="696"/>
                  </a:cubicBezTo>
                  <a:cubicBezTo>
                    <a:pt x="31" y="703"/>
                    <a:pt x="31" y="703"/>
                    <a:pt x="31" y="703"/>
                  </a:cubicBezTo>
                  <a:cubicBezTo>
                    <a:pt x="26" y="721"/>
                    <a:pt x="26" y="721"/>
                    <a:pt x="26" y="721"/>
                  </a:cubicBezTo>
                  <a:cubicBezTo>
                    <a:pt x="28" y="727"/>
                    <a:pt x="28" y="727"/>
                    <a:pt x="28" y="727"/>
                  </a:cubicBezTo>
                  <a:cubicBezTo>
                    <a:pt x="25" y="731"/>
                    <a:pt x="25" y="731"/>
                    <a:pt x="25" y="731"/>
                  </a:cubicBezTo>
                  <a:cubicBezTo>
                    <a:pt x="25" y="731"/>
                    <a:pt x="21" y="731"/>
                    <a:pt x="19" y="734"/>
                  </a:cubicBezTo>
                  <a:cubicBezTo>
                    <a:pt x="18" y="736"/>
                    <a:pt x="15" y="748"/>
                    <a:pt x="15" y="748"/>
                  </a:cubicBezTo>
                  <a:cubicBezTo>
                    <a:pt x="5" y="758"/>
                    <a:pt x="5" y="758"/>
                    <a:pt x="5" y="758"/>
                  </a:cubicBezTo>
                  <a:cubicBezTo>
                    <a:pt x="0" y="768"/>
                    <a:pt x="0" y="768"/>
                    <a:pt x="0" y="768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10" y="786"/>
                    <a:pt x="10" y="786"/>
                    <a:pt x="10" y="786"/>
                  </a:cubicBezTo>
                  <a:cubicBezTo>
                    <a:pt x="14" y="798"/>
                    <a:pt x="14" y="798"/>
                    <a:pt x="14" y="798"/>
                  </a:cubicBezTo>
                  <a:cubicBezTo>
                    <a:pt x="23" y="805"/>
                    <a:pt x="23" y="805"/>
                    <a:pt x="23" y="805"/>
                  </a:cubicBezTo>
                  <a:cubicBezTo>
                    <a:pt x="37" y="803"/>
                    <a:pt x="37" y="803"/>
                    <a:pt x="37" y="803"/>
                  </a:cubicBezTo>
                  <a:cubicBezTo>
                    <a:pt x="40" y="811"/>
                    <a:pt x="40" y="811"/>
                    <a:pt x="40" y="811"/>
                  </a:cubicBezTo>
                  <a:cubicBezTo>
                    <a:pt x="53" y="819"/>
                    <a:pt x="53" y="819"/>
                    <a:pt x="53" y="819"/>
                  </a:cubicBezTo>
                  <a:cubicBezTo>
                    <a:pt x="58" y="827"/>
                    <a:pt x="58" y="827"/>
                    <a:pt x="58" y="827"/>
                  </a:cubicBezTo>
                  <a:cubicBezTo>
                    <a:pt x="57" y="834"/>
                    <a:pt x="57" y="834"/>
                    <a:pt x="57" y="834"/>
                  </a:cubicBezTo>
                  <a:cubicBezTo>
                    <a:pt x="68" y="834"/>
                    <a:pt x="68" y="834"/>
                    <a:pt x="68" y="834"/>
                  </a:cubicBezTo>
                  <a:cubicBezTo>
                    <a:pt x="74" y="841"/>
                    <a:pt x="74" y="841"/>
                    <a:pt x="74" y="841"/>
                  </a:cubicBezTo>
                  <a:cubicBezTo>
                    <a:pt x="86" y="841"/>
                    <a:pt x="86" y="841"/>
                    <a:pt x="86" y="841"/>
                  </a:cubicBezTo>
                  <a:cubicBezTo>
                    <a:pt x="101" y="832"/>
                    <a:pt x="101" y="832"/>
                    <a:pt x="101" y="832"/>
                  </a:cubicBezTo>
                  <a:cubicBezTo>
                    <a:pt x="112" y="834"/>
                    <a:pt x="112" y="834"/>
                    <a:pt x="112" y="834"/>
                  </a:cubicBezTo>
                  <a:cubicBezTo>
                    <a:pt x="122" y="843"/>
                    <a:pt x="122" y="843"/>
                    <a:pt x="122" y="843"/>
                  </a:cubicBezTo>
                  <a:cubicBezTo>
                    <a:pt x="131" y="845"/>
                    <a:pt x="131" y="845"/>
                    <a:pt x="131" y="845"/>
                  </a:cubicBezTo>
                  <a:cubicBezTo>
                    <a:pt x="138" y="850"/>
                    <a:pt x="138" y="850"/>
                    <a:pt x="138" y="850"/>
                  </a:cubicBezTo>
                  <a:cubicBezTo>
                    <a:pt x="138" y="862"/>
                    <a:pt x="138" y="862"/>
                    <a:pt x="138" y="862"/>
                  </a:cubicBezTo>
                  <a:cubicBezTo>
                    <a:pt x="144" y="864"/>
                    <a:pt x="144" y="864"/>
                    <a:pt x="144" y="864"/>
                  </a:cubicBezTo>
                  <a:cubicBezTo>
                    <a:pt x="170" y="855"/>
                    <a:pt x="170" y="855"/>
                    <a:pt x="170" y="855"/>
                  </a:cubicBezTo>
                  <a:cubicBezTo>
                    <a:pt x="198" y="846"/>
                    <a:pt x="198" y="846"/>
                    <a:pt x="198" y="846"/>
                  </a:cubicBezTo>
                  <a:cubicBezTo>
                    <a:pt x="215" y="845"/>
                    <a:pt x="215" y="845"/>
                    <a:pt x="215" y="845"/>
                  </a:cubicBezTo>
                  <a:cubicBezTo>
                    <a:pt x="257" y="903"/>
                    <a:pt x="257" y="903"/>
                    <a:pt x="257" y="903"/>
                  </a:cubicBezTo>
                  <a:cubicBezTo>
                    <a:pt x="259" y="917"/>
                    <a:pt x="259" y="917"/>
                    <a:pt x="259" y="917"/>
                  </a:cubicBezTo>
                  <a:cubicBezTo>
                    <a:pt x="279" y="932"/>
                    <a:pt x="279" y="932"/>
                    <a:pt x="279" y="932"/>
                  </a:cubicBezTo>
                  <a:cubicBezTo>
                    <a:pt x="279" y="932"/>
                    <a:pt x="279" y="932"/>
                    <a:pt x="279" y="932"/>
                  </a:cubicBezTo>
                  <a:cubicBezTo>
                    <a:pt x="281" y="931"/>
                    <a:pt x="282" y="929"/>
                    <a:pt x="283" y="927"/>
                  </a:cubicBezTo>
                  <a:cubicBezTo>
                    <a:pt x="284" y="926"/>
                    <a:pt x="285" y="926"/>
                    <a:pt x="286" y="926"/>
                  </a:cubicBezTo>
                  <a:cubicBezTo>
                    <a:pt x="286" y="926"/>
                    <a:pt x="286" y="926"/>
                    <a:pt x="287" y="926"/>
                  </a:cubicBezTo>
                  <a:cubicBezTo>
                    <a:pt x="293" y="927"/>
                    <a:pt x="299" y="926"/>
                    <a:pt x="305" y="930"/>
                  </a:cubicBezTo>
                  <a:cubicBezTo>
                    <a:pt x="306" y="930"/>
                    <a:pt x="308" y="931"/>
                    <a:pt x="309" y="931"/>
                  </a:cubicBezTo>
                  <a:cubicBezTo>
                    <a:pt x="309" y="931"/>
                    <a:pt x="310" y="931"/>
                    <a:pt x="310" y="931"/>
                  </a:cubicBezTo>
                  <a:cubicBezTo>
                    <a:pt x="312" y="930"/>
                    <a:pt x="314" y="929"/>
                    <a:pt x="315" y="929"/>
                  </a:cubicBezTo>
                  <a:cubicBezTo>
                    <a:pt x="319" y="929"/>
                    <a:pt x="322" y="931"/>
                    <a:pt x="326" y="933"/>
                  </a:cubicBezTo>
                  <a:cubicBezTo>
                    <a:pt x="332" y="935"/>
                    <a:pt x="335" y="940"/>
                    <a:pt x="337" y="946"/>
                  </a:cubicBezTo>
                  <a:cubicBezTo>
                    <a:pt x="338" y="952"/>
                    <a:pt x="335" y="957"/>
                    <a:pt x="336" y="962"/>
                  </a:cubicBezTo>
                  <a:cubicBezTo>
                    <a:pt x="336" y="967"/>
                    <a:pt x="343" y="970"/>
                    <a:pt x="346" y="975"/>
                  </a:cubicBezTo>
                  <a:cubicBezTo>
                    <a:pt x="347" y="975"/>
                    <a:pt x="347" y="977"/>
                    <a:pt x="347" y="978"/>
                  </a:cubicBezTo>
                  <a:cubicBezTo>
                    <a:pt x="348" y="979"/>
                    <a:pt x="349" y="980"/>
                    <a:pt x="351" y="982"/>
                  </a:cubicBezTo>
                  <a:cubicBezTo>
                    <a:pt x="355" y="985"/>
                    <a:pt x="360" y="988"/>
                    <a:pt x="363" y="992"/>
                  </a:cubicBezTo>
                  <a:cubicBezTo>
                    <a:pt x="366" y="997"/>
                    <a:pt x="371" y="998"/>
                    <a:pt x="375" y="998"/>
                  </a:cubicBezTo>
                  <a:cubicBezTo>
                    <a:pt x="376" y="998"/>
                    <a:pt x="378" y="998"/>
                    <a:pt x="379" y="998"/>
                  </a:cubicBezTo>
                  <a:cubicBezTo>
                    <a:pt x="382" y="998"/>
                    <a:pt x="384" y="996"/>
                    <a:pt x="384" y="992"/>
                  </a:cubicBezTo>
                  <a:cubicBezTo>
                    <a:pt x="383" y="987"/>
                    <a:pt x="384" y="981"/>
                    <a:pt x="385" y="976"/>
                  </a:cubicBezTo>
                  <a:cubicBezTo>
                    <a:pt x="387" y="969"/>
                    <a:pt x="391" y="963"/>
                    <a:pt x="394" y="956"/>
                  </a:cubicBezTo>
                  <a:cubicBezTo>
                    <a:pt x="395" y="955"/>
                    <a:pt x="396" y="953"/>
                    <a:pt x="397" y="953"/>
                  </a:cubicBezTo>
                  <a:cubicBezTo>
                    <a:pt x="401" y="953"/>
                    <a:pt x="406" y="952"/>
                    <a:pt x="410" y="952"/>
                  </a:cubicBezTo>
                  <a:cubicBezTo>
                    <a:pt x="411" y="952"/>
                    <a:pt x="413" y="952"/>
                    <a:pt x="414" y="952"/>
                  </a:cubicBezTo>
                  <a:cubicBezTo>
                    <a:pt x="417" y="953"/>
                    <a:pt x="419" y="953"/>
                    <a:pt x="420" y="953"/>
                  </a:cubicBezTo>
                  <a:cubicBezTo>
                    <a:pt x="427" y="953"/>
                    <a:pt x="429" y="950"/>
                    <a:pt x="430" y="942"/>
                  </a:cubicBezTo>
                  <a:cubicBezTo>
                    <a:pt x="431" y="935"/>
                    <a:pt x="434" y="932"/>
                    <a:pt x="440" y="931"/>
                  </a:cubicBezTo>
                  <a:cubicBezTo>
                    <a:pt x="447" y="930"/>
                    <a:pt x="449" y="924"/>
                    <a:pt x="450" y="918"/>
                  </a:cubicBezTo>
                  <a:cubicBezTo>
                    <a:pt x="450" y="913"/>
                    <a:pt x="450" y="909"/>
                    <a:pt x="450" y="904"/>
                  </a:cubicBezTo>
                  <a:cubicBezTo>
                    <a:pt x="451" y="890"/>
                    <a:pt x="460" y="882"/>
                    <a:pt x="474" y="882"/>
                  </a:cubicBezTo>
                  <a:cubicBezTo>
                    <a:pt x="474" y="882"/>
                    <a:pt x="474" y="882"/>
                    <a:pt x="474" y="882"/>
                  </a:cubicBezTo>
                  <a:cubicBezTo>
                    <a:pt x="478" y="882"/>
                    <a:pt x="482" y="883"/>
                    <a:pt x="486" y="883"/>
                  </a:cubicBezTo>
                  <a:cubicBezTo>
                    <a:pt x="486" y="883"/>
                    <a:pt x="487" y="883"/>
                    <a:pt x="487" y="883"/>
                  </a:cubicBezTo>
                  <a:cubicBezTo>
                    <a:pt x="489" y="883"/>
                    <a:pt x="491" y="882"/>
                    <a:pt x="489" y="879"/>
                  </a:cubicBezTo>
                  <a:cubicBezTo>
                    <a:pt x="489" y="878"/>
                    <a:pt x="489" y="876"/>
                    <a:pt x="489" y="875"/>
                  </a:cubicBezTo>
                  <a:cubicBezTo>
                    <a:pt x="487" y="869"/>
                    <a:pt x="488" y="864"/>
                    <a:pt x="495" y="861"/>
                  </a:cubicBezTo>
                  <a:cubicBezTo>
                    <a:pt x="499" y="859"/>
                    <a:pt x="501" y="856"/>
                    <a:pt x="502" y="851"/>
                  </a:cubicBezTo>
                  <a:cubicBezTo>
                    <a:pt x="502" y="846"/>
                    <a:pt x="497" y="849"/>
                    <a:pt x="495" y="847"/>
                  </a:cubicBezTo>
                  <a:cubicBezTo>
                    <a:pt x="494" y="846"/>
                    <a:pt x="492" y="845"/>
                    <a:pt x="492" y="843"/>
                  </a:cubicBezTo>
                  <a:cubicBezTo>
                    <a:pt x="491" y="836"/>
                    <a:pt x="488" y="827"/>
                    <a:pt x="490" y="820"/>
                  </a:cubicBezTo>
                  <a:cubicBezTo>
                    <a:pt x="492" y="812"/>
                    <a:pt x="497" y="802"/>
                    <a:pt x="504" y="797"/>
                  </a:cubicBezTo>
                  <a:cubicBezTo>
                    <a:pt x="512" y="790"/>
                    <a:pt x="516" y="783"/>
                    <a:pt x="519" y="774"/>
                  </a:cubicBezTo>
                  <a:cubicBezTo>
                    <a:pt x="521" y="767"/>
                    <a:pt x="522" y="760"/>
                    <a:pt x="526" y="755"/>
                  </a:cubicBezTo>
                  <a:cubicBezTo>
                    <a:pt x="530" y="749"/>
                    <a:pt x="533" y="744"/>
                    <a:pt x="535" y="738"/>
                  </a:cubicBezTo>
                  <a:cubicBezTo>
                    <a:pt x="537" y="734"/>
                    <a:pt x="539" y="730"/>
                    <a:pt x="541" y="727"/>
                  </a:cubicBezTo>
                  <a:cubicBezTo>
                    <a:pt x="545" y="721"/>
                    <a:pt x="549" y="716"/>
                    <a:pt x="552" y="710"/>
                  </a:cubicBezTo>
                  <a:cubicBezTo>
                    <a:pt x="555" y="704"/>
                    <a:pt x="558" y="700"/>
                    <a:pt x="564" y="699"/>
                  </a:cubicBezTo>
                  <a:cubicBezTo>
                    <a:pt x="569" y="698"/>
                    <a:pt x="572" y="695"/>
                    <a:pt x="571" y="688"/>
                  </a:cubicBezTo>
                  <a:cubicBezTo>
                    <a:pt x="570" y="683"/>
                    <a:pt x="573" y="679"/>
                    <a:pt x="578" y="676"/>
                  </a:cubicBezTo>
                  <a:cubicBezTo>
                    <a:pt x="581" y="674"/>
                    <a:pt x="585" y="671"/>
                    <a:pt x="588" y="669"/>
                  </a:cubicBezTo>
                  <a:cubicBezTo>
                    <a:pt x="590" y="668"/>
                    <a:pt x="593" y="665"/>
                    <a:pt x="593" y="664"/>
                  </a:cubicBezTo>
                  <a:cubicBezTo>
                    <a:pt x="591" y="654"/>
                    <a:pt x="603" y="650"/>
                    <a:pt x="603" y="641"/>
                  </a:cubicBezTo>
                  <a:cubicBezTo>
                    <a:pt x="603" y="640"/>
                    <a:pt x="607" y="639"/>
                    <a:pt x="609" y="639"/>
                  </a:cubicBezTo>
                  <a:cubicBezTo>
                    <a:pt x="616" y="639"/>
                    <a:pt x="621" y="636"/>
                    <a:pt x="626" y="631"/>
                  </a:cubicBezTo>
                  <a:cubicBezTo>
                    <a:pt x="629" y="627"/>
                    <a:pt x="633" y="624"/>
                    <a:pt x="638" y="621"/>
                  </a:cubicBezTo>
                  <a:cubicBezTo>
                    <a:pt x="643" y="618"/>
                    <a:pt x="648" y="616"/>
                    <a:pt x="653" y="612"/>
                  </a:cubicBezTo>
                  <a:cubicBezTo>
                    <a:pt x="657" y="610"/>
                    <a:pt x="661" y="608"/>
                    <a:pt x="665" y="608"/>
                  </a:cubicBezTo>
                  <a:cubicBezTo>
                    <a:pt x="665" y="608"/>
                    <a:pt x="666" y="608"/>
                    <a:pt x="666" y="608"/>
                  </a:cubicBezTo>
                  <a:cubicBezTo>
                    <a:pt x="666" y="608"/>
                    <a:pt x="667" y="608"/>
                    <a:pt x="667" y="608"/>
                  </a:cubicBezTo>
                  <a:cubicBezTo>
                    <a:pt x="672" y="608"/>
                    <a:pt x="676" y="606"/>
                    <a:pt x="680" y="601"/>
                  </a:cubicBezTo>
                  <a:cubicBezTo>
                    <a:pt x="686" y="591"/>
                    <a:pt x="698" y="589"/>
                    <a:pt x="706" y="581"/>
                  </a:cubicBezTo>
                  <a:cubicBezTo>
                    <a:pt x="707" y="580"/>
                    <a:pt x="710" y="580"/>
                    <a:pt x="712" y="580"/>
                  </a:cubicBezTo>
                  <a:cubicBezTo>
                    <a:pt x="718" y="579"/>
                    <a:pt x="723" y="576"/>
                    <a:pt x="725" y="570"/>
                  </a:cubicBezTo>
                  <a:cubicBezTo>
                    <a:pt x="727" y="566"/>
                    <a:pt x="729" y="563"/>
                    <a:pt x="733" y="563"/>
                  </a:cubicBezTo>
                  <a:cubicBezTo>
                    <a:pt x="744" y="562"/>
                    <a:pt x="755" y="559"/>
                    <a:pt x="767" y="558"/>
                  </a:cubicBezTo>
                  <a:cubicBezTo>
                    <a:pt x="772" y="558"/>
                    <a:pt x="777" y="556"/>
                    <a:pt x="781" y="554"/>
                  </a:cubicBezTo>
                  <a:cubicBezTo>
                    <a:pt x="784" y="553"/>
                    <a:pt x="788" y="552"/>
                    <a:pt x="783" y="547"/>
                  </a:cubicBezTo>
                  <a:cubicBezTo>
                    <a:pt x="782" y="545"/>
                    <a:pt x="782" y="541"/>
                    <a:pt x="783" y="538"/>
                  </a:cubicBezTo>
                  <a:cubicBezTo>
                    <a:pt x="788" y="529"/>
                    <a:pt x="793" y="520"/>
                    <a:pt x="798" y="512"/>
                  </a:cubicBezTo>
                  <a:cubicBezTo>
                    <a:pt x="801" y="508"/>
                    <a:pt x="800" y="507"/>
                    <a:pt x="797" y="506"/>
                  </a:cubicBezTo>
                  <a:cubicBezTo>
                    <a:pt x="794" y="505"/>
                    <a:pt x="791" y="506"/>
                    <a:pt x="789" y="502"/>
                  </a:cubicBezTo>
                  <a:cubicBezTo>
                    <a:pt x="785" y="495"/>
                    <a:pt x="786" y="489"/>
                    <a:pt x="793" y="483"/>
                  </a:cubicBezTo>
                  <a:cubicBezTo>
                    <a:pt x="796" y="481"/>
                    <a:pt x="799" y="479"/>
                    <a:pt x="799" y="476"/>
                  </a:cubicBezTo>
                  <a:cubicBezTo>
                    <a:pt x="797" y="464"/>
                    <a:pt x="805" y="458"/>
                    <a:pt x="811" y="450"/>
                  </a:cubicBezTo>
                  <a:cubicBezTo>
                    <a:pt x="812" y="449"/>
                    <a:pt x="815" y="447"/>
                    <a:pt x="814" y="445"/>
                  </a:cubicBezTo>
                  <a:cubicBezTo>
                    <a:pt x="813" y="438"/>
                    <a:pt x="818" y="434"/>
                    <a:pt x="821" y="429"/>
                  </a:cubicBezTo>
                  <a:cubicBezTo>
                    <a:pt x="823" y="424"/>
                    <a:pt x="825" y="419"/>
                    <a:pt x="825" y="413"/>
                  </a:cubicBezTo>
                  <a:cubicBezTo>
                    <a:pt x="823" y="403"/>
                    <a:pt x="833" y="399"/>
                    <a:pt x="836" y="391"/>
                  </a:cubicBezTo>
                  <a:cubicBezTo>
                    <a:pt x="836" y="390"/>
                    <a:pt x="838" y="389"/>
                    <a:pt x="839" y="389"/>
                  </a:cubicBezTo>
                  <a:cubicBezTo>
                    <a:pt x="840" y="389"/>
                    <a:pt x="840" y="389"/>
                    <a:pt x="840" y="389"/>
                  </a:cubicBezTo>
                  <a:cubicBezTo>
                    <a:pt x="842" y="390"/>
                    <a:pt x="843" y="390"/>
                    <a:pt x="843" y="390"/>
                  </a:cubicBezTo>
                  <a:cubicBezTo>
                    <a:pt x="844" y="390"/>
                    <a:pt x="844" y="390"/>
                    <a:pt x="844" y="390"/>
                  </a:cubicBezTo>
                  <a:cubicBezTo>
                    <a:pt x="844" y="370"/>
                    <a:pt x="844" y="370"/>
                    <a:pt x="844" y="370"/>
                  </a:cubicBezTo>
                  <a:cubicBezTo>
                    <a:pt x="834" y="354"/>
                    <a:pt x="834" y="354"/>
                    <a:pt x="834" y="354"/>
                  </a:cubicBezTo>
                  <a:cubicBezTo>
                    <a:pt x="817" y="326"/>
                    <a:pt x="817" y="326"/>
                    <a:pt x="817" y="326"/>
                  </a:cubicBezTo>
                  <a:cubicBezTo>
                    <a:pt x="817" y="321"/>
                    <a:pt x="817" y="321"/>
                    <a:pt x="817" y="321"/>
                  </a:cubicBezTo>
                  <a:cubicBezTo>
                    <a:pt x="800" y="305"/>
                    <a:pt x="800" y="305"/>
                    <a:pt x="800" y="305"/>
                  </a:cubicBezTo>
                  <a:cubicBezTo>
                    <a:pt x="781" y="285"/>
                    <a:pt x="781" y="285"/>
                    <a:pt x="781" y="285"/>
                  </a:cubicBezTo>
                  <a:cubicBezTo>
                    <a:pt x="781" y="285"/>
                    <a:pt x="770" y="271"/>
                    <a:pt x="763" y="264"/>
                  </a:cubicBezTo>
                  <a:cubicBezTo>
                    <a:pt x="756" y="257"/>
                    <a:pt x="747" y="252"/>
                    <a:pt x="747" y="252"/>
                  </a:cubicBezTo>
                  <a:cubicBezTo>
                    <a:pt x="741" y="252"/>
                    <a:pt x="741" y="252"/>
                    <a:pt x="741" y="252"/>
                  </a:cubicBezTo>
                  <a:cubicBezTo>
                    <a:pt x="738" y="243"/>
                    <a:pt x="738" y="243"/>
                    <a:pt x="738" y="243"/>
                  </a:cubicBezTo>
                  <a:cubicBezTo>
                    <a:pt x="699" y="209"/>
                    <a:pt x="699" y="209"/>
                    <a:pt x="699" y="209"/>
                  </a:cubicBezTo>
                  <a:cubicBezTo>
                    <a:pt x="696" y="201"/>
                    <a:pt x="696" y="201"/>
                    <a:pt x="696" y="201"/>
                  </a:cubicBezTo>
                  <a:cubicBezTo>
                    <a:pt x="688" y="198"/>
                    <a:pt x="688" y="198"/>
                    <a:pt x="688" y="198"/>
                  </a:cubicBezTo>
                  <a:cubicBezTo>
                    <a:pt x="614" y="151"/>
                    <a:pt x="614" y="151"/>
                    <a:pt x="614" y="151"/>
                  </a:cubicBezTo>
                  <a:cubicBezTo>
                    <a:pt x="614" y="151"/>
                    <a:pt x="614" y="151"/>
                    <a:pt x="614" y="151"/>
                  </a:cubicBezTo>
                  <a:cubicBezTo>
                    <a:pt x="614" y="151"/>
                    <a:pt x="621" y="130"/>
                    <a:pt x="623" y="120"/>
                  </a:cubicBezTo>
                  <a:cubicBezTo>
                    <a:pt x="625" y="111"/>
                    <a:pt x="627" y="98"/>
                    <a:pt x="627" y="98"/>
                  </a:cubicBezTo>
                  <a:cubicBezTo>
                    <a:pt x="634" y="87"/>
                    <a:pt x="634" y="87"/>
                    <a:pt x="634" y="87"/>
                  </a:cubicBezTo>
                  <a:cubicBezTo>
                    <a:pt x="636" y="21"/>
                    <a:pt x="636" y="21"/>
                    <a:pt x="636" y="21"/>
                  </a:cubicBezTo>
                  <a:cubicBezTo>
                    <a:pt x="637" y="5"/>
                    <a:pt x="637" y="5"/>
                    <a:pt x="637" y="5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22" y="8"/>
                    <a:pt x="622" y="8"/>
                    <a:pt x="622" y="8"/>
                  </a:cubicBezTo>
                  <a:cubicBezTo>
                    <a:pt x="614" y="0"/>
                    <a:pt x="614" y="0"/>
                    <a:pt x="614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7" name="Сысольский район">
              <a:extLst>
                <a:ext uri="{FF2B5EF4-FFF2-40B4-BE49-F238E27FC236}">
                  <a16:creationId xmlns:a16="http://schemas.microsoft.com/office/drawing/2014/main" xmlns="" id="{EE43C382-10EF-2BF5-58D2-3A35380C3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5254"/>
              <a:ext cx="432" cy="412"/>
            </a:xfrm>
            <a:custGeom>
              <a:avLst/>
              <a:gdLst>
                <a:gd name="T0" fmla="*/ 166 w 392"/>
                <a:gd name="T1" fmla="*/ 46 h 373"/>
                <a:gd name="T2" fmla="*/ 90 w 392"/>
                <a:gd name="T3" fmla="*/ 85 h 373"/>
                <a:gd name="T4" fmla="*/ 78 w 392"/>
                <a:gd name="T5" fmla="*/ 149 h 373"/>
                <a:gd name="T6" fmla="*/ 77 w 392"/>
                <a:gd name="T7" fmla="*/ 152 h 373"/>
                <a:gd name="T8" fmla="*/ 68 w 392"/>
                <a:gd name="T9" fmla="*/ 164 h 373"/>
                <a:gd name="T10" fmla="*/ 62 w 392"/>
                <a:gd name="T11" fmla="*/ 164 h 373"/>
                <a:gd name="T12" fmla="*/ 57 w 392"/>
                <a:gd name="T13" fmla="*/ 163 h 373"/>
                <a:gd name="T14" fmla="*/ 41 w 392"/>
                <a:gd name="T15" fmla="*/ 160 h 373"/>
                <a:gd name="T16" fmla="*/ 31 w 392"/>
                <a:gd name="T17" fmla="*/ 160 h 373"/>
                <a:gd name="T18" fmla="*/ 26 w 392"/>
                <a:gd name="T19" fmla="*/ 163 h 373"/>
                <a:gd name="T20" fmla="*/ 14 w 392"/>
                <a:gd name="T21" fmla="*/ 175 h 373"/>
                <a:gd name="T22" fmla="*/ 6 w 392"/>
                <a:gd name="T23" fmla="*/ 179 h 373"/>
                <a:gd name="T24" fmla="*/ 0 w 392"/>
                <a:gd name="T25" fmla="*/ 184 h 373"/>
                <a:gd name="T26" fmla="*/ 39 w 392"/>
                <a:gd name="T27" fmla="*/ 208 h 373"/>
                <a:gd name="T28" fmla="*/ 131 w 392"/>
                <a:gd name="T29" fmla="*/ 336 h 373"/>
                <a:gd name="T30" fmla="*/ 145 w 392"/>
                <a:gd name="T31" fmla="*/ 361 h 373"/>
                <a:gd name="T32" fmla="*/ 172 w 392"/>
                <a:gd name="T33" fmla="*/ 370 h 373"/>
                <a:gd name="T34" fmla="*/ 199 w 392"/>
                <a:gd name="T35" fmla="*/ 373 h 373"/>
                <a:gd name="T36" fmla="*/ 263 w 392"/>
                <a:gd name="T37" fmla="*/ 354 h 373"/>
                <a:gd name="T38" fmla="*/ 268 w 392"/>
                <a:gd name="T39" fmla="*/ 333 h 373"/>
                <a:gd name="T40" fmla="*/ 316 w 392"/>
                <a:gd name="T41" fmla="*/ 333 h 373"/>
                <a:gd name="T42" fmla="*/ 374 w 392"/>
                <a:gd name="T43" fmla="*/ 288 h 373"/>
                <a:gd name="T44" fmla="*/ 392 w 392"/>
                <a:gd name="T45" fmla="*/ 199 h 373"/>
                <a:gd name="T46" fmla="*/ 357 w 392"/>
                <a:gd name="T47" fmla="*/ 213 h 373"/>
                <a:gd name="T48" fmla="*/ 350 w 392"/>
                <a:gd name="T49" fmla="*/ 167 h 373"/>
                <a:gd name="T50" fmla="*/ 342 w 392"/>
                <a:gd name="T51" fmla="*/ 156 h 373"/>
                <a:gd name="T52" fmla="*/ 309 w 392"/>
                <a:gd name="T53" fmla="*/ 156 h 373"/>
                <a:gd name="T54" fmla="*/ 288 w 392"/>
                <a:gd name="T55" fmla="*/ 144 h 373"/>
                <a:gd name="T56" fmla="*/ 279 w 392"/>
                <a:gd name="T57" fmla="*/ 84 h 373"/>
                <a:gd name="T58" fmla="*/ 266 w 392"/>
                <a:gd name="T59" fmla="*/ 66 h 373"/>
                <a:gd name="T60" fmla="*/ 249 w 392"/>
                <a:gd name="T61" fmla="*/ 31 h 373"/>
                <a:gd name="T62" fmla="*/ 221 w 392"/>
                <a:gd name="T63" fmla="*/ 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2" h="373">
                  <a:moveTo>
                    <a:pt x="176" y="0"/>
                  </a:moveTo>
                  <a:cubicBezTo>
                    <a:pt x="166" y="46"/>
                    <a:pt x="166" y="46"/>
                    <a:pt x="166" y="46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97" y="50"/>
                    <a:pt x="94" y="67"/>
                    <a:pt x="90" y="85"/>
                  </a:cubicBezTo>
                  <a:cubicBezTo>
                    <a:pt x="86" y="105"/>
                    <a:pt x="83" y="125"/>
                    <a:pt x="79" y="145"/>
                  </a:cubicBezTo>
                  <a:cubicBezTo>
                    <a:pt x="78" y="146"/>
                    <a:pt x="78" y="148"/>
                    <a:pt x="78" y="149"/>
                  </a:cubicBezTo>
                  <a:cubicBezTo>
                    <a:pt x="78" y="149"/>
                    <a:pt x="78" y="149"/>
                    <a:pt x="78" y="149"/>
                  </a:cubicBezTo>
                  <a:cubicBezTo>
                    <a:pt x="78" y="150"/>
                    <a:pt x="78" y="151"/>
                    <a:pt x="77" y="152"/>
                  </a:cubicBezTo>
                  <a:cubicBezTo>
                    <a:pt x="77" y="152"/>
                    <a:pt x="77" y="153"/>
                    <a:pt x="77" y="154"/>
                  </a:cubicBezTo>
                  <a:cubicBezTo>
                    <a:pt x="76" y="161"/>
                    <a:pt x="73" y="164"/>
                    <a:pt x="68" y="164"/>
                  </a:cubicBezTo>
                  <a:cubicBezTo>
                    <a:pt x="67" y="164"/>
                    <a:pt x="66" y="164"/>
                    <a:pt x="65" y="164"/>
                  </a:cubicBezTo>
                  <a:cubicBezTo>
                    <a:pt x="64" y="164"/>
                    <a:pt x="63" y="164"/>
                    <a:pt x="62" y="164"/>
                  </a:cubicBezTo>
                  <a:cubicBezTo>
                    <a:pt x="60" y="164"/>
                    <a:pt x="58" y="164"/>
                    <a:pt x="57" y="163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2" y="162"/>
                    <a:pt x="46" y="161"/>
                    <a:pt x="41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39" y="159"/>
                    <a:pt x="37" y="159"/>
                    <a:pt x="36" y="159"/>
                  </a:cubicBezTo>
                  <a:cubicBezTo>
                    <a:pt x="34" y="159"/>
                    <a:pt x="33" y="159"/>
                    <a:pt x="31" y="160"/>
                  </a:cubicBezTo>
                  <a:cubicBezTo>
                    <a:pt x="30" y="160"/>
                    <a:pt x="28" y="161"/>
                    <a:pt x="26" y="163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2" y="168"/>
                    <a:pt x="17" y="172"/>
                    <a:pt x="14" y="175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3" y="175"/>
                    <a:pt x="12" y="176"/>
                    <a:pt x="11" y="177"/>
                  </a:cubicBezTo>
                  <a:cubicBezTo>
                    <a:pt x="10" y="178"/>
                    <a:pt x="8" y="179"/>
                    <a:pt x="6" y="179"/>
                  </a:cubicBezTo>
                  <a:cubicBezTo>
                    <a:pt x="6" y="179"/>
                    <a:pt x="6" y="179"/>
                    <a:pt x="6" y="180"/>
                  </a:cubicBezTo>
                  <a:cubicBezTo>
                    <a:pt x="4" y="182"/>
                    <a:pt x="2" y="183"/>
                    <a:pt x="0" y="184"/>
                  </a:cubicBezTo>
                  <a:cubicBezTo>
                    <a:pt x="5" y="193"/>
                    <a:pt x="5" y="193"/>
                    <a:pt x="5" y="193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98" y="329"/>
                    <a:pt x="98" y="329"/>
                    <a:pt x="98" y="329"/>
                  </a:cubicBezTo>
                  <a:cubicBezTo>
                    <a:pt x="131" y="336"/>
                    <a:pt x="131" y="336"/>
                    <a:pt x="131" y="336"/>
                  </a:cubicBezTo>
                  <a:cubicBezTo>
                    <a:pt x="131" y="359"/>
                    <a:pt x="131" y="359"/>
                    <a:pt x="131" y="359"/>
                  </a:cubicBezTo>
                  <a:cubicBezTo>
                    <a:pt x="145" y="361"/>
                    <a:pt x="145" y="361"/>
                    <a:pt x="145" y="361"/>
                  </a:cubicBezTo>
                  <a:cubicBezTo>
                    <a:pt x="153" y="367"/>
                    <a:pt x="153" y="367"/>
                    <a:pt x="153" y="367"/>
                  </a:cubicBezTo>
                  <a:cubicBezTo>
                    <a:pt x="172" y="370"/>
                    <a:pt x="172" y="370"/>
                    <a:pt x="172" y="370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205" y="345"/>
                    <a:pt x="205" y="345"/>
                    <a:pt x="205" y="345"/>
                  </a:cubicBezTo>
                  <a:cubicBezTo>
                    <a:pt x="263" y="354"/>
                    <a:pt x="263" y="354"/>
                    <a:pt x="263" y="354"/>
                  </a:cubicBezTo>
                  <a:cubicBezTo>
                    <a:pt x="270" y="342"/>
                    <a:pt x="270" y="342"/>
                    <a:pt x="270" y="342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261" y="323"/>
                    <a:pt x="261" y="323"/>
                    <a:pt x="261" y="323"/>
                  </a:cubicBezTo>
                  <a:cubicBezTo>
                    <a:pt x="316" y="333"/>
                    <a:pt x="316" y="333"/>
                    <a:pt x="316" y="333"/>
                  </a:cubicBezTo>
                  <a:cubicBezTo>
                    <a:pt x="328" y="280"/>
                    <a:pt x="328" y="280"/>
                    <a:pt x="328" y="280"/>
                  </a:cubicBezTo>
                  <a:cubicBezTo>
                    <a:pt x="374" y="288"/>
                    <a:pt x="374" y="288"/>
                    <a:pt x="374" y="288"/>
                  </a:cubicBezTo>
                  <a:cubicBezTo>
                    <a:pt x="388" y="228"/>
                    <a:pt x="388" y="228"/>
                    <a:pt x="388" y="228"/>
                  </a:cubicBezTo>
                  <a:cubicBezTo>
                    <a:pt x="392" y="199"/>
                    <a:pt x="392" y="199"/>
                    <a:pt x="392" y="199"/>
                  </a:cubicBezTo>
                  <a:cubicBezTo>
                    <a:pt x="364" y="192"/>
                    <a:pt x="364" y="192"/>
                    <a:pt x="364" y="192"/>
                  </a:cubicBezTo>
                  <a:cubicBezTo>
                    <a:pt x="357" y="213"/>
                    <a:pt x="357" y="213"/>
                    <a:pt x="357" y="213"/>
                  </a:cubicBezTo>
                  <a:cubicBezTo>
                    <a:pt x="343" y="208"/>
                    <a:pt x="343" y="208"/>
                    <a:pt x="343" y="208"/>
                  </a:cubicBezTo>
                  <a:cubicBezTo>
                    <a:pt x="350" y="167"/>
                    <a:pt x="350" y="167"/>
                    <a:pt x="350" y="167"/>
                  </a:cubicBezTo>
                  <a:cubicBezTo>
                    <a:pt x="342" y="164"/>
                    <a:pt x="342" y="164"/>
                    <a:pt x="342" y="164"/>
                  </a:cubicBezTo>
                  <a:cubicBezTo>
                    <a:pt x="342" y="156"/>
                    <a:pt x="342" y="156"/>
                    <a:pt x="342" y="156"/>
                  </a:cubicBezTo>
                  <a:cubicBezTo>
                    <a:pt x="319" y="151"/>
                    <a:pt x="319" y="151"/>
                    <a:pt x="319" y="151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71" y="135"/>
                    <a:pt x="271" y="135"/>
                    <a:pt x="271" y="135"/>
                  </a:cubicBezTo>
                  <a:cubicBezTo>
                    <a:pt x="279" y="84"/>
                    <a:pt x="279" y="84"/>
                    <a:pt x="279" y="84"/>
                  </a:cubicBezTo>
                  <a:cubicBezTo>
                    <a:pt x="266" y="81"/>
                    <a:pt x="266" y="81"/>
                    <a:pt x="266" y="81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46" y="60"/>
                    <a:pt x="246" y="60"/>
                    <a:pt x="246" y="60"/>
                  </a:cubicBezTo>
                  <a:cubicBezTo>
                    <a:pt x="249" y="31"/>
                    <a:pt x="249" y="31"/>
                    <a:pt x="249" y="31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76" y="0"/>
                    <a:pt x="176" y="0"/>
                    <a:pt x="176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8" name="Вуктывльский район">
              <a:extLst>
                <a:ext uri="{FF2B5EF4-FFF2-40B4-BE49-F238E27FC236}">
                  <a16:creationId xmlns:a16="http://schemas.microsoft.com/office/drawing/2014/main" xmlns="" id="{620B2209-0C25-05D8-4DF5-3E08F7523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3751"/>
              <a:ext cx="866" cy="777"/>
            </a:xfrm>
            <a:custGeom>
              <a:avLst/>
              <a:gdLst>
                <a:gd name="T0" fmla="*/ 681 w 786"/>
                <a:gd name="T1" fmla="*/ 8 h 705"/>
                <a:gd name="T2" fmla="*/ 650 w 786"/>
                <a:gd name="T3" fmla="*/ 6 h 705"/>
                <a:gd name="T4" fmla="*/ 605 w 786"/>
                <a:gd name="T5" fmla="*/ 34 h 705"/>
                <a:gd name="T6" fmla="*/ 589 w 786"/>
                <a:gd name="T7" fmla="*/ 43 h 705"/>
                <a:gd name="T8" fmla="*/ 546 w 786"/>
                <a:gd name="T9" fmla="*/ 48 h 705"/>
                <a:gd name="T10" fmla="*/ 487 w 786"/>
                <a:gd name="T11" fmla="*/ 50 h 705"/>
                <a:gd name="T12" fmla="*/ 391 w 786"/>
                <a:gd name="T13" fmla="*/ 36 h 705"/>
                <a:gd name="T14" fmla="*/ 398 w 786"/>
                <a:gd name="T15" fmla="*/ 75 h 705"/>
                <a:gd name="T16" fmla="*/ 367 w 786"/>
                <a:gd name="T17" fmla="*/ 82 h 705"/>
                <a:gd name="T18" fmla="*/ 246 w 786"/>
                <a:gd name="T19" fmla="*/ 38 h 705"/>
                <a:gd name="T20" fmla="*/ 175 w 786"/>
                <a:gd name="T21" fmla="*/ 206 h 705"/>
                <a:gd name="T22" fmla="*/ 133 w 786"/>
                <a:gd name="T23" fmla="*/ 180 h 705"/>
                <a:gd name="T24" fmla="*/ 69 w 786"/>
                <a:gd name="T25" fmla="*/ 142 h 705"/>
                <a:gd name="T26" fmla="*/ 14 w 786"/>
                <a:gd name="T27" fmla="*/ 315 h 705"/>
                <a:gd name="T28" fmla="*/ 22 w 786"/>
                <a:gd name="T29" fmla="*/ 372 h 705"/>
                <a:gd name="T30" fmla="*/ 44 w 786"/>
                <a:gd name="T31" fmla="*/ 460 h 705"/>
                <a:gd name="T32" fmla="*/ 76 w 786"/>
                <a:gd name="T33" fmla="*/ 538 h 705"/>
                <a:gd name="T34" fmla="*/ 130 w 786"/>
                <a:gd name="T35" fmla="*/ 592 h 705"/>
                <a:gd name="T36" fmla="*/ 328 w 786"/>
                <a:gd name="T37" fmla="*/ 681 h 705"/>
                <a:gd name="T38" fmla="*/ 368 w 786"/>
                <a:gd name="T39" fmla="*/ 544 h 705"/>
                <a:gd name="T40" fmla="*/ 409 w 786"/>
                <a:gd name="T41" fmla="*/ 448 h 705"/>
                <a:gd name="T42" fmla="*/ 427 w 786"/>
                <a:gd name="T43" fmla="*/ 487 h 705"/>
                <a:gd name="T44" fmla="*/ 442 w 786"/>
                <a:gd name="T45" fmla="*/ 505 h 705"/>
                <a:gd name="T46" fmla="*/ 457 w 786"/>
                <a:gd name="T47" fmla="*/ 475 h 705"/>
                <a:gd name="T48" fmla="*/ 490 w 786"/>
                <a:gd name="T49" fmla="*/ 541 h 705"/>
                <a:gd name="T50" fmla="*/ 523 w 786"/>
                <a:gd name="T51" fmla="*/ 609 h 705"/>
                <a:gd name="T52" fmla="*/ 594 w 786"/>
                <a:gd name="T53" fmla="*/ 617 h 705"/>
                <a:gd name="T54" fmla="*/ 637 w 786"/>
                <a:gd name="T55" fmla="*/ 625 h 705"/>
                <a:gd name="T56" fmla="*/ 647 w 786"/>
                <a:gd name="T57" fmla="*/ 657 h 705"/>
                <a:gd name="T58" fmla="*/ 656 w 786"/>
                <a:gd name="T59" fmla="*/ 695 h 705"/>
                <a:gd name="T60" fmla="*/ 683 w 786"/>
                <a:gd name="T61" fmla="*/ 687 h 705"/>
                <a:gd name="T62" fmla="*/ 690 w 786"/>
                <a:gd name="T63" fmla="*/ 617 h 705"/>
                <a:gd name="T64" fmla="*/ 687 w 786"/>
                <a:gd name="T65" fmla="*/ 572 h 705"/>
                <a:gd name="T66" fmla="*/ 710 w 786"/>
                <a:gd name="T67" fmla="*/ 512 h 705"/>
                <a:gd name="T68" fmla="*/ 722 w 786"/>
                <a:gd name="T69" fmla="*/ 452 h 705"/>
                <a:gd name="T70" fmla="*/ 728 w 786"/>
                <a:gd name="T71" fmla="*/ 411 h 705"/>
                <a:gd name="T72" fmla="*/ 750 w 786"/>
                <a:gd name="T73" fmla="*/ 327 h 705"/>
                <a:gd name="T74" fmla="*/ 773 w 786"/>
                <a:gd name="T75" fmla="*/ 297 h 705"/>
                <a:gd name="T76" fmla="*/ 780 w 786"/>
                <a:gd name="T77" fmla="*/ 247 h 705"/>
                <a:gd name="T78" fmla="*/ 771 w 786"/>
                <a:gd name="T79" fmla="*/ 246 h 705"/>
                <a:gd name="T80" fmla="*/ 757 w 786"/>
                <a:gd name="T81" fmla="*/ 232 h 705"/>
                <a:gd name="T82" fmla="*/ 736 w 786"/>
                <a:gd name="T83" fmla="*/ 184 h 705"/>
                <a:gd name="T84" fmla="*/ 748 w 786"/>
                <a:gd name="T85" fmla="*/ 132 h 705"/>
                <a:gd name="T86" fmla="*/ 731 w 786"/>
                <a:gd name="T87" fmla="*/ 87 h 705"/>
                <a:gd name="T88" fmla="*/ 721 w 786"/>
                <a:gd name="T89" fmla="*/ 86 h 705"/>
                <a:gd name="T90" fmla="*/ 730 w 786"/>
                <a:gd name="T91" fmla="*/ 53 h 705"/>
                <a:gd name="T92" fmla="*/ 745 w 786"/>
                <a:gd name="T93" fmla="*/ 12 h 705"/>
                <a:gd name="T94" fmla="*/ 710 w 786"/>
                <a:gd name="T95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6" h="705">
                  <a:moveTo>
                    <a:pt x="710" y="0"/>
                  </a:moveTo>
                  <a:cubicBezTo>
                    <a:pt x="694" y="0"/>
                    <a:pt x="694" y="0"/>
                    <a:pt x="694" y="0"/>
                  </a:cubicBezTo>
                  <a:cubicBezTo>
                    <a:pt x="681" y="8"/>
                    <a:pt x="681" y="8"/>
                    <a:pt x="681" y="8"/>
                  </a:cubicBezTo>
                  <a:cubicBezTo>
                    <a:pt x="661" y="8"/>
                    <a:pt x="661" y="8"/>
                    <a:pt x="661" y="8"/>
                  </a:cubicBezTo>
                  <a:cubicBezTo>
                    <a:pt x="657" y="11"/>
                    <a:pt x="657" y="11"/>
                    <a:pt x="657" y="11"/>
                  </a:cubicBezTo>
                  <a:cubicBezTo>
                    <a:pt x="650" y="6"/>
                    <a:pt x="650" y="6"/>
                    <a:pt x="650" y="6"/>
                  </a:cubicBezTo>
                  <a:cubicBezTo>
                    <a:pt x="632" y="21"/>
                    <a:pt x="632" y="21"/>
                    <a:pt x="632" y="21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05" y="34"/>
                    <a:pt x="605" y="34"/>
                    <a:pt x="605" y="34"/>
                  </a:cubicBezTo>
                  <a:cubicBezTo>
                    <a:pt x="601" y="46"/>
                    <a:pt x="601" y="46"/>
                    <a:pt x="601" y="46"/>
                  </a:cubicBezTo>
                  <a:cubicBezTo>
                    <a:pt x="595" y="43"/>
                    <a:pt x="595" y="43"/>
                    <a:pt x="595" y="43"/>
                  </a:cubicBezTo>
                  <a:cubicBezTo>
                    <a:pt x="589" y="43"/>
                    <a:pt x="589" y="43"/>
                    <a:pt x="589" y="43"/>
                  </a:cubicBezTo>
                  <a:cubicBezTo>
                    <a:pt x="575" y="35"/>
                    <a:pt x="575" y="35"/>
                    <a:pt x="575" y="35"/>
                  </a:cubicBezTo>
                  <a:cubicBezTo>
                    <a:pt x="553" y="36"/>
                    <a:pt x="553" y="36"/>
                    <a:pt x="553" y="36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6" y="56"/>
                    <a:pt x="546" y="56"/>
                    <a:pt x="546" y="56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487" y="50"/>
                    <a:pt x="487" y="50"/>
                    <a:pt x="487" y="50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1" y="36"/>
                    <a:pt x="391" y="36"/>
                    <a:pt x="391" y="36"/>
                  </a:cubicBezTo>
                  <a:cubicBezTo>
                    <a:pt x="391" y="50"/>
                    <a:pt x="391" y="50"/>
                    <a:pt x="391" y="50"/>
                  </a:cubicBezTo>
                  <a:cubicBezTo>
                    <a:pt x="399" y="68"/>
                    <a:pt x="399" y="68"/>
                    <a:pt x="399" y="68"/>
                  </a:cubicBezTo>
                  <a:cubicBezTo>
                    <a:pt x="398" y="75"/>
                    <a:pt x="398" y="75"/>
                    <a:pt x="398" y="75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74" y="74"/>
                    <a:pt x="374" y="74"/>
                    <a:pt x="374" y="74"/>
                  </a:cubicBezTo>
                  <a:cubicBezTo>
                    <a:pt x="367" y="82"/>
                    <a:pt x="367" y="82"/>
                    <a:pt x="367" y="82"/>
                  </a:cubicBezTo>
                  <a:cubicBezTo>
                    <a:pt x="356" y="64"/>
                    <a:pt x="356" y="64"/>
                    <a:pt x="356" y="64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05" y="132"/>
                    <a:pt x="205" y="132"/>
                    <a:pt x="205" y="132"/>
                  </a:cubicBezTo>
                  <a:cubicBezTo>
                    <a:pt x="175" y="206"/>
                    <a:pt x="175" y="206"/>
                    <a:pt x="175" y="206"/>
                  </a:cubicBezTo>
                  <a:cubicBezTo>
                    <a:pt x="147" y="195"/>
                    <a:pt x="147" y="195"/>
                    <a:pt x="147" y="195"/>
                  </a:cubicBezTo>
                  <a:cubicBezTo>
                    <a:pt x="147" y="187"/>
                    <a:pt x="147" y="187"/>
                    <a:pt x="147" y="187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9" y="142"/>
                    <a:pt x="69" y="142"/>
                    <a:pt x="69" y="142"/>
                  </a:cubicBezTo>
                  <a:cubicBezTo>
                    <a:pt x="54" y="193"/>
                    <a:pt x="54" y="193"/>
                    <a:pt x="54" y="193"/>
                  </a:cubicBezTo>
                  <a:cubicBezTo>
                    <a:pt x="54" y="200"/>
                    <a:pt x="54" y="200"/>
                    <a:pt x="54" y="200"/>
                  </a:cubicBezTo>
                  <a:cubicBezTo>
                    <a:pt x="14" y="315"/>
                    <a:pt x="14" y="315"/>
                    <a:pt x="14" y="315"/>
                  </a:cubicBezTo>
                  <a:cubicBezTo>
                    <a:pt x="28" y="322"/>
                    <a:pt x="28" y="322"/>
                    <a:pt x="28" y="322"/>
                  </a:cubicBezTo>
                  <a:cubicBezTo>
                    <a:pt x="14" y="367"/>
                    <a:pt x="14" y="367"/>
                    <a:pt x="14" y="367"/>
                  </a:cubicBezTo>
                  <a:cubicBezTo>
                    <a:pt x="22" y="372"/>
                    <a:pt x="22" y="372"/>
                    <a:pt x="22" y="372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3" y="448"/>
                    <a:pt x="13" y="448"/>
                    <a:pt x="13" y="448"/>
                  </a:cubicBezTo>
                  <a:cubicBezTo>
                    <a:pt x="44" y="460"/>
                    <a:pt x="44" y="460"/>
                    <a:pt x="44" y="460"/>
                  </a:cubicBezTo>
                  <a:cubicBezTo>
                    <a:pt x="49" y="453"/>
                    <a:pt x="49" y="453"/>
                    <a:pt x="49" y="453"/>
                  </a:cubicBezTo>
                  <a:cubicBezTo>
                    <a:pt x="94" y="469"/>
                    <a:pt x="94" y="469"/>
                    <a:pt x="94" y="469"/>
                  </a:cubicBezTo>
                  <a:cubicBezTo>
                    <a:pt x="76" y="538"/>
                    <a:pt x="76" y="538"/>
                    <a:pt x="76" y="538"/>
                  </a:cubicBezTo>
                  <a:cubicBezTo>
                    <a:pt x="86" y="543"/>
                    <a:pt x="86" y="543"/>
                    <a:pt x="86" y="543"/>
                  </a:cubicBezTo>
                  <a:cubicBezTo>
                    <a:pt x="78" y="573"/>
                    <a:pt x="78" y="573"/>
                    <a:pt x="78" y="573"/>
                  </a:cubicBezTo>
                  <a:cubicBezTo>
                    <a:pt x="130" y="592"/>
                    <a:pt x="130" y="592"/>
                    <a:pt x="130" y="592"/>
                  </a:cubicBezTo>
                  <a:cubicBezTo>
                    <a:pt x="133" y="613"/>
                    <a:pt x="133" y="613"/>
                    <a:pt x="133" y="613"/>
                  </a:cubicBezTo>
                  <a:cubicBezTo>
                    <a:pt x="192" y="638"/>
                    <a:pt x="192" y="638"/>
                    <a:pt x="192" y="638"/>
                  </a:cubicBezTo>
                  <a:cubicBezTo>
                    <a:pt x="328" y="681"/>
                    <a:pt x="328" y="681"/>
                    <a:pt x="328" y="681"/>
                  </a:cubicBezTo>
                  <a:cubicBezTo>
                    <a:pt x="351" y="620"/>
                    <a:pt x="351" y="620"/>
                    <a:pt x="351" y="620"/>
                  </a:cubicBezTo>
                  <a:cubicBezTo>
                    <a:pt x="366" y="568"/>
                    <a:pt x="366" y="568"/>
                    <a:pt x="366" y="568"/>
                  </a:cubicBezTo>
                  <a:cubicBezTo>
                    <a:pt x="368" y="544"/>
                    <a:pt x="368" y="544"/>
                    <a:pt x="368" y="544"/>
                  </a:cubicBezTo>
                  <a:cubicBezTo>
                    <a:pt x="375" y="543"/>
                    <a:pt x="375" y="543"/>
                    <a:pt x="375" y="543"/>
                  </a:cubicBezTo>
                  <a:cubicBezTo>
                    <a:pt x="402" y="462"/>
                    <a:pt x="402" y="462"/>
                    <a:pt x="402" y="462"/>
                  </a:cubicBezTo>
                  <a:cubicBezTo>
                    <a:pt x="409" y="448"/>
                    <a:pt x="409" y="448"/>
                    <a:pt x="409" y="448"/>
                  </a:cubicBezTo>
                  <a:cubicBezTo>
                    <a:pt x="420" y="467"/>
                    <a:pt x="420" y="467"/>
                    <a:pt x="420" y="467"/>
                  </a:cubicBezTo>
                  <a:cubicBezTo>
                    <a:pt x="420" y="482"/>
                    <a:pt x="420" y="482"/>
                    <a:pt x="420" y="482"/>
                  </a:cubicBezTo>
                  <a:cubicBezTo>
                    <a:pt x="427" y="487"/>
                    <a:pt x="427" y="487"/>
                    <a:pt x="427" y="487"/>
                  </a:cubicBezTo>
                  <a:cubicBezTo>
                    <a:pt x="427" y="492"/>
                    <a:pt x="427" y="492"/>
                    <a:pt x="427" y="492"/>
                  </a:cubicBezTo>
                  <a:cubicBezTo>
                    <a:pt x="434" y="494"/>
                    <a:pt x="434" y="494"/>
                    <a:pt x="434" y="494"/>
                  </a:cubicBezTo>
                  <a:cubicBezTo>
                    <a:pt x="442" y="505"/>
                    <a:pt x="442" y="505"/>
                    <a:pt x="442" y="505"/>
                  </a:cubicBezTo>
                  <a:cubicBezTo>
                    <a:pt x="451" y="499"/>
                    <a:pt x="451" y="499"/>
                    <a:pt x="451" y="499"/>
                  </a:cubicBezTo>
                  <a:cubicBezTo>
                    <a:pt x="455" y="486"/>
                    <a:pt x="455" y="486"/>
                    <a:pt x="455" y="486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471" y="483"/>
                    <a:pt x="471" y="483"/>
                    <a:pt x="471" y="483"/>
                  </a:cubicBezTo>
                  <a:cubicBezTo>
                    <a:pt x="480" y="493"/>
                    <a:pt x="480" y="493"/>
                    <a:pt x="480" y="493"/>
                  </a:cubicBezTo>
                  <a:cubicBezTo>
                    <a:pt x="490" y="541"/>
                    <a:pt x="490" y="541"/>
                    <a:pt x="490" y="541"/>
                  </a:cubicBezTo>
                  <a:cubicBezTo>
                    <a:pt x="499" y="577"/>
                    <a:pt x="499" y="577"/>
                    <a:pt x="499" y="577"/>
                  </a:cubicBezTo>
                  <a:cubicBezTo>
                    <a:pt x="501" y="611"/>
                    <a:pt x="501" y="611"/>
                    <a:pt x="501" y="611"/>
                  </a:cubicBezTo>
                  <a:cubicBezTo>
                    <a:pt x="523" y="609"/>
                    <a:pt x="523" y="609"/>
                    <a:pt x="523" y="609"/>
                  </a:cubicBezTo>
                  <a:cubicBezTo>
                    <a:pt x="554" y="603"/>
                    <a:pt x="554" y="603"/>
                    <a:pt x="554" y="603"/>
                  </a:cubicBezTo>
                  <a:cubicBezTo>
                    <a:pt x="571" y="598"/>
                    <a:pt x="571" y="598"/>
                    <a:pt x="571" y="598"/>
                  </a:cubicBezTo>
                  <a:cubicBezTo>
                    <a:pt x="594" y="617"/>
                    <a:pt x="594" y="617"/>
                    <a:pt x="594" y="617"/>
                  </a:cubicBezTo>
                  <a:cubicBezTo>
                    <a:pt x="608" y="618"/>
                    <a:pt x="608" y="618"/>
                    <a:pt x="608" y="618"/>
                  </a:cubicBezTo>
                  <a:cubicBezTo>
                    <a:pt x="621" y="623"/>
                    <a:pt x="621" y="623"/>
                    <a:pt x="621" y="623"/>
                  </a:cubicBezTo>
                  <a:cubicBezTo>
                    <a:pt x="637" y="625"/>
                    <a:pt x="637" y="625"/>
                    <a:pt x="637" y="625"/>
                  </a:cubicBezTo>
                  <a:cubicBezTo>
                    <a:pt x="641" y="630"/>
                    <a:pt x="641" y="630"/>
                    <a:pt x="641" y="630"/>
                  </a:cubicBezTo>
                  <a:cubicBezTo>
                    <a:pt x="641" y="647"/>
                    <a:pt x="641" y="647"/>
                    <a:pt x="641" y="647"/>
                  </a:cubicBezTo>
                  <a:cubicBezTo>
                    <a:pt x="647" y="657"/>
                    <a:pt x="647" y="657"/>
                    <a:pt x="647" y="657"/>
                  </a:cubicBezTo>
                  <a:cubicBezTo>
                    <a:pt x="653" y="669"/>
                    <a:pt x="653" y="669"/>
                    <a:pt x="653" y="669"/>
                  </a:cubicBezTo>
                  <a:cubicBezTo>
                    <a:pt x="653" y="683"/>
                    <a:pt x="653" y="683"/>
                    <a:pt x="653" y="683"/>
                  </a:cubicBezTo>
                  <a:cubicBezTo>
                    <a:pt x="656" y="695"/>
                    <a:pt x="656" y="695"/>
                    <a:pt x="656" y="695"/>
                  </a:cubicBezTo>
                  <a:cubicBezTo>
                    <a:pt x="671" y="705"/>
                    <a:pt x="671" y="705"/>
                    <a:pt x="671" y="705"/>
                  </a:cubicBezTo>
                  <a:cubicBezTo>
                    <a:pt x="672" y="699"/>
                    <a:pt x="674" y="695"/>
                    <a:pt x="680" y="694"/>
                  </a:cubicBezTo>
                  <a:cubicBezTo>
                    <a:pt x="684" y="693"/>
                    <a:pt x="685" y="690"/>
                    <a:pt x="683" y="687"/>
                  </a:cubicBezTo>
                  <a:cubicBezTo>
                    <a:pt x="678" y="677"/>
                    <a:pt x="680" y="667"/>
                    <a:pt x="684" y="657"/>
                  </a:cubicBezTo>
                  <a:cubicBezTo>
                    <a:pt x="685" y="654"/>
                    <a:pt x="686" y="650"/>
                    <a:pt x="687" y="646"/>
                  </a:cubicBezTo>
                  <a:cubicBezTo>
                    <a:pt x="690" y="636"/>
                    <a:pt x="692" y="627"/>
                    <a:pt x="690" y="617"/>
                  </a:cubicBezTo>
                  <a:cubicBezTo>
                    <a:pt x="688" y="610"/>
                    <a:pt x="689" y="603"/>
                    <a:pt x="688" y="596"/>
                  </a:cubicBezTo>
                  <a:cubicBezTo>
                    <a:pt x="688" y="591"/>
                    <a:pt x="693" y="585"/>
                    <a:pt x="686" y="581"/>
                  </a:cubicBezTo>
                  <a:cubicBezTo>
                    <a:pt x="685" y="580"/>
                    <a:pt x="686" y="575"/>
                    <a:pt x="687" y="572"/>
                  </a:cubicBezTo>
                  <a:cubicBezTo>
                    <a:pt x="689" y="568"/>
                    <a:pt x="692" y="565"/>
                    <a:pt x="694" y="562"/>
                  </a:cubicBezTo>
                  <a:cubicBezTo>
                    <a:pt x="697" y="557"/>
                    <a:pt x="701" y="552"/>
                    <a:pt x="702" y="546"/>
                  </a:cubicBezTo>
                  <a:cubicBezTo>
                    <a:pt x="704" y="534"/>
                    <a:pt x="713" y="525"/>
                    <a:pt x="710" y="512"/>
                  </a:cubicBezTo>
                  <a:cubicBezTo>
                    <a:pt x="710" y="510"/>
                    <a:pt x="712" y="507"/>
                    <a:pt x="714" y="505"/>
                  </a:cubicBezTo>
                  <a:cubicBezTo>
                    <a:pt x="717" y="501"/>
                    <a:pt x="718" y="496"/>
                    <a:pt x="718" y="491"/>
                  </a:cubicBezTo>
                  <a:cubicBezTo>
                    <a:pt x="718" y="478"/>
                    <a:pt x="716" y="464"/>
                    <a:pt x="722" y="452"/>
                  </a:cubicBezTo>
                  <a:cubicBezTo>
                    <a:pt x="723" y="450"/>
                    <a:pt x="722" y="448"/>
                    <a:pt x="722" y="447"/>
                  </a:cubicBezTo>
                  <a:cubicBezTo>
                    <a:pt x="723" y="443"/>
                    <a:pt x="724" y="440"/>
                    <a:pt x="724" y="436"/>
                  </a:cubicBezTo>
                  <a:cubicBezTo>
                    <a:pt x="725" y="428"/>
                    <a:pt x="727" y="419"/>
                    <a:pt x="728" y="411"/>
                  </a:cubicBezTo>
                  <a:cubicBezTo>
                    <a:pt x="729" y="397"/>
                    <a:pt x="727" y="383"/>
                    <a:pt x="735" y="370"/>
                  </a:cubicBezTo>
                  <a:cubicBezTo>
                    <a:pt x="737" y="368"/>
                    <a:pt x="736" y="363"/>
                    <a:pt x="735" y="360"/>
                  </a:cubicBezTo>
                  <a:cubicBezTo>
                    <a:pt x="731" y="346"/>
                    <a:pt x="734" y="332"/>
                    <a:pt x="750" y="327"/>
                  </a:cubicBezTo>
                  <a:cubicBezTo>
                    <a:pt x="757" y="325"/>
                    <a:pt x="766" y="322"/>
                    <a:pt x="766" y="312"/>
                  </a:cubicBezTo>
                  <a:cubicBezTo>
                    <a:pt x="766" y="311"/>
                    <a:pt x="767" y="309"/>
                    <a:pt x="768" y="309"/>
                  </a:cubicBezTo>
                  <a:cubicBezTo>
                    <a:pt x="773" y="306"/>
                    <a:pt x="773" y="302"/>
                    <a:pt x="773" y="297"/>
                  </a:cubicBezTo>
                  <a:cubicBezTo>
                    <a:pt x="773" y="289"/>
                    <a:pt x="775" y="282"/>
                    <a:pt x="780" y="275"/>
                  </a:cubicBezTo>
                  <a:cubicBezTo>
                    <a:pt x="786" y="267"/>
                    <a:pt x="786" y="258"/>
                    <a:pt x="784" y="249"/>
                  </a:cubicBezTo>
                  <a:cubicBezTo>
                    <a:pt x="783" y="248"/>
                    <a:pt x="781" y="248"/>
                    <a:pt x="780" y="247"/>
                  </a:cubicBezTo>
                  <a:cubicBezTo>
                    <a:pt x="779" y="247"/>
                    <a:pt x="779" y="247"/>
                    <a:pt x="779" y="247"/>
                  </a:cubicBezTo>
                  <a:cubicBezTo>
                    <a:pt x="778" y="247"/>
                    <a:pt x="778" y="247"/>
                    <a:pt x="778" y="247"/>
                  </a:cubicBezTo>
                  <a:cubicBezTo>
                    <a:pt x="776" y="247"/>
                    <a:pt x="773" y="247"/>
                    <a:pt x="771" y="246"/>
                  </a:cubicBezTo>
                  <a:cubicBezTo>
                    <a:pt x="770" y="245"/>
                    <a:pt x="769" y="245"/>
                    <a:pt x="768" y="245"/>
                  </a:cubicBezTo>
                  <a:cubicBezTo>
                    <a:pt x="766" y="244"/>
                    <a:pt x="765" y="244"/>
                    <a:pt x="763" y="243"/>
                  </a:cubicBezTo>
                  <a:cubicBezTo>
                    <a:pt x="758" y="241"/>
                    <a:pt x="759" y="235"/>
                    <a:pt x="757" y="232"/>
                  </a:cubicBezTo>
                  <a:cubicBezTo>
                    <a:pt x="753" y="224"/>
                    <a:pt x="746" y="218"/>
                    <a:pt x="745" y="209"/>
                  </a:cubicBezTo>
                  <a:cubicBezTo>
                    <a:pt x="745" y="209"/>
                    <a:pt x="744" y="208"/>
                    <a:pt x="743" y="208"/>
                  </a:cubicBezTo>
                  <a:cubicBezTo>
                    <a:pt x="736" y="201"/>
                    <a:pt x="732" y="194"/>
                    <a:pt x="736" y="184"/>
                  </a:cubicBezTo>
                  <a:cubicBezTo>
                    <a:pt x="738" y="181"/>
                    <a:pt x="737" y="177"/>
                    <a:pt x="738" y="174"/>
                  </a:cubicBezTo>
                  <a:cubicBezTo>
                    <a:pt x="740" y="163"/>
                    <a:pt x="742" y="152"/>
                    <a:pt x="748" y="143"/>
                  </a:cubicBezTo>
                  <a:cubicBezTo>
                    <a:pt x="750" y="139"/>
                    <a:pt x="749" y="136"/>
                    <a:pt x="748" y="132"/>
                  </a:cubicBezTo>
                  <a:cubicBezTo>
                    <a:pt x="746" y="126"/>
                    <a:pt x="746" y="119"/>
                    <a:pt x="745" y="113"/>
                  </a:cubicBezTo>
                  <a:cubicBezTo>
                    <a:pt x="752" y="106"/>
                    <a:pt x="748" y="101"/>
                    <a:pt x="743" y="95"/>
                  </a:cubicBezTo>
                  <a:cubicBezTo>
                    <a:pt x="740" y="89"/>
                    <a:pt x="737" y="87"/>
                    <a:pt x="731" y="87"/>
                  </a:cubicBezTo>
                  <a:cubicBezTo>
                    <a:pt x="731" y="87"/>
                    <a:pt x="730" y="87"/>
                    <a:pt x="730" y="87"/>
                  </a:cubicBezTo>
                  <a:cubicBezTo>
                    <a:pt x="730" y="87"/>
                    <a:pt x="730" y="87"/>
                    <a:pt x="729" y="87"/>
                  </a:cubicBezTo>
                  <a:cubicBezTo>
                    <a:pt x="727" y="87"/>
                    <a:pt x="724" y="86"/>
                    <a:pt x="721" y="86"/>
                  </a:cubicBezTo>
                  <a:cubicBezTo>
                    <a:pt x="716" y="85"/>
                    <a:pt x="715" y="82"/>
                    <a:pt x="715" y="77"/>
                  </a:cubicBezTo>
                  <a:cubicBezTo>
                    <a:pt x="715" y="73"/>
                    <a:pt x="714" y="69"/>
                    <a:pt x="719" y="66"/>
                  </a:cubicBezTo>
                  <a:cubicBezTo>
                    <a:pt x="723" y="62"/>
                    <a:pt x="727" y="58"/>
                    <a:pt x="730" y="53"/>
                  </a:cubicBezTo>
                  <a:cubicBezTo>
                    <a:pt x="733" y="47"/>
                    <a:pt x="734" y="41"/>
                    <a:pt x="736" y="35"/>
                  </a:cubicBezTo>
                  <a:cubicBezTo>
                    <a:pt x="737" y="32"/>
                    <a:pt x="737" y="28"/>
                    <a:pt x="739" y="27"/>
                  </a:cubicBezTo>
                  <a:cubicBezTo>
                    <a:pt x="744" y="23"/>
                    <a:pt x="745" y="18"/>
                    <a:pt x="745" y="12"/>
                  </a:cubicBezTo>
                  <a:cubicBezTo>
                    <a:pt x="732" y="12"/>
                    <a:pt x="732" y="12"/>
                    <a:pt x="732" y="12"/>
                  </a:cubicBezTo>
                  <a:cubicBezTo>
                    <a:pt x="716" y="6"/>
                    <a:pt x="716" y="6"/>
                    <a:pt x="716" y="6"/>
                  </a:cubicBezTo>
                  <a:cubicBezTo>
                    <a:pt x="710" y="0"/>
                    <a:pt x="710" y="0"/>
                    <a:pt x="71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9" name="Сыктывдинский район">
              <a:extLst>
                <a:ext uri="{FF2B5EF4-FFF2-40B4-BE49-F238E27FC236}">
                  <a16:creationId xmlns:a16="http://schemas.microsoft.com/office/drawing/2014/main" xmlns="" id="{3634AEF5-D5D4-73EB-B6D8-946C3F54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4943"/>
              <a:ext cx="476" cy="587"/>
            </a:xfrm>
            <a:custGeom>
              <a:avLst/>
              <a:gdLst>
                <a:gd name="T0" fmla="*/ 252 w 432"/>
                <a:gd name="T1" fmla="*/ 60 h 532"/>
                <a:gd name="T2" fmla="*/ 229 w 432"/>
                <a:gd name="T3" fmla="*/ 61 h 532"/>
                <a:gd name="T4" fmla="*/ 177 w 432"/>
                <a:gd name="T5" fmla="*/ 56 h 532"/>
                <a:gd name="T6" fmla="*/ 162 w 432"/>
                <a:gd name="T7" fmla="*/ 61 h 532"/>
                <a:gd name="T8" fmla="*/ 172 w 432"/>
                <a:gd name="T9" fmla="*/ 71 h 532"/>
                <a:gd name="T10" fmla="*/ 152 w 432"/>
                <a:gd name="T11" fmla="*/ 84 h 532"/>
                <a:gd name="T12" fmla="*/ 131 w 432"/>
                <a:gd name="T13" fmla="*/ 96 h 532"/>
                <a:gd name="T14" fmla="*/ 107 w 432"/>
                <a:gd name="T15" fmla="*/ 124 h 532"/>
                <a:gd name="T16" fmla="*/ 74 w 432"/>
                <a:gd name="T17" fmla="*/ 184 h 532"/>
                <a:gd name="T18" fmla="*/ 0 w 432"/>
                <a:gd name="T19" fmla="*/ 242 h 532"/>
                <a:gd name="T20" fmla="*/ 32 w 432"/>
                <a:gd name="T21" fmla="*/ 261 h 532"/>
                <a:gd name="T22" fmla="*/ 33 w 432"/>
                <a:gd name="T23" fmla="*/ 267 h 532"/>
                <a:gd name="T24" fmla="*/ 33 w 432"/>
                <a:gd name="T25" fmla="*/ 267 h 532"/>
                <a:gd name="T26" fmla="*/ 32 w 432"/>
                <a:gd name="T27" fmla="*/ 274 h 532"/>
                <a:gd name="T28" fmla="*/ 30 w 432"/>
                <a:gd name="T29" fmla="*/ 287 h 532"/>
                <a:gd name="T30" fmla="*/ 24 w 432"/>
                <a:gd name="T31" fmla="*/ 315 h 532"/>
                <a:gd name="T32" fmla="*/ 99 w 432"/>
                <a:gd name="T33" fmla="*/ 282 h 532"/>
                <a:gd name="T34" fmla="*/ 144 w 432"/>
                <a:gd name="T35" fmla="*/ 305 h 532"/>
                <a:gd name="T36" fmla="*/ 169 w 432"/>
                <a:gd name="T37" fmla="*/ 342 h 532"/>
                <a:gd name="T38" fmla="*/ 189 w 432"/>
                <a:gd name="T39" fmla="*/ 363 h 532"/>
                <a:gd name="T40" fmla="*/ 194 w 432"/>
                <a:gd name="T41" fmla="*/ 417 h 532"/>
                <a:gd name="T42" fmla="*/ 218 w 432"/>
                <a:gd name="T43" fmla="*/ 422 h 532"/>
                <a:gd name="T44" fmla="*/ 242 w 432"/>
                <a:gd name="T45" fmla="*/ 433 h 532"/>
                <a:gd name="T46" fmla="*/ 265 w 432"/>
                <a:gd name="T47" fmla="*/ 446 h 532"/>
                <a:gd name="T48" fmla="*/ 266 w 432"/>
                <a:gd name="T49" fmla="*/ 490 h 532"/>
                <a:gd name="T50" fmla="*/ 287 w 432"/>
                <a:gd name="T51" fmla="*/ 474 h 532"/>
                <a:gd name="T52" fmla="*/ 311 w 432"/>
                <a:gd name="T53" fmla="*/ 510 h 532"/>
                <a:gd name="T54" fmla="*/ 432 w 432"/>
                <a:gd name="T55" fmla="*/ 475 h 532"/>
                <a:gd name="T56" fmla="*/ 418 w 432"/>
                <a:gd name="T57" fmla="*/ 374 h 532"/>
                <a:gd name="T58" fmla="*/ 395 w 432"/>
                <a:gd name="T59" fmla="*/ 338 h 532"/>
                <a:gd name="T60" fmla="*/ 338 w 432"/>
                <a:gd name="T61" fmla="*/ 293 h 532"/>
                <a:gd name="T62" fmla="*/ 330 w 432"/>
                <a:gd name="T63" fmla="*/ 257 h 532"/>
                <a:gd name="T64" fmla="*/ 314 w 432"/>
                <a:gd name="T65" fmla="*/ 262 h 532"/>
                <a:gd name="T66" fmla="*/ 295 w 432"/>
                <a:gd name="T67" fmla="*/ 249 h 532"/>
                <a:gd name="T68" fmla="*/ 284 w 432"/>
                <a:gd name="T69" fmla="*/ 240 h 532"/>
                <a:gd name="T70" fmla="*/ 265 w 432"/>
                <a:gd name="T71" fmla="*/ 231 h 532"/>
                <a:gd name="T72" fmla="*/ 257 w 432"/>
                <a:gd name="T73" fmla="*/ 219 h 532"/>
                <a:gd name="T74" fmla="*/ 251 w 432"/>
                <a:gd name="T75" fmla="*/ 206 h 532"/>
                <a:gd name="T76" fmla="*/ 238 w 432"/>
                <a:gd name="T77" fmla="*/ 196 h 532"/>
                <a:gd name="T78" fmla="*/ 231 w 432"/>
                <a:gd name="T79" fmla="*/ 188 h 532"/>
                <a:gd name="T80" fmla="*/ 226 w 432"/>
                <a:gd name="T81" fmla="*/ 170 h 532"/>
                <a:gd name="T82" fmla="*/ 218 w 432"/>
                <a:gd name="T83" fmla="*/ 137 h 532"/>
                <a:gd name="T84" fmla="*/ 243 w 432"/>
                <a:gd name="T85" fmla="*/ 135 h 532"/>
                <a:gd name="T86" fmla="*/ 260 w 432"/>
                <a:gd name="T87" fmla="*/ 152 h 532"/>
                <a:gd name="T88" fmla="*/ 272 w 432"/>
                <a:gd name="T89" fmla="*/ 157 h 532"/>
                <a:gd name="T90" fmla="*/ 290 w 432"/>
                <a:gd name="T91" fmla="*/ 166 h 532"/>
                <a:gd name="T92" fmla="*/ 312 w 432"/>
                <a:gd name="T93" fmla="*/ 186 h 532"/>
                <a:gd name="T94" fmla="*/ 332 w 432"/>
                <a:gd name="T95" fmla="*/ 201 h 532"/>
                <a:gd name="T96" fmla="*/ 356 w 432"/>
                <a:gd name="T97" fmla="*/ 192 h 532"/>
                <a:gd name="T98" fmla="*/ 366 w 432"/>
                <a:gd name="T99" fmla="*/ 176 h 532"/>
                <a:gd name="T100" fmla="*/ 380 w 432"/>
                <a:gd name="T101" fmla="*/ 141 h 532"/>
                <a:gd name="T102" fmla="*/ 327 w 432"/>
                <a:gd name="T103" fmla="*/ 126 h 532"/>
                <a:gd name="T104" fmla="*/ 263 w 432"/>
                <a:gd name="T10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2" h="532">
                  <a:moveTo>
                    <a:pt x="263" y="0"/>
                  </a:moveTo>
                  <a:cubicBezTo>
                    <a:pt x="252" y="60"/>
                    <a:pt x="252" y="60"/>
                    <a:pt x="252" y="60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2" y="71"/>
                    <a:pt x="172" y="71"/>
                    <a:pt x="172" y="71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1" y="96"/>
                    <a:pt x="131" y="96"/>
                    <a:pt x="131" y="96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3"/>
                    <a:pt x="12" y="244"/>
                    <a:pt x="18" y="245"/>
                  </a:cubicBezTo>
                  <a:cubicBezTo>
                    <a:pt x="31" y="248"/>
                    <a:pt x="32" y="249"/>
                    <a:pt x="32" y="261"/>
                  </a:cubicBezTo>
                  <a:cubicBezTo>
                    <a:pt x="33" y="262"/>
                    <a:pt x="33" y="263"/>
                    <a:pt x="33" y="264"/>
                  </a:cubicBezTo>
                  <a:cubicBezTo>
                    <a:pt x="33" y="265"/>
                    <a:pt x="33" y="266"/>
                    <a:pt x="33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8"/>
                    <a:pt x="32" y="268"/>
                    <a:pt x="32" y="268"/>
                  </a:cubicBezTo>
                  <a:cubicBezTo>
                    <a:pt x="32" y="270"/>
                    <a:pt x="32" y="272"/>
                    <a:pt x="32" y="274"/>
                  </a:cubicBezTo>
                  <a:cubicBezTo>
                    <a:pt x="32" y="276"/>
                    <a:pt x="31" y="278"/>
                    <a:pt x="31" y="280"/>
                  </a:cubicBezTo>
                  <a:cubicBezTo>
                    <a:pt x="30" y="282"/>
                    <a:pt x="30" y="285"/>
                    <a:pt x="30" y="287"/>
                  </a:cubicBezTo>
                  <a:cubicBezTo>
                    <a:pt x="30" y="287"/>
                    <a:pt x="30" y="287"/>
                    <a:pt x="30" y="287"/>
                  </a:cubicBezTo>
                  <a:cubicBezTo>
                    <a:pt x="28" y="296"/>
                    <a:pt x="26" y="306"/>
                    <a:pt x="24" y="315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99" y="282"/>
                    <a:pt x="99" y="282"/>
                    <a:pt x="99" y="282"/>
                  </a:cubicBezTo>
                  <a:cubicBezTo>
                    <a:pt x="144" y="291"/>
                    <a:pt x="144" y="291"/>
                    <a:pt x="144" y="291"/>
                  </a:cubicBezTo>
                  <a:cubicBezTo>
                    <a:pt x="144" y="305"/>
                    <a:pt x="144" y="305"/>
                    <a:pt x="144" y="305"/>
                  </a:cubicBezTo>
                  <a:cubicBezTo>
                    <a:pt x="172" y="313"/>
                    <a:pt x="172" y="313"/>
                    <a:pt x="172" y="313"/>
                  </a:cubicBezTo>
                  <a:cubicBezTo>
                    <a:pt x="169" y="342"/>
                    <a:pt x="169" y="342"/>
                    <a:pt x="169" y="342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63"/>
                    <a:pt x="189" y="363"/>
                    <a:pt x="189" y="363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194" y="417"/>
                    <a:pt x="194" y="417"/>
                    <a:pt x="194" y="417"/>
                  </a:cubicBezTo>
                  <a:cubicBezTo>
                    <a:pt x="211" y="426"/>
                    <a:pt x="211" y="426"/>
                    <a:pt x="211" y="426"/>
                  </a:cubicBezTo>
                  <a:cubicBezTo>
                    <a:pt x="218" y="422"/>
                    <a:pt x="218" y="422"/>
                    <a:pt x="218" y="422"/>
                  </a:cubicBezTo>
                  <a:cubicBezTo>
                    <a:pt x="232" y="438"/>
                    <a:pt x="232" y="438"/>
                    <a:pt x="232" y="438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65" y="438"/>
                    <a:pt x="265" y="438"/>
                    <a:pt x="265" y="438"/>
                  </a:cubicBezTo>
                  <a:cubicBezTo>
                    <a:pt x="265" y="446"/>
                    <a:pt x="265" y="446"/>
                    <a:pt x="265" y="446"/>
                  </a:cubicBezTo>
                  <a:cubicBezTo>
                    <a:pt x="273" y="449"/>
                    <a:pt x="273" y="449"/>
                    <a:pt x="273" y="449"/>
                  </a:cubicBezTo>
                  <a:cubicBezTo>
                    <a:pt x="266" y="490"/>
                    <a:pt x="266" y="490"/>
                    <a:pt x="266" y="490"/>
                  </a:cubicBezTo>
                  <a:cubicBezTo>
                    <a:pt x="280" y="495"/>
                    <a:pt x="280" y="495"/>
                    <a:pt x="280" y="495"/>
                  </a:cubicBezTo>
                  <a:cubicBezTo>
                    <a:pt x="287" y="474"/>
                    <a:pt x="287" y="474"/>
                    <a:pt x="287" y="474"/>
                  </a:cubicBezTo>
                  <a:cubicBezTo>
                    <a:pt x="315" y="481"/>
                    <a:pt x="315" y="481"/>
                    <a:pt x="315" y="481"/>
                  </a:cubicBezTo>
                  <a:cubicBezTo>
                    <a:pt x="311" y="510"/>
                    <a:pt x="311" y="510"/>
                    <a:pt x="311" y="510"/>
                  </a:cubicBezTo>
                  <a:cubicBezTo>
                    <a:pt x="421" y="532"/>
                    <a:pt x="421" y="532"/>
                    <a:pt x="421" y="532"/>
                  </a:cubicBezTo>
                  <a:cubicBezTo>
                    <a:pt x="432" y="475"/>
                    <a:pt x="432" y="475"/>
                    <a:pt x="432" y="475"/>
                  </a:cubicBezTo>
                  <a:cubicBezTo>
                    <a:pt x="402" y="467"/>
                    <a:pt x="402" y="467"/>
                    <a:pt x="402" y="467"/>
                  </a:cubicBezTo>
                  <a:cubicBezTo>
                    <a:pt x="418" y="374"/>
                    <a:pt x="418" y="374"/>
                    <a:pt x="418" y="374"/>
                  </a:cubicBezTo>
                  <a:cubicBezTo>
                    <a:pt x="392" y="367"/>
                    <a:pt x="392" y="367"/>
                    <a:pt x="392" y="367"/>
                  </a:cubicBezTo>
                  <a:cubicBezTo>
                    <a:pt x="395" y="338"/>
                    <a:pt x="395" y="338"/>
                    <a:pt x="395" y="338"/>
                  </a:cubicBezTo>
                  <a:cubicBezTo>
                    <a:pt x="334" y="325"/>
                    <a:pt x="334" y="325"/>
                    <a:pt x="334" y="325"/>
                  </a:cubicBezTo>
                  <a:cubicBezTo>
                    <a:pt x="338" y="293"/>
                    <a:pt x="338" y="293"/>
                    <a:pt x="338" y="293"/>
                  </a:cubicBezTo>
                  <a:cubicBezTo>
                    <a:pt x="325" y="289"/>
                    <a:pt x="325" y="289"/>
                    <a:pt x="325" y="289"/>
                  </a:cubicBezTo>
                  <a:cubicBezTo>
                    <a:pt x="330" y="257"/>
                    <a:pt x="330" y="257"/>
                    <a:pt x="330" y="257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14" y="262"/>
                    <a:pt x="314" y="262"/>
                    <a:pt x="314" y="262"/>
                  </a:cubicBezTo>
                  <a:cubicBezTo>
                    <a:pt x="298" y="258"/>
                    <a:pt x="298" y="258"/>
                    <a:pt x="298" y="258"/>
                  </a:cubicBezTo>
                  <a:cubicBezTo>
                    <a:pt x="295" y="249"/>
                    <a:pt x="295" y="249"/>
                    <a:pt x="295" y="249"/>
                  </a:cubicBezTo>
                  <a:cubicBezTo>
                    <a:pt x="288" y="245"/>
                    <a:pt x="288" y="245"/>
                    <a:pt x="288" y="245"/>
                  </a:cubicBezTo>
                  <a:cubicBezTo>
                    <a:pt x="284" y="240"/>
                    <a:pt x="284" y="240"/>
                    <a:pt x="284" y="240"/>
                  </a:cubicBezTo>
                  <a:cubicBezTo>
                    <a:pt x="266" y="236"/>
                    <a:pt x="266" y="236"/>
                    <a:pt x="266" y="236"/>
                  </a:cubicBezTo>
                  <a:cubicBezTo>
                    <a:pt x="265" y="231"/>
                    <a:pt x="265" y="231"/>
                    <a:pt x="265" y="231"/>
                  </a:cubicBezTo>
                  <a:cubicBezTo>
                    <a:pt x="257" y="228"/>
                    <a:pt x="257" y="228"/>
                    <a:pt x="257" y="228"/>
                  </a:cubicBezTo>
                  <a:cubicBezTo>
                    <a:pt x="257" y="219"/>
                    <a:pt x="257" y="219"/>
                    <a:pt x="257" y="219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1" y="206"/>
                    <a:pt x="251" y="206"/>
                    <a:pt x="251" y="206"/>
                  </a:cubicBezTo>
                  <a:cubicBezTo>
                    <a:pt x="238" y="201"/>
                    <a:pt x="238" y="201"/>
                    <a:pt x="238" y="201"/>
                  </a:cubicBezTo>
                  <a:cubicBezTo>
                    <a:pt x="238" y="196"/>
                    <a:pt x="238" y="196"/>
                    <a:pt x="238" y="196"/>
                  </a:cubicBezTo>
                  <a:cubicBezTo>
                    <a:pt x="232" y="193"/>
                    <a:pt x="232" y="193"/>
                    <a:pt x="232" y="193"/>
                  </a:cubicBezTo>
                  <a:cubicBezTo>
                    <a:pt x="231" y="188"/>
                    <a:pt x="231" y="188"/>
                    <a:pt x="231" y="188"/>
                  </a:cubicBezTo>
                  <a:cubicBezTo>
                    <a:pt x="225" y="183"/>
                    <a:pt x="225" y="183"/>
                    <a:pt x="225" y="183"/>
                  </a:cubicBezTo>
                  <a:cubicBezTo>
                    <a:pt x="226" y="170"/>
                    <a:pt x="226" y="170"/>
                    <a:pt x="226" y="170"/>
                  </a:cubicBezTo>
                  <a:cubicBezTo>
                    <a:pt x="212" y="165"/>
                    <a:pt x="212" y="165"/>
                    <a:pt x="212" y="165"/>
                  </a:cubicBezTo>
                  <a:cubicBezTo>
                    <a:pt x="218" y="137"/>
                    <a:pt x="218" y="137"/>
                    <a:pt x="218" y="137"/>
                  </a:cubicBezTo>
                  <a:cubicBezTo>
                    <a:pt x="240" y="143"/>
                    <a:pt x="240" y="143"/>
                    <a:pt x="240" y="143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57" y="137"/>
                    <a:pt x="257" y="137"/>
                    <a:pt x="257" y="137"/>
                  </a:cubicBezTo>
                  <a:cubicBezTo>
                    <a:pt x="260" y="152"/>
                    <a:pt x="260" y="152"/>
                    <a:pt x="260" y="152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2" y="157"/>
                    <a:pt x="272" y="157"/>
                    <a:pt x="272" y="157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90" y="166"/>
                    <a:pt x="290" y="166"/>
                    <a:pt x="290" y="166"/>
                  </a:cubicBezTo>
                  <a:cubicBezTo>
                    <a:pt x="312" y="171"/>
                    <a:pt x="312" y="171"/>
                    <a:pt x="312" y="171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25" y="192"/>
                    <a:pt x="325" y="192"/>
                    <a:pt x="325" y="192"/>
                  </a:cubicBezTo>
                  <a:cubicBezTo>
                    <a:pt x="332" y="201"/>
                    <a:pt x="332" y="201"/>
                    <a:pt x="332" y="201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56" y="192"/>
                    <a:pt x="356" y="192"/>
                    <a:pt x="356" y="192"/>
                  </a:cubicBezTo>
                  <a:cubicBezTo>
                    <a:pt x="365" y="187"/>
                    <a:pt x="365" y="187"/>
                    <a:pt x="365" y="187"/>
                  </a:cubicBezTo>
                  <a:cubicBezTo>
                    <a:pt x="366" y="176"/>
                    <a:pt x="366" y="176"/>
                    <a:pt x="366" y="176"/>
                  </a:cubicBezTo>
                  <a:cubicBezTo>
                    <a:pt x="377" y="161"/>
                    <a:pt x="377" y="161"/>
                    <a:pt x="377" y="161"/>
                  </a:cubicBezTo>
                  <a:cubicBezTo>
                    <a:pt x="380" y="141"/>
                    <a:pt x="380" y="141"/>
                    <a:pt x="380" y="141"/>
                  </a:cubicBezTo>
                  <a:cubicBezTo>
                    <a:pt x="329" y="130"/>
                    <a:pt x="329" y="130"/>
                    <a:pt x="329" y="130"/>
                  </a:cubicBezTo>
                  <a:cubicBezTo>
                    <a:pt x="327" y="126"/>
                    <a:pt x="327" y="126"/>
                    <a:pt x="327" y="126"/>
                  </a:cubicBezTo>
                  <a:cubicBezTo>
                    <a:pt x="349" y="15"/>
                    <a:pt x="349" y="15"/>
                    <a:pt x="349" y="15"/>
                  </a:cubicBezTo>
                  <a:cubicBezTo>
                    <a:pt x="263" y="0"/>
                    <a:pt x="263" y="0"/>
                    <a:pt x="263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0" name="Ухтинский район">
              <a:extLst>
                <a:ext uri="{FF2B5EF4-FFF2-40B4-BE49-F238E27FC236}">
                  <a16:creationId xmlns:a16="http://schemas.microsoft.com/office/drawing/2014/main" xmlns="" id="{CF012392-6DEF-8EF0-87D9-476814735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" y="3853"/>
              <a:ext cx="684" cy="913"/>
            </a:xfrm>
            <a:custGeom>
              <a:avLst/>
              <a:gdLst>
                <a:gd name="T0" fmla="*/ 0 w 684"/>
                <a:gd name="T1" fmla="*/ 98 h 913"/>
                <a:gd name="T2" fmla="*/ 42 w 684"/>
                <a:gd name="T3" fmla="*/ 181 h 913"/>
                <a:gd name="T4" fmla="*/ 97 w 684"/>
                <a:gd name="T5" fmla="*/ 265 h 913"/>
                <a:gd name="T6" fmla="*/ 137 w 684"/>
                <a:gd name="T7" fmla="*/ 419 h 913"/>
                <a:gd name="T8" fmla="*/ 134 w 684"/>
                <a:gd name="T9" fmla="*/ 497 h 913"/>
                <a:gd name="T10" fmla="*/ 143 w 684"/>
                <a:gd name="T11" fmla="*/ 562 h 913"/>
                <a:gd name="T12" fmla="*/ 196 w 684"/>
                <a:gd name="T13" fmla="*/ 643 h 913"/>
                <a:gd name="T14" fmla="*/ 232 w 684"/>
                <a:gd name="T15" fmla="*/ 734 h 913"/>
                <a:gd name="T16" fmla="*/ 288 w 684"/>
                <a:gd name="T17" fmla="*/ 822 h 913"/>
                <a:gd name="T18" fmla="*/ 368 w 684"/>
                <a:gd name="T19" fmla="*/ 836 h 913"/>
                <a:gd name="T20" fmla="*/ 598 w 684"/>
                <a:gd name="T21" fmla="*/ 728 h 913"/>
                <a:gd name="T22" fmla="*/ 582 w 684"/>
                <a:gd name="T23" fmla="*/ 724 h 913"/>
                <a:gd name="T24" fmla="*/ 589 w 684"/>
                <a:gd name="T25" fmla="*/ 711 h 913"/>
                <a:gd name="T26" fmla="*/ 573 w 684"/>
                <a:gd name="T27" fmla="*/ 626 h 913"/>
                <a:gd name="T28" fmla="*/ 573 w 684"/>
                <a:gd name="T29" fmla="*/ 608 h 913"/>
                <a:gd name="T30" fmla="*/ 540 w 684"/>
                <a:gd name="T31" fmla="*/ 592 h 913"/>
                <a:gd name="T32" fmla="*/ 484 w 684"/>
                <a:gd name="T33" fmla="*/ 524 h 913"/>
                <a:gd name="T34" fmla="*/ 475 w 684"/>
                <a:gd name="T35" fmla="*/ 487 h 913"/>
                <a:gd name="T36" fmla="*/ 449 w 684"/>
                <a:gd name="T37" fmla="*/ 473 h 913"/>
                <a:gd name="T38" fmla="*/ 449 w 684"/>
                <a:gd name="T39" fmla="*/ 460 h 913"/>
                <a:gd name="T40" fmla="*/ 431 w 684"/>
                <a:gd name="T41" fmla="*/ 444 h 913"/>
                <a:gd name="T42" fmla="*/ 421 w 684"/>
                <a:gd name="T43" fmla="*/ 436 h 913"/>
                <a:gd name="T44" fmla="*/ 429 w 684"/>
                <a:gd name="T45" fmla="*/ 405 h 913"/>
                <a:gd name="T46" fmla="*/ 410 w 684"/>
                <a:gd name="T47" fmla="*/ 396 h 913"/>
                <a:gd name="T48" fmla="*/ 394 w 684"/>
                <a:gd name="T49" fmla="*/ 373 h 913"/>
                <a:gd name="T50" fmla="*/ 369 w 684"/>
                <a:gd name="T51" fmla="*/ 364 h 913"/>
                <a:gd name="T52" fmla="*/ 351 w 684"/>
                <a:gd name="T53" fmla="*/ 338 h 913"/>
                <a:gd name="T54" fmla="*/ 324 w 684"/>
                <a:gd name="T55" fmla="*/ 179 h 913"/>
                <a:gd name="T56" fmla="*/ 369 w 684"/>
                <a:gd name="T57" fmla="*/ 163 h 913"/>
                <a:gd name="T58" fmla="*/ 378 w 684"/>
                <a:gd name="T59" fmla="*/ 146 h 913"/>
                <a:gd name="T60" fmla="*/ 396 w 684"/>
                <a:gd name="T61" fmla="*/ 53 h 913"/>
                <a:gd name="T62" fmla="*/ 376 w 684"/>
                <a:gd name="T63" fmla="*/ 53 h 913"/>
                <a:gd name="T64" fmla="*/ 266 w 684"/>
                <a:gd name="T65" fmla="*/ 6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4" h="913">
                  <a:moveTo>
                    <a:pt x="23" y="0"/>
                  </a:moveTo>
                  <a:lnTo>
                    <a:pt x="0" y="98"/>
                  </a:lnTo>
                  <a:lnTo>
                    <a:pt x="55" y="113"/>
                  </a:lnTo>
                  <a:lnTo>
                    <a:pt x="42" y="181"/>
                  </a:lnTo>
                  <a:lnTo>
                    <a:pt x="109" y="199"/>
                  </a:lnTo>
                  <a:lnTo>
                    <a:pt x="97" y="265"/>
                  </a:lnTo>
                  <a:lnTo>
                    <a:pt x="163" y="282"/>
                  </a:lnTo>
                  <a:lnTo>
                    <a:pt x="137" y="419"/>
                  </a:lnTo>
                  <a:lnTo>
                    <a:pt x="149" y="426"/>
                  </a:lnTo>
                  <a:lnTo>
                    <a:pt x="134" y="497"/>
                  </a:lnTo>
                  <a:lnTo>
                    <a:pt x="153" y="504"/>
                  </a:lnTo>
                  <a:lnTo>
                    <a:pt x="143" y="562"/>
                  </a:lnTo>
                  <a:lnTo>
                    <a:pt x="205" y="578"/>
                  </a:lnTo>
                  <a:lnTo>
                    <a:pt x="196" y="643"/>
                  </a:lnTo>
                  <a:lnTo>
                    <a:pt x="246" y="658"/>
                  </a:lnTo>
                  <a:lnTo>
                    <a:pt x="232" y="734"/>
                  </a:lnTo>
                  <a:lnTo>
                    <a:pt x="300" y="751"/>
                  </a:lnTo>
                  <a:lnTo>
                    <a:pt x="288" y="822"/>
                  </a:lnTo>
                  <a:lnTo>
                    <a:pt x="356" y="837"/>
                  </a:lnTo>
                  <a:lnTo>
                    <a:pt x="368" y="836"/>
                  </a:lnTo>
                  <a:lnTo>
                    <a:pt x="684" y="913"/>
                  </a:lnTo>
                  <a:lnTo>
                    <a:pt x="598" y="728"/>
                  </a:lnTo>
                  <a:lnTo>
                    <a:pt x="588" y="731"/>
                  </a:lnTo>
                  <a:lnTo>
                    <a:pt x="582" y="724"/>
                  </a:lnTo>
                  <a:lnTo>
                    <a:pt x="589" y="717"/>
                  </a:lnTo>
                  <a:lnTo>
                    <a:pt x="589" y="711"/>
                  </a:lnTo>
                  <a:lnTo>
                    <a:pt x="611" y="689"/>
                  </a:lnTo>
                  <a:lnTo>
                    <a:pt x="573" y="626"/>
                  </a:lnTo>
                  <a:lnTo>
                    <a:pt x="581" y="616"/>
                  </a:lnTo>
                  <a:lnTo>
                    <a:pt x="573" y="608"/>
                  </a:lnTo>
                  <a:lnTo>
                    <a:pt x="571" y="600"/>
                  </a:lnTo>
                  <a:lnTo>
                    <a:pt x="540" y="592"/>
                  </a:lnTo>
                  <a:lnTo>
                    <a:pt x="505" y="556"/>
                  </a:lnTo>
                  <a:lnTo>
                    <a:pt x="484" y="524"/>
                  </a:lnTo>
                  <a:lnTo>
                    <a:pt x="480" y="505"/>
                  </a:lnTo>
                  <a:lnTo>
                    <a:pt x="475" y="487"/>
                  </a:lnTo>
                  <a:lnTo>
                    <a:pt x="473" y="479"/>
                  </a:lnTo>
                  <a:lnTo>
                    <a:pt x="449" y="473"/>
                  </a:lnTo>
                  <a:lnTo>
                    <a:pt x="445" y="467"/>
                  </a:lnTo>
                  <a:lnTo>
                    <a:pt x="449" y="460"/>
                  </a:lnTo>
                  <a:lnTo>
                    <a:pt x="445" y="454"/>
                  </a:lnTo>
                  <a:lnTo>
                    <a:pt x="431" y="444"/>
                  </a:lnTo>
                  <a:lnTo>
                    <a:pt x="431" y="438"/>
                  </a:lnTo>
                  <a:lnTo>
                    <a:pt x="421" y="436"/>
                  </a:lnTo>
                  <a:lnTo>
                    <a:pt x="427" y="425"/>
                  </a:lnTo>
                  <a:lnTo>
                    <a:pt x="429" y="405"/>
                  </a:lnTo>
                  <a:lnTo>
                    <a:pt x="421" y="398"/>
                  </a:lnTo>
                  <a:lnTo>
                    <a:pt x="410" y="396"/>
                  </a:lnTo>
                  <a:lnTo>
                    <a:pt x="394" y="382"/>
                  </a:lnTo>
                  <a:lnTo>
                    <a:pt x="394" y="373"/>
                  </a:lnTo>
                  <a:lnTo>
                    <a:pt x="385" y="367"/>
                  </a:lnTo>
                  <a:lnTo>
                    <a:pt x="369" y="364"/>
                  </a:lnTo>
                  <a:lnTo>
                    <a:pt x="376" y="347"/>
                  </a:lnTo>
                  <a:lnTo>
                    <a:pt x="351" y="338"/>
                  </a:lnTo>
                  <a:lnTo>
                    <a:pt x="370" y="274"/>
                  </a:lnTo>
                  <a:lnTo>
                    <a:pt x="324" y="179"/>
                  </a:lnTo>
                  <a:lnTo>
                    <a:pt x="363" y="160"/>
                  </a:lnTo>
                  <a:lnTo>
                    <a:pt x="369" y="163"/>
                  </a:lnTo>
                  <a:lnTo>
                    <a:pt x="375" y="160"/>
                  </a:lnTo>
                  <a:lnTo>
                    <a:pt x="378" y="146"/>
                  </a:lnTo>
                  <a:lnTo>
                    <a:pt x="406" y="58"/>
                  </a:lnTo>
                  <a:lnTo>
                    <a:pt x="396" y="53"/>
                  </a:lnTo>
                  <a:lnTo>
                    <a:pt x="390" y="59"/>
                  </a:lnTo>
                  <a:lnTo>
                    <a:pt x="376" y="53"/>
                  </a:lnTo>
                  <a:lnTo>
                    <a:pt x="269" y="56"/>
                  </a:lnTo>
                  <a:lnTo>
                    <a:pt x="266" y="60"/>
                  </a:lnTo>
                  <a:lnTo>
                    <a:pt x="23" y="0"/>
                  </a:ln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1" name="Койгородский район">
              <a:extLst>
                <a:ext uri="{FF2B5EF4-FFF2-40B4-BE49-F238E27FC236}">
                  <a16:creationId xmlns:a16="http://schemas.microsoft.com/office/drawing/2014/main" xmlns="" id="{00378D34-8269-19F0-620E-63F2107B3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5506"/>
              <a:ext cx="525" cy="532"/>
            </a:xfrm>
            <a:custGeom>
              <a:avLst/>
              <a:gdLst>
                <a:gd name="T0" fmla="*/ 188 w 476"/>
                <a:gd name="T1" fmla="*/ 60 h 483"/>
                <a:gd name="T2" fmla="*/ 130 w 476"/>
                <a:gd name="T3" fmla="*/ 105 h 483"/>
                <a:gd name="T4" fmla="*/ 82 w 476"/>
                <a:gd name="T5" fmla="*/ 105 h 483"/>
                <a:gd name="T6" fmla="*/ 77 w 476"/>
                <a:gd name="T7" fmla="*/ 126 h 483"/>
                <a:gd name="T8" fmla="*/ 13 w 476"/>
                <a:gd name="T9" fmla="*/ 145 h 483"/>
                <a:gd name="T10" fmla="*/ 0 w 476"/>
                <a:gd name="T11" fmla="*/ 179 h 483"/>
                <a:gd name="T12" fmla="*/ 26 w 476"/>
                <a:gd name="T13" fmla="*/ 186 h 483"/>
                <a:gd name="T14" fmla="*/ 106 w 476"/>
                <a:gd name="T15" fmla="*/ 228 h 483"/>
                <a:gd name="T16" fmla="*/ 50 w 476"/>
                <a:gd name="T17" fmla="*/ 278 h 483"/>
                <a:gd name="T18" fmla="*/ 17 w 476"/>
                <a:gd name="T19" fmla="*/ 472 h 483"/>
                <a:gd name="T20" fmla="*/ 58 w 476"/>
                <a:gd name="T21" fmla="*/ 482 h 483"/>
                <a:gd name="T22" fmla="*/ 66 w 476"/>
                <a:gd name="T23" fmla="*/ 476 h 483"/>
                <a:gd name="T24" fmla="*/ 89 w 476"/>
                <a:gd name="T25" fmla="*/ 453 h 483"/>
                <a:gd name="T26" fmla="*/ 120 w 476"/>
                <a:gd name="T27" fmla="*/ 448 h 483"/>
                <a:gd name="T28" fmla="*/ 162 w 476"/>
                <a:gd name="T29" fmla="*/ 438 h 483"/>
                <a:gd name="T30" fmla="*/ 175 w 476"/>
                <a:gd name="T31" fmla="*/ 441 h 483"/>
                <a:gd name="T32" fmla="*/ 188 w 476"/>
                <a:gd name="T33" fmla="*/ 420 h 483"/>
                <a:gd name="T34" fmla="*/ 214 w 476"/>
                <a:gd name="T35" fmla="*/ 385 h 483"/>
                <a:gd name="T36" fmla="*/ 248 w 476"/>
                <a:gd name="T37" fmla="*/ 368 h 483"/>
                <a:gd name="T38" fmla="*/ 255 w 476"/>
                <a:gd name="T39" fmla="*/ 369 h 483"/>
                <a:gd name="T40" fmla="*/ 299 w 476"/>
                <a:gd name="T41" fmla="*/ 398 h 483"/>
                <a:gd name="T42" fmla="*/ 307 w 476"/>
                <a:gd name="T43" fmla="*/ 416 h 483"/>
                <a:gd name="T44" fmla="*/ 322 w 476"/>
                <a:gd name="T45" fmla="*/ 405 h 483"/>
                <a:gd name="T46" fmla="*/ 365 w 476"/>
                <a:gd name="T47" fmla="*/ 343 h 483"/>
                <a:gd name="T48" fmla="*/ 415 w 476"/>
                <a:gd name="T49" fmla="*/ 269 h 483"/>
                <a:gd name="T50" fmla="*/ 434 w 476"/>
                <a:gd name="T51" fmla="*/ 269 h 483"/>
                <a:gd name="T52" fmla="*/ 468 w 476"/>
                <a:gd name="T53" fmla="*/ 290 h 483"/>
                <a:gd name="T54" fmla="*/ 474 w 476"/>
                <a:gd name="T55" fmla="*/ 267 h 483"/>
                <a:gd name="T56" fmla="*/ 471 w 476"/>
                <a:gd name="T57" fmla="*/ 241 h 483"/>
                <a:gd name="T58" fmla="*/ 472 w 476"/>
                <a:gd name="T59" fmla="*/ 225 h 483"/>
                <a:gd name="T60" fmla="*/ 449 w 476"/>
                <a:gd name="T61" fmla="*/ 219 h 483"/>
                <a:gd name="T62" fmla="*/ 441 w 476"/>
                <a:gd name="T63" fmla="*/ 216 h 483"/>
                <a:gd name="T64" fmla="*/ 433 w 476"/>
                <a:gd name="T65" fmla="*/ 183 h 483"/>
                <a:gd name="T66" fmla="*/ 417 w 476"/>
                <a:gd name="T67" fmla="*/ 180 h 483"/>
                <a:gd name="T68" fmla="*/ 381 w 476"/>
                <a:gd name="T69" fmla="*/ 173 h 483"/>
                <a:gd name="T70" fmla="*/ 372 w 476"/>
                <a:gd name="T71" fmla="*/ 170 h 483"/>
                <a:gd name="T72" fmla="*/ 361 w 476"/>
                <a:gd name="T73" fmla="*/ 156 h 483"/>
                <a:gd name="T74" fmla="*/ 371 w 476"/>
                <a:gd name="T75" fmla="*/ 107 h 483"/>
                <a:gd name="T76" fmla="*/ 384 w 476"/>
                <a:gd name="T77" fmla="*/ 38 h 483"/>
                <a:gd name="T78" fmla="*/ 202 w 476"/>
                <a:gd name="T7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6" h="483">
                  <a:moveTo>
                    <a:pt x="202" y="0"/>
                  </a:moveTo>
                  <a:cubicBezTo>
                    <a:pt x="188" y="60"/>
                    <a:pt x="188" y="60"/>
                    <a:pt x="188" y="60"/>
                  </a:cubicBezTo>
                  <a:cubicBezTo>
                    <a:pt x="142" y="52"/>
                    <a:pt x="142" y="52"/>
                    <a:pt x="142" y="52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06" y="228"/>
                    <a:pt x="106" y="228"/>
                    <a:pt x="106" y="228"/>
                  </a:cubicBezTo>
                  <a:cubicBezTo>
                    <a:pt x="95" y="286"/>
                    <a:pt x="95" y="286"/>
                    <a:pt x="95" y="286"/>
                  </a:cubicBezTo>
                  <a:cubicBezTo>
                    <a:pt x="50" y="278"/>
                    <a:pt x="50" y="278"/>
                    <a:pt x="50" y="278"/>
                  </a:cubicBezTo>
                  <a:cubicBezTo>
                    <a:pt x="16" y="472"/>
                    <a:pt x="16" y="472"/>
                    <a:pt x="16" y="472"/>
                  </a:cubicBezTo>
                  <a:cubicBezTo>
                    <a:pt x="16" y="472"/>
                    <a:pt x="17" y="472"/>
                    <a:pt x="17" y="472"/>
                  </a:cubicBezTo>
                  <a:cubicBezTo>
                    <a:pt x="17" y="472"/>
                    <a:pt x="18" y="473"/>
                    <a:pt x="19" y="473"/>
                  </a:cubicBezTo>
                  <a:cubicBezTo>
                    <a:pt x="32" y="476"/>
                    <a:pt x="45" y="479"/>
                    <a:pt x="58" y="482"/>
                  </a:cubicBezTo>
                  <a:cubicBezTo>
                    <a:pt x="60" y="482"/>
                    <a:pt x="62" y="483"/>
                    <a:pt x="63" y="483"/>
                  </a:cubicBezTo>
                  <a:cubicBezTo>
                    <a:pt x="65" y="483"/>
                    <a:pt x="66" y="481"/>
                    <a:pt x="66" y="476"/>
                  </a:cubicBezTo>
                  <a:cubicBezTo>
                    <a:pt x="67" y="468"/>
                    <a:pt x="71" y="463"/>
                    <a:pt x="78" y="459"/>
                  </a:cubicBezTo>
                  <a:cubicBezTo>
                    <a:pt x="82" y="457"/>
                    <a:pt x="85" y="454"/>
                    <a:pt x="89" y="453"/>
                  </a:cubicBezTo>
                  <a:cubicBezTo>
                    <a:pt x="93" y="451"/>
                    <a:pt x="98" y="451"/>
                    <a:pt x="102" y="450"/>
                  </a:cubicBezTo>
                  <a:cubicBezTo>
                    <a:pt x="108" y="449"/>
                    <a:pt x="115" y="449"/>
                    <a:pt x="120" y="448"/>
                  </a:cubicBezTo>
                  <a:cubicBezTo>
                    <a:pt x="129" y="446"/>
                    <a:pt x="137" y="443"/>
                    <a:pt x="146" y="441"/>
                  </a:cubicBezTo>
                  <a:cubicBezTo>
                    <a:pt x="151" y="440"/>
                    <a:pt x="156" y="438"/>
                    <a:pt x="162" y="438"/>
                  </a:cubicBezTo>
                  <a:cubicBezTo>
                    <a:pt x="165" y="438"/>
                    <a:pt x="168" y="439"/>
                    <a:pt x="171" y="440"/>
                  </a:cubicBezTo>
                  <a:cubicBezTo>
                    <a:pt x="172" y="441"/>
                    <a:pt x="174" y="441"/>
                    <a:pt x="175" y="441"/>
                  </a:cubicBezTo>
                  <a:cubicBezTo>
                    <a:pt x="178" y="441"/>
                    <a:pt x="180" y="438"/>
                    <a:pt x="182" y="432"/>
                  </a:cubicBezTo>
                  <a:cubicBezTo>
                    <a:pt x="183" y="428"/>
                    <a:pt x="186" y="424"/>
                    <a:pt x="188" y="420"/>
                  </a:cubicBezTo>
                  <a:cubicBezTo>
                    <a:pt x="191" y="416"/>
                    <a:pt x="195" y="413"/>
                    <a:pt x="198" y="409"/>
                  </a:cubicBezTo>
                  <a:cubicBezTo>
                    <a:pt x="204" y="401"/>
                    <a:pt x="208" y="392"/>
                    <a:pt x="214" y="385"/>
                  </a:cubicBezTo>
                  <a:cubicBezTo>
                    <a:pt x="216" y="381"/>
                    <a:pt x="220" y="378"/>
                    <a:pt x="223" y="376"/>
                  </a:cubicBezTo>
                  <a:cubicBezTo>
                    <a:pt x="231" y="373"/>
                    <a:pt x="240" y="370"/>
                    <a:pt x="248" y="368"/>
                  </a:cubicBezTo>
                  <a:cubicBezTo>
                    <a:pt x="249" y="368"/>
                    <a:pt x="249" y="367"/>
                    <a:pt x="250" y="367"/>
                  </a:cubicBezTo>
                  <a:cubicBezTo>
                    <a:pt x="251" y="367"/>
                    <a:pt x="253" y="368"/>
                    <a:pt x="255" y="369"/>
                  </a:cubicBezTo>
                  <a:cubicBezTo>
                    <a:pt x="266" y="375"/>
                    <a:pt x="278" y="381"/>
                    <a:pt x="290" y="387"/>
                  </a:cubicBezTo>
                  <a:cubicBezTo>
                    <a:pt x="295" y="389"/>
                    <a:pt x="298" y="392"/>
                    <a:pt x="299" y="398"/>
                  </a:cubicBezTo>
                  <a:cubicBezTo>
                    <a:pt x="299" y="401"/>
                    <a:pt x="300" y="405"/>
                    <a:pt x="301" y="409"/>
                  </a:cubicBezTo>
                  <a:cubicBezTo>
                    <a:pt x="303" y="413"/>
                    <a:pt x="304" y="416"/>
                    <a:pt x="307" y="416"/>
                  </a:cubicBezTo>
                  <a:cubicBezTo>
                    <a:pt x="308" y="416"/>
                    <a:pt x="310" y="415"/>
                    <a:pt x="312" y="413"/>
                  </a:cubicBezTo>
                  <a:cubicBezTo>
                    <a:pt x="316" y="411"/>
                    <a:pt x="320" y="409"/>
                    <a:pt x="322" y="405"/>
                  </a:cubicBezTo>
                  <a:cubicBezTo>
                    <a:pt x="331" y="390"/>
                    <a:pt x="342" y="376"/>
                    <a:pt x="353" y="362"/>
                  </a:cubicBezTo>
                  <a:cubicBezTo>
                    <a:pt x="358" y="356"/>
                    <a:pt x="362" y="350"/>
                    <a:pt x="365" y="343"/>
                  </a:cubicBezTo>
                  <a:cubicBezTo>
                    <a:pt x="373" y="324"/>
                    <a:pt x="383" y="306"/>
                    <a:pt x="394" y="290"/>
                  </a:cubicBezTo>
                  <a:cubicBezTo>
                    <a:pt x="400" y="281"/>
                    <a:pt x="407" y="274"/>
                    <a:pt x="415" y="269"/>
                  </a:cubicBezTo>
                  <a:cubicBezTo>
                    <a:pt x="419" y="267"/>
                    <a:pt x="422" y="265"/>
                    <a:pt x="425" y="265"/>
                  </a:cubicBezTo>
                  <a:cubicBezTo>
                    <a:pt x="428" y="265"/>
                    <a:pt x="431" y="267"/>
                    <a:pt x="434" y="269"/>
                  </a:cubicBezTo>
                  <a:cubicBezTo>
                    <a:pt x="444" y="276"/>
                    <a:pt x="454" y="282"/>
                    <a:pt x="465" y="289"/>
                  </a:cubicBezTo>
                  <a:cubicBezTo>
                    <a:pt x="466" y="290"/>
                    <a:pt x="467" y="290"/>
                    <a:pt x="468" y="290"/>
                  </a:cubicBezTo>
                  <a:cubicBezTo>
                    <a:pt x="469" y="290"/>
                    <a:pt x="470" y="289"/>
                    <a:pt x="470" y="287"/>
                  </a:cubicBezTo>
                  <a:cubicBezTo>
                    <a:pt x="471" y="280"/>
                    <a:pt x="473" y="273"/>
                    <a:pt x="474" y="267"/>
                  </a:cubicBezTo>
                  <a:cubicBezTo>
                    <a:pt x="476" y="262"/>
                    <a:pt x="476" y="257"/>
                    <a:pt x="472" y="253"/>
                  </a:cubicBezTo>
                  <a:cubicBezTo>
                    <a:pt x="470" y="250"/>
                    <a:pt x="471" y="245"/>
                    <a:pt x="471" y="241"/>
                  </a:cubicBezTo>
                  <a:cubicBezTo>
                    <a:pt x="471" y="237"/>
                    <a:pt x="471" y="233"/>
                    <a:pt x="472" y="230"/>
                  </a:cubicBezTo>
                  <a:cubicBezTo>
                    <a:pt x="473" y="227"/>
                    <a:pt x="473" y="226"/>
                    <a:pt x="472" y="225"/>
                  </a:cubicBezTo>
                  <a:cubicBezTo>
                    <a:pt x="464" y="223"/>
                    <a:pt x="456" y="221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48" y="219"/>
                    <a:pt x="446" y="219"/>
                    <a:pt x="444" y="218"/>
                  </a:cubicBezTo>
                  <a:cubicBezTo>
                    <a:pt x="443" y="218"/>
                    <a:pt x="442" y="217"/>
                    <a:pt x="441" y="216"/>
                  </a:cubicBezTo>
                  <a:cubicBezTo>
                    <a:pt x="428" y="213"/>
                    <a:pt x="429" y="211"/>
                    <a:pt x="432" y="195"/>
                  </a:cubicBezTo>
                  <a:cubicBezTo>
                    <a:pt x="433" y="187"/>
                    <a:pt x="434" y="185"/>
                    <a:pt x="433" y="183"/>
                  </a:cubicBezTo>
                  <a:cubicBezTo>
                    <a:pt x="428" y="182"/>
                    <a:pt x="422" y="181"/>
                    <a:pt x="417" y="180"/>
                  </a:cubicBezTo>
                  <a:cubicBezTo>
                    <a:pt x="417" y="180"/>
                    <a:pt x="417" y="180"/>
                    <a:pt x="417" y="180"/>
                  </a:cubicBezTo>
                  <a:cubicBezTo>
                    <a:pt x="405" y="178"/>
                    <a:pt x="393" y="176"/>
                    <a:pt x="381" y="173"/>
                  </a:cubicBezTo>
                  <a:cubicBezTo>
                    <a:pt x="381" y="173"/>
                    <a:pt x="381" y="173"/>
                    <a:pt x="381" y="173"/>
                  </a:cubicBezTo>
                  <a:cubicBezTo>
                    <a:pt x="379" y="173"/>
                    <a:pt x="378" y="172"/>
                    <a:pt x="376" y="172"/>
                  </a:cubicBezTo>
                  <a:cubicBezTo>
                    <a:pt x="375" y="171"/>
                    <a:pt x="373" y="171"/>
                    <a:pt x="372" y="170"/>
                  </a:cubicBezTo>
                  <a:cubicBezTo>
                    <a:pt x="372" y="170"/>
                    <a:pt x="371" y="170"/>
                    <a:pt x="371" y="170"/>
                  </a:cubicBezTo>
                  <a:cubicBezTo>
                    <a:pt x="362" y="168"/>
                    <a:pt x="360" y="166"/>
                    <a:pt x="361" y="156"/>
                  </a:cubicBezTo>
                  <a:cubicBezTo>
                    <a:pt x="361" y="155"/>
                    <a:pt x="361" y="154"/>
                    <a:pt x="362" y="152"/>
                  </a:cubicBezTo>
                  <a:cubicBezTo>
                    <a:pt x="365" y="137"/>
                    <a:pt x="368" y="122"/>
                    <a:pt x="371" y="107"/>
                  </a:cubicBezTo>
                  <a:cubicBezTo>
                    <a:pt x="375" y="85"/>
                    <a:pt x="379" y="64"/>
                    <a:pt x="382" y="42"/>
                  </a:cubicBezTo>
                  <a:cubicBezTo>
                    <a:pt x="383" y="40"/>
                    <a:pt x="383" y="39"/>
                    <a:pt x="384" y="38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2" name="Усть-Вымский район">
              <a:extLst>
                <a:ext uri="{FF2B5EF4-FFF2-40B4-BE49-F238E27FC236}">
                  <a16:creationId xmlns:a16="http://schemas.microsoft.com/office/drawing/2014/main" xmlns="" id="{29C35EC3-9DFE-5CA5-B62B-28D8CFEA2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4683"/>
              <a:ext cx="351" cy="527"/>
            </a:xfrm>
            <a:custGeom>
              <a:avLst/>
              <a:gdLst>
                <a:gd name="T0" fmla="*/ 117 w 318"/>
                <a:gd name="T1" fmla="*/ 0 h 478"/>
                <a:gd name="T2" fmla="*/ 117 w 318"/>
                <a:gd name="T3" fmla="*/ 0 h 478"/>
                <a:gd name="T4" fmla="*/ 117 w 318"/>
                <a:gd name="T5" fmla="*/ 3 h 478"/>
                <a:gd name="T6" fmla="*/ 107 w 318"/>
                <a:gd name="T7" fmla="*/ 49 h 478"/>
                <a:gd name="T8" fmla="*/ 105 w 318"/>
                <a:gd name="T9" fmla="*/ 58 h 478"/>
                <a:gd name="T10" fmla="*/ 100 w 318"/>
                <a:gd name="T11" fmla="*/ 80 h 478"/>
                <a:gd name="T12" fmla="*/ 100 w 318"/>
                <a:gd name="T13" fmla="*/ 80 h 478"/>
                <a:gd name="T14" fmla="*/ 96 w 318"/>
                <a:gd name="T15" fmla="*/ 103 h 478"/>
                <a:gd name="T16" fmla="*/ 77 w 318"/>
                <a:gd name="T17" fmla="*/ 204 h 478"/>
                <a:gd name="T18" fmla="*/ 77 w 318"/>
                <a:gd name="T19" fmla="*/ 204 h 478"/>
                <a:gd name="T20" fmla="*/ 66 w 318"/>
                <a:gd name="T21" fmla="*/ 257 h 478"/>
                <a:gd name="T22" fmla="*/ 66 w 318"/>
                <a:gd name="T23" fmla="*/ 257 h 478"/>
                <a:gd name="T24" fmla="*/ 65 w 318"/>
                <a:gd name="T25" fmla="*/ 262 h 478"/>
                <a:gd name="T26" fmla="*/ 64 w 318"/>
                <a:gd name="T27" fmla="*/ 267 h 478"/>
                <a:gd name="T28" fmla="*/ 58 w 318"/>
                <a:gd name="T29" fmla="*/ 274 h 478"/>
                <a:gd name="T30" fmla="*/ 54 w 318"/>
                <a:gd name="T31" fmla="*/ 274 h 478"/>
                <a:gd name="T32" fmla="*/ 52 w 318"/>
                <a:gd name="T33" fmla="*/ 274 h 478"/>
                <a:gd name="T34" fmla="*/ 48 w 318"/>
                <a:gd name="T35" fmla="*/ 279 h 478"/>
                <a:gd name="T36" fmla="*/ 40 w 318"/>
                <a:gd name="T37" fmla="*/ 289 h 478"/>
                <a:gd name="T38" fmla="*/ 36 w 318"/>
                <a:gd name="T39" fmla="*/ 289 h 478"/>
                <a:gd name="T40" fmla="*/ 35 w 318"/>
                <a:gd name="T41" fmla="*/ 289 h 478"/>
                <a:gd name="T42" fmla="*/ 32 w 318"/>
                <a:gd name="T43" fmla="*/ 306 h 478"/>
                <a:gd name="T44" fmla="*/ 30 w 318"/>
                <a:gd name="T45" fmla="*/ 315 h 478"/>
                <a:gd name="T46" fmla="*/ 27 w 318"/>
                <a:gd name="T47" fmla="*/ 329 h 478"/>
                <a:gd name="T48" fmla="*/ 21 w 318"/>
                <a:gd name="T49" fmla="*/ 358 h 478"/>
                <a:gd name="T50" fmla="*/ 5 w 318"/>
                <a:gd name="T51" fmla="*/ 442 h 478"/>
                <a:gd name="T52" fmla="*/ 0 w 318"/>
                <a:gd name="T53" fmla="*/ 466 h 478"/>
                <a:gd name="T54" fmla="*/ 7 w 318"/>
                <a:gd name="T55" fmla="*/ 468 h 478"/>
                <a:gd name="T56" fmla="*/ 55 w 318"/>
                <a:gd name="T57" fmla="*/ 478 h 478"/>
                <a:gd name="T58" fmla="*/ 68 w 318"/>
                <a:gd name="T59" fmla="*/ 408 h 478"/>
                <a:gd name="T60" fmla="*/ 129 w 318"/>
                <a:gd name="T61" fmla="*/ 420 h 478"/>
                <a:gd name="T62" fmla="*/ 141 w 318"/>
                <a:gd name="T63" fmla="*/ 358 h 478"/>
                <a:gd name="T64" fmla="*/ 162 w 318"/>
                <a:gd name="T65" fmla="*/ 360 h 478"/>
                <a:gd name="T66" fmla="*/ 167 w 318"/>
                <a:gd name="T67" fmla="*/ 330 h 478"/>
                <a:gd name="T68" fmla="*/ 186 w 318"/>
                <a:gd name="T69" fmla="*/ 332 h 478"/>
                <a:gd name="T70" fmla="*/ 190 w 318"/>
                <a:gd name="T71" fmla="*/ 318 h 478"/>
                <a:gd name="T72" fmla="*/ 207 w 318"/>
                <a:gd name="T73" fmla="*/ 320 h 478"/>
                <a:gd name="T74" fmla="*/ 212 w 318"/>
                <a:gd name="T75" fmla="*/ 307 h 478"/>
                <a:gd name="T76" fmla="*/ 227 w 318"/>
                <a:gd name="T77" fmla="*/ 307 h 478"/>
                <a:gd name="T78" fmla="*/ 227 w 318"/>
                <a:gd name="T79" fmla="*/ 302 h 478"/>
                <a:gd name="T80" fmla="*/ 217 w 318"/>
                <a:gd name="T81" fmla="*/ 297 h 478"/>
                <a:gd name="T82" fmla="*/ 219 w 318"/>
                <a:gd name="T83" fmla="*/ 292 h 478"/>
                <a:gd name="T84" fmla="*/ 232 w 318"/>
                <a:gd name="T85" fmla="*/ 292 h 478"/>
                <a:gd name="T86" fmla="*/ 235 w 318"/>
                <a:gd name="T87" fmla="*/ 289 h 478"/>
                <a:gd name="T88" fmla="*/ 284 w 318"/>
                <a:gd name="T89" fmla="*/ 297 h 478"/>
                <a:gd name="T90" fmla="*/ 286 w 318"/>
                <a:gd name="T91" fmla="*/ 293 h 478"/>
                <a:gd name="T92" fmla="*/ 307 w 318"/>
                <a:gd name="T93" fmla="*/ 296 h 478"/>
                <a:gd name="T94" fmla="*/ 318 w 318"/>
                <a:gd name="T95" fmla="*/ 236 h 478"/>
                <a:gd name="T96" fmla="*/ 316 w 318"/>
                <a:gd name="T97" fmla="*/ 219 h 478"/>
                <a:gd name="T98" fmla="*/ 305 w 318"/>
                <a:gd name="T99" fmla="*/ 216 h 478"/>
                <a:gd name="T100" fmla="*/ 300 w 318"/>
                <a:gd name="T101" fmla="*/ 211 h 478"/>
                <a:gd name="T102" fmla="*/ 300 w 318"/>
                <a:gd name="T103" fmla="*/ 195 h 478"/>
                <a:gd name="T104" fmla="*/ 253 w 318"/>
                <a:gd name="T105" fmla="*/ 185 h 478"/>
                <a:gd name="T106" fmla="*/ 257 w 318"/>
                <a:gd name="T107" fmla="*/ 157 h 478"/>
                <a:gd name="T108" fmla="*/ 164 w 318"/>
                <a:gd name="T109" fmla="*/ 138 h 478"/>
                <a:gd name="T110" fmla="*/ 188 w 318"/>
                <a:gd name="T111" fmla="*/ 14 h 478"/>
                <a:gd name="T112" fmla="*/ 143 w 318"/>
                <a:gd name="T113" fmla="*/ 5 h 478"/>
                <a:gd name="T114" fmla="*/ 117 w 318"/>
                <a:gd name="T11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8" h="478"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1"/>
                    <a:pt x="117" y="2"/>
                    <a:pt x="117" y="3"/>
                  </a:cubicBezTo>
                  <a:cubicBezTo>
                    <a:pt x="114" y="18"/>
                    <a:pt x="111" y="34"/>
                    <a:pt x="107" y="49"/>
                  </a:cubicBezTo>
                  <a:cubicBezTo>
                    <a:pt x="106" y="52"/>
                    <a:pt x="106" y="55"/>
                    <a:pt x="105" y="58"/>
                  </a:cubicBezTo>
                  <a:cubicBezTo>
                    <a:pt x="103" y="65"/>
                    <a:pt x="102" y="73"/>
                    <a:pt x="10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9" y="87"/>
                    <a:pt x="98" y="95"/>
                    <a:pt x="96" y="103"/>
                  </a:cubicBezTo>
                  <a:cubicBezTo>
                    <a:pt x="90" y="137"/>
                    <a:pt x="84" y="170"/>
                    <a:pt x="77" y="204"/>
                  </a:cubicBezTo>
                  <a:cubicBezTo>
                    <a:pt x="77" y="204"/>
                    <a:pt x="77" y="204"/>
                    <a:pt x="77" y="204"/>
                  </a:cubicBezTo>
                  <a:cubicBezTo>
                    <a:pt x="74" y="222"/>
                    <a:pt x="70" y="240"/>
                    <a:pt x="66" y="257"/>
                  </a:cubicBezTo>
                  <a:cubicBezTo>
                    <a:pt x="66" y="257"/>
                    <a:pt x="66" y="257"/>
                    <a:pt x="66" y="257"/>
                  </a:cubicBezTo>
                  <a:cubicBezTo>
                    <a:pt x="66" y="259"/>
                    <a:pt x="66" y="260"/>
                    <a:pt x="65" y="262"/>
                  </a:cubicBezTo>
                  <a:cubicBezTo>
                    <a:pt x="65" y="263"/>
                    <a:pt x="64" y="265"/>
                    <a:pt x="64" y="267"/>
                  </a:cubicBezTo>
                  <a:cubicBezTo>
                    <a:pt x="63" y="273"/>
                    <a:pt x="62" y="274"/>
                    <a:pt x="58" y="274"/>
                  </a:cubicBezTo>
                  <a:cubicBezTo>
                    <a:pt x="57" y="274"/>
                    <a:pt x="55" y="274"/>
                    <a:pt x="54" y="274"/>
                  </a:cubicBezTo>
                  <a:cubicBezTo>
                    <a:pt x="53" y="274"/>
                    <a:pt x="53" y="274"/>
                    <a:pt x="52" y="274"/>
                  </a:cubicBezTo>
                  <a:cubicBezTo>
                    <a:pt x="49" y="274"/>
                    <a:pt x="49" y="275"/>
                    <a:pt x="48" y="279"/>
                  </a:cubicBezTo>
                  <a:cubicBezTo>
                    <a:pt x="47" y="284"/>
                    <a:pt x="46" y="289"/>
                    <a:pt x="40" y="289"/>
                  </a:cubicBezTo>
                  <a:cubicBezTo>
                    <a:pt x="39" y="289"/>
                    <a:pt x="38" y="289"/>
                    <a:pt x="36" y="289"/>
                  </a:cubicBezTo>
                  <a:cubicBezTo>
                    <a:pt x="36" y="289"/>
                    <a:pt x="36" y="289"/>
                    <a:pt x="35" y="289"/>
                  </a:cubicBezTo>
                  <a:cubicBezTo>
                    <a:pt x="34" y="295"/>
                    <a:pt x="33" y="301"/>
                    <a:pt x="32" y="306"/>
                  </a:cubicBezTo>
                  <a:cubicBezTo>
                    <a:pt x="31" y="309"/>
                    <a:pt x="30" y="312"/>
                    <a:pt x="30" y="315"/>
                  </a:cubicBezTo>
                  <a:cubicBezTo>
                    <a:pt x="29" y="320"/>
                    <a:pt x="28" y="324"/>
                    <a:pt x="27" y="329"/>
                  </a:cubicBezTo>
                  <a:cubicBezTo>
                    <a:pt x="25" y="339"/>
                    <a:pt x="23" y="349"/>
                    <a:pt x="21" y="358"/>
                  </a:cubicBezTo>
                  <a:cubicBezTo>
                    <a:pt x="16" y="386"/>
                    <a:pt x="10" y="414"/>
                    <a:pt x="5" y="442"/>
                  </a:cubicBezTo>
                  <a:cubicBezTo>
                    <a:pt x="3" y="450"/>
                    <a:pt x="1" y="458"/>
                    <a:pt x="0" y="466"/>
                  </a:cubicBezTo>
                  <a:cubicBezTo>
                    <a:pt x="1" y="467"/>
                    <a:pt x="3" y="467"/>
                    <a:pt x="7" y="468"/>
                  </a:cubicBezTo>
                  <a:cubicBezTo>
                    <a:pt x="23" y="471"/>
                    <a:pt x="39" y="474"/>
                    <a:pt x="55" y="478"/>
                  </a:cubicBezTo>
                  <a:cubicBezTo>
                    <a:pt x="68" y="408"/>
                    <a:pt x="68" y="408"/>
                    <a:pt x="68" y="408"/>
                  </a:cubicBezTo>
                  <a:cubicBezTo>
                    <a:pt x="129" y="420"/>
                    <a:pt x="129" y="420"/>
                    <a:pt x="129" y="420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67" y="330"/>
                    <a:pt x="167" y="330"/>
                    <a:pt x="167" y="330"/>
                  </a:cubicBezTo>
                  <a:cubicBezTo>
                    <a:pt x="186" y="332"/>
                    <a:pt x="186" y="332"/>
                    <a:pt x="186" y="332"/>
                  </a:cubicBezTo>
                  <a:cubicBezTo>
                    <a:pt x="190" y="318"/>
                    <a:pt x="190" y="318"/>
                    <a:pt x="190" y="318"/>
                  </a:cubicBezTo>
                  <a:cubicBezTo>
                    <a:pt x="207" y="320"/>
                    <a:pt x="207" y="320"/>
                    <a:pt x="207" y="320"/>
                  </a:cubicBezTo>
                  <a:cubicBezTo>
                    <a:pt x="212" y="307"/>
                    <a:pt x="212" y="307"/>
                    <a:pt x="212" y="307"/>
                  </a:cubicBezTo>
                  <a:cubicBezTo>
                    <a:pt x="227" y="307"/>
                    <a:pt x="227" y="307"/>
                    <a:pt x="227" y="307"/>
                  </a:cubicBezTo>
                  <a:cubicBezTo>
                    <a:pt x="227" y="302"/>
                    <a:pt x="227" y="302"/>
                    <a:pt x="227" y="302"/>
                  </a:cubicBezTo>
                  <a:cubicBezTo>
                    <a:pt x="217" y="297"/>
                    <a:pt x="217" y="297"/>
                    <a:pt x="217" y="297"/>
                  </a:cubicBezTo>
                  <a:cubicBezTo>
                    <a:pt x="219" y="292"/>
                    <a:pt x="219" y="292"/>
                    <a:pt x="219" y="292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84" y="297"/>
                    <a:pt x="284" y="297"/>
                    <a:pt x="284" y="297"/>
                  </a:cubicBezTo>
                  <a:cubicBezTo>
                    <a:pt x="286" y="293"/>
                    <a:pt x="286" y="293"/>
                    <a:pt x="286" y="293"/>
                  </a:cubicBezTo>
                  <a:cubicBezTo>
                    <a:pt x="307" y="296"/>
                    <a:pt x="307" y="296"/>
                    <a:pt x="307" y="296"/>
                  </a:cubicBezTo>
                  <a:cubicBezTo>
                    <a:pt x="318" y="236"/>
                    <a:pt x="318" y="236"/>
                    <a:pt x="318" y="236"/>
                  </a:cubicBezTo>
                  <a:cubicBezTo>
                    <a:pt x="316" y="219"/>
                    <a:pt x="316" y="219"/>
                    <a:pt x="316" y="219"/>
                  </a:cubicBezTo>
                  <a:cubicBezTo>
                    <a:pt x="305" y="216"/>
                    <a:pt x="305" y="216"/>
                    <a:pt x="305" y="216"/>
                  </a:cubicBezTo>
                  <a:cubicBezTo>
                    <a:pt x="300" y="211"/>
                    <a:pt x="300" y="211"/>
                    <a:pt x="300" y="211"/>
                  </a:cubicBezTo>
                  <a:cubicBezTo>
                    <a:pt x="300" y="195"/>
                    <a:pt x="300" y="195"/>
                    <a:pt x="300" y="195"/>
                  </a:cubicBezTo>
                  <a:cubicBezTo>
                    <a:pt x="253" y="185"/>
                    <a:pt x="253" y="185"/>
                    <a:pt x="253" y="185"/>
                  </a:cubicBezTo>
                  <a:cubicBezTo>
                    <a:pt x="257" y="157"/>
                    <a:pt x="257" y="157"/>
                    <a:pt x="257" y="157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3" name="Усть-Куломский район">
              <a:extLst>
                <a:ext uri="{FF2B5EF4-FFF2-40B4-BE49-F238E27FC236}">
                  <a16:creationId xmlns:a16="http://schemas.microsoft.com/office/drawing/2014/main" xmlns="" id="{F0E811D4-6CA1-CD44-7924-3F6658E03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4689"/>
              <a:ext cx="821" cy="874"/>
            </a:xfrm>
            <a:custGeom>
              <a:avLst/>
              <a:gdLst>
                <a:gd name="T0" fmla="*/ 191 w 745"/>
                <a:gd name="T1" fmla="*/ 1 h 793"/>
                <a:gd name="T2" fmla="*/ 196 w 745"/>
                <a:gd name="T3" fmla="*/ 69 h 793"/>
                <a:gd name="T4" fmla="*/ 198 w 745"/>
                <a:gd name="T5" fmla="*/ 135 h 793"/>
                <a:gd name="T6" fmla="*/ 202 w 745"/>
                <a:gd name="T7" fmla="*/ 202 h 793"/>
                <a:gd name="T8" fmla="*/ 179 w 745"/>
                <a:gd name="T9" fmla="*/ 230 h 793"/>
                <a:gd name="T10" fmla="*/ 189 w 745"/>
                <a:gd name="T11" fmla="*/ 265 h 793"/>
                <a:gd name="T12" fmla="*/ 175 w 745"/>
                <a:gd name="T13" fmla="*/ 295 h 793"/>
                <a:gd name="T14" fmla="*/ 160 w 745"/>
                <a:gd name="T15" fmla="*/ 325 h 793"/>
                <a:gd name="T16" fmla="*/ 141 w 745"/>
                <a:gd name="T17" fmla="*/ 337 h 793"/>
                <a:gd name="T18" fmla="*/ 114 w 745"/>
                <a:gd name="T19" fmla="*/ 349 h 793"/>
                <a:gd name="T20" fmla="*/ 80 w 745"/>
                <a:gd name="T21" fmla="*/ 356 h 793"/>
                <a:gd name="T22" fmla="*/ 75 w 745"/>
                <a:gd name="T23" fmla="*/ 365 h 793"/>
                <a:gd name="T24" fmla="*/ 88 w 745"/>
                <a:gd name="T25" fmla="*/ 375 h 793"/>
                <a:gd name="T26" fmla="*/ 86 w 745"/>
                <a:gd name="T27" fmla="*/ 389 h 793"/>
                <a:gd name="T28" fmla="*/ 92 w 745"/>
                <a:gd name="T29" fmla="*/ 401 h 793"/>
                <a:gd name="T30" fmla="*/ 84 w 745"/>
                <a:gd name="T31" fmla="*/ 412 h 793"/>
                <a:gd name="T32" fmla="*/ 87 w 745"/>
                <a:gd name="T33" fmla="*/ 441 h 793"/>
                <a:gd name="T34" fmla="*/ 88 w 745"/>
                <a:gd name="T35" fmla="*/ 505 h 793"/>
                <a:gd name="T36" fmla="*/ 0 w 745"/>
                <a:gd name="T37" fmla="*/ 551 h 793"/>
                <a:gd name="T38" fmla="*/ 39 w 745"/>
                <a:gd name="T39" fmla="*/ 592 h 793"/>
                <a:gd name="T40" fmla="*/ 39 w 745"/>
                <a:gd name="T41" fmla="*/ 669 h 793"/>
                <a:gd name="T42" fmla="*/ 61 w 745"/>
                <a:gd name="T43" fmla="*/ 693 h 793"/>
                <a:gd name="T44" fmla="*/ 66 w 745"/>
                <a:gd name="T45" fmla="*/ 691 h 793"/>
                <a:gd name="T46" fmla="*/ 98 w 745"/>
                <a:gd name="T47" fmla="*/ 697 h 793"/>
                <a:gd name="T48" fmla="*/ 179 w 745"/>
                <a:gd name="T49" fmla="*/ 727 h 793"/>
                <a:gd name="T50" fmla="*/ 179 w 745"/>
                <a:gd name="T51" fmla="*/ 730 h 793"/>
                <a:gd name="T52" fmla="*/ 178 w 745"/>
                <a:gd name="T53" fmla="*/ 735 h 793"/>
                <a:gd name="T54" fmla="*/ 171 w 745"/>
                <a:gd name="T55" fmla="*/ 775 h 793"/>
                <a:gd name="T56" fmla="*/ 240 w 745"/>
                <a:gd name="T57" fmla="*/ 792 h 793"/>
                <a:gd name="T58" fmla="*/ 250 w 745"/>
                <a:gd name="T59" fmla="*/ 785 h 793"/>
                <a:gd name="T60" fmla="*/ 266 w 745"/>
                <a:gd name="T61" fmla="*/ 735 h 793"/>
                <a:gd name="T62" fmla="*/ 274 w 745"/>
                <a:gd name="T63" fmla="*/ 736 h 793"/>
                <a:gd name="T64" fmla="*/ 468 w 745"/>
                <a:gd name="T65" fmla="*/ 780 h 793"/>
                <a:gd name="T66" fmla="*/ 480 w 745"/>
                <a:gd name="T67" fmla="*/ 773 h 793"/>
                <a:gd name="T68" fmla="*/ 489 w 745"/>
                <a:gd name="T69" fmla="*/ 733 h 793"/>
                <a:gd name="T70" fmla="*/ 504 w 745"/>
                <a:gd name="T71" fmla="*/ 724 h 793"/>
                <a:gd name="T72" fmla="*/ 519 w 745"/>
                <a:gd name="T73" fmla="*/ 727 h 793"/>
                <a:gd name="T74" fmla="*/ 533 w 745"/>
                <a:gd name="T75" fmla="*/ 676 h 793"/>
                <a:gd name="T76" fmla="*/ 546 w 745"/>
                <a:gd name="T77" fmla="*/ 668 h 793"/>
                <a:gd name="T78" fmla="*/ 623 w 745"/>
                <a:gd name="T79" fmla="*/ 685 h 793"/>
                <a:gd name="T80" fmla="*/ 631 w 745"/>
                <a:gd name="T81" fmla="*/ 669 h 793"/>
                <a:gd name="T82" fmla="*/ 649 w 745"/>
                <a:gd name="T83" fmla="*/ 626 h 793"/>
                <a:gd name="T84" fmla="*/ 661 w 745"/>
                <a:gd name="T85" fmla="*/ 628 h 793"/>
                <a:gd name="T86" fmla="*/ 730 w 745"/>
                <a:gd name="T87" fmla="*/ 645 h 793"/>
                <a:gd name="T88" fmla="*/ 740 w 745"/>
                <a:gd name="T89" fmla="*/ 608 h 793"/>
                <a:gd name="T90" fmla="*/ 740 w 745"/>
                <a:gd name="T91" fmla="*/ 600 h 793"/>
                <a:gd name="T92" fmla="*/ 745 w 745"/>
                <a:gd name="T93" fmla="*/ 449 h 793"/>
                <a:gd name="T94" fmla="*/ 591 w 745"/>
                <a:gd name="T95" fmla="*/ 368 h 793"/>
                <a:gd name="T96" fmla="*/ 595 w 745"/>
                <a:gd name="T97" fmla="*/ 294 h 793"/>
                <a:gd name="T98" fmla="*/ 584 w 745"/>
                <a:gd name="T99" fmla="*/ 83 h 793"/>
                <a:gd name="T100" fmla="*/ 509 w 745"/>
                <a:gd name="T101" fmla="*/ 73 h 793"/>
                <a:gd name="T102" fmla="*/ 202 w 745"/>
                <a:gd name="T103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5" h="793">
                  <a:moveTo>
                    <a:pt x="202" y="0"/>
                  </a:moveTo>
                  <a:cubicBezTo>
                    <a:pt x="191" y="1"/>
                    <a:pt x="191" y="1"/>
                    <a:pt x="191" y="1"/>
                  </a:cubicBezTo>
                  <a:cubicBezTo>
                    <a:pt x="178" y="64"/>
                    <a:pt x="178" y="64"/>
                    <a:pt x="178" y="64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86" y="197"/>
                    <a:pt x="186" y="197"/>
                    <a:pt x="186" y="197"/>
                  </a:cubicBezTo>
                  <a:cubicBezTo>
                    <a:pt x="202" y="202"/>
                    <a:pt x="202" y="202"/>
                    <a:pt x="202" y="202"/>
                  </a:cubicBezTo>
                  <a:cubicBezTo>
                    <a:pt x="196" y="232"/>
                    <a:pt x="196" y="232"/>
                    <a:pt x="196" y="232"/>
                  </a:cubicBezTo>
                  <a:cubicBezTo>
                    <a:pt x="179" y="230"/>
                    <a:pt x="179" y="230"/>
                    <a:pt x="179" y="230"/>
                  </a:cubicBezTo>
                  <a:cubicBezTo>
                    <a:pt x="174" y="261"/>
                    <a:pt x="174" y="261"/>
                    <a:pt x="174" y="261"/>
                  </a:cubicBezTo>
                  <a:cubicBezTo>
                    <a:pt x="189" y="265"/>
                    <a:pt x="189" y="265"/>
                    <a:pt x="189" y="265"/>
                  </a:cubicBezTo>
                  <a:cubicBezTo>
                    <a:pt x="182" y="295"/>
                    <a:pt x="182" y="295"/>
                    <a:pt x="182" y="295"/>
                  </a:cubicBezTo>
                  <a:cubicBezTo>
                    <a:pt x="175" y="295"/>
                    <a:pt x="175" y="295"/>
                    <a:pt x="175" y="295"/>
                  </a:cubicBezTo>
                  <a:cubicBezTo>
                    <a:pt x="169" y="325"/>
                    <a:pt x="169" y="325"/>
                    <a:pt x="169" y="325"/>
                  </a:cubicBezTo>
                  <a:cubicBezTo>
                    <a:pt x="160" y="325"/>
                    <a:pt x="160" y="325"/>
                    <a:pt x="160" y="325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41" y="337"/>
                    <a:pt x="141" y="337"/>
                    <a:pt x="141" y="337"/>
                  </a:cubicBezTo>
                  <a:cubicBezTo>
                    <a:pt x="137" y="352"/>
                    <a:pt x="137" y="352"/>
                    <a:pt x="137" y="352"/>
                  </a:cubicBezTo>
                  <a:cubicBezTo>
                    <a:pt x="114" y="349"/>
                    <a:pt x="114" y="349"/>
                    <a:pt x="114" y="349"/>
                  </a:cubicBezTo>
                  <a:cubicBezTo>
                    <a:pt x="108" y="372"/>
                    <a:pt x="108" y="372"/>
                    <a:pt x="108" y="372"/>
                  </a:cubicBezTo>
                  <a:cubicBezTo>
                    <a:pt x="80" y="356"/>
                    <a:pt x="80" y="356"/>
                    <a:pt x="80" y="356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75" y="365"/>
                    <a:pt x="75" y="365"/>
                    <a:pt x="75" y="365"/>
                  </a:cubicBezTo>
                  <a:cubicBezTo>
                    <a:pt x="75" y="373"/>
                    <a:pt x="75" y="373"/>
                    <a:pt x="75" y="373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93" y="383"/>
                    <a:pt x="93" y="383"/>
                    <a:pt x="93" y="383"/>
                  </a:cubicBezTo>
                  <a:cubicBezTo>
                    <a:pt x="86" y="389"/>
                    <a:pt x="86" y="389"/>
                    <a:pt x="86" y="389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92" y="401"/>
                    <a:pt x="92" y="401"/>
                    <a:pt x="92" y="401"/>
                  </a:cubicBezTo>
                  <a:cubicBezTo>
                    <a:pt x="84" y="399"/>
                    <a:pt x="84" y="399"/>
                    <a:pt x="84" y="399"/>
                  </a:cubicBezTo>
                  <a:cubicBezTo>
                    <a:pt x="84" y="412"/>
                    <a:pt x="84" y="412"/>
                    <a:pt x="84" y="412"/>
                  </a:cubicBezTo>
                  <a:cubicBezTo>
                    <a:pt x="90" y="417"/>
                    <a:pt x="90" y="417"/>
                    <a:pt x="90" y="417"/>
                  </a:cubicBezTo>
                  <a:cubicBezTo>
                    <a:pt x="87" y="441"/>
                    <a:pt x="87" y="441"/>
                    <a:pt x="87" y="441"/>
                  </a:cubicBezTo>
                  <a:cubicBezTo>
                    <a:pt x="99" y="445"/>
                    <a:pt x="99" y="445"/>
                    <a:pt x="99" y="445"/>
                  </a:cubicBezTo>
                  <a:cubicBezTo>
                    <a:pt x="88" y="505"/>
                    <a:pt x="88" y="505"/>
                    <a:pt x="88" y="505"/>
                  </a:cubicBezTo>
                  <a:cubicBezTo>
                    <a:pt x="13" y="489"/>
                    <a:pt x="13" y="489"/>
                    <a:pt x="13" y="489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43" y="563"/>
                    <a:pt x="43" y="563"/>
                    <a:pt x="43" y="563"/>
                  </a:cubicBezTo>
                  <a:cubicBezTo>
                    <a:pt x="39" y="592"/>
                    <a:pt x="39" y="592"/>
                    <a:pt x="39" y="592"/>
                  </a:cubicBezTo>
                  <a:cubicBezTo>
                    <a:pt x="54" y="596"/>
                    <a:pt x="54" y="596"/>
                    <a:pt x="54" y="596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6" y="688"/>
                    <a:pt x="36" y="688"/>
                    <a:pt x="36" y="688"/>
                  </a:cubicBezTo>
                  <a:cubicBezTo>
                    <a:pt x="61" y="693"/>
                    <a:pt x="61" y="693"/>
                    <a:pt x="61" y="693"/>
                  </a:cubicBezTo>
                  <a:cubicBezTo>
                    <a:pt x="61" y="693"/>
                    <a:pt x="61" y="693"/>
                    <a:pt x="61" y="693"/>
                  </a:cubicBezTo>
                  <a:cubicBezTo>
                    <a:pt x="62" y="691"/>
                    <a:pt x="64" y="691"/>
                    <a:pt x="66" y="691"/>
                  </a:cubicBezTo>
                  <a:cubicBezTo>
                    <a:pt x="67" y="691"/>
                    <a:pt x="69" y="691"/>
                    <a:pt x="70" y="691"/>
                  </a:cubicBezTo>
                  <a:cubicBezTo>
                    <a:pt x="80" y="693"/>
                    <a:pt x="89" y="695"/>
                    <a:pt x="98" y="697"/>
                  </a:cubicBezTo>
                  <a:cubicBezTo>
                    <a:pt x="122" y="702"/>
                    <a:pt x="146" y="707"/>
                    <a:pt x="170" y="712"/>
                  </a:cubicBezTo>
                  <a:cubicBezTo>
                    <a:pt x="180" y="714"/>
                    <a:pt x="181" y="716"/>
                    <a:pt x="179" y="727"/>
                  </a:cubicBezTo>
                  <a:cubicBezTo>
                    <a:pt x="179" y="728"/>
                    <a:pt x="179" y="728"/>
                    <a:pt x="178" y="729"/>
                  </a:cubicBezTo>
                  <a:cubicBezTo>
                    <a:pt x="179" y="729"/>
                    <a:pt x="179" y="730"/>
                    <a:pt x="179" y="730"/>
                  </a:cubicBezTo>
                  <a:cubicBezTo>
                    <a:pt x="178" y="732"/>
                    <a:pt x="178" y="734"/>
                    <a:pt x="178" y="735"/>
                  </a:cubicBezTo>
                  <a:cubicBezTo>
                    <a:pt x="178" y="735"/>
                    <a:pt x="178" y="735"/>
                    <a:pt x="178" y="735"/>
                  </a:cubicBezTo>
                  <a:cubicBezTo>
                    <a:pt x="178" y="735"/>
                    <a:pt x="178" y="735"/>
                    <a:pt x="178" y="735"/>
                  </a:cubicBezTo>
                  <a:cubicBezTo>
                    <a:pt x="175" y="748"/>
                    <a:pt x="173" y="762"/>
                    <a:pt x="171" y="775"/>
                  </a:cubicBezTo>
                  <a:cubicBezTo>
                    <a:pt x="172" y="776"/>
                    <a:pt x="173" y="777"/>
                    <a:pt x="175" y="777"/>
                  </a:cubicBezTo>
                  <a:cubicBezTo>
                    <a:pt x="197" y="782"/>
                    <a:pt x="218" y="787"/>
                    <a:pt x="240" y="792"/>
                  </a:cubicBezTo>
                  <a:cubicBezTo>
                    <a:pt x="242" y="793"/>
                    <a:pt x="244" y="793"/>
                    <a:pt x="245" y="793"/>
                  </a:cubicBezTo>
                  <a:cubicBezTo>
                    <a:pt x="248" y="793"/>
                    <a:pt x="249" y="791"/>
                    <a:pt x="250" y="785"/>
                  </a:cubicBezTo>
                  <a:cubicBezTo>
                    <a:pt x="253" y="771"/>
                    <a:pt x="256" y="757"/>
                    <a:pt x="259" y="742"/>
                  </a:cubicBezTo>
                  <a:cubicBezTo>
                    <a:pt x="260" y="737"/>
                    <a:pt x="262" y="735"/>
                    <a:pt x="266" y="735"/>
                  </a:cubicBezTo>
                  <a:cubicBezTo>
                    <a:pt x="267" y="735"/>
                    <a:pt x="268" y="735"/>
                    <a:pt x="269" y="735"/>
                  </a:cubicBezTo>
                  <a:cubicBezTo>
                    <a:pt x="271" y="735"/>
                    <a:pt x="273" y="736"/>
                    <a:pt x="274" y="736"/>
                  </a:cubicBezTo>
                  <a:cubicBezTo>
                    <a:pt x="311" y="744"/>
                    <a:pt x="348" y="753"/>
                    <a:pt x="385" y="761"/>
                  </a:cubicBezTo>
                  <a:cubicBezTo>
                    <a:pt x="413" y="767"/>
                    <a:pt x="440" y="774"/>
                    <a:pt x="468" y="780"/>
                  </a:cubicBezTo>
                  <a:cubicBezTo>
                    <a:pt x="471" y="781"/>
                    <a:pt x="473" y="781"/>
                    <a:pt x="474" y="781"/>
                  </a:cubicBezTo>
                  <a:cubicBezTo>
                    <a:pt x="477" y="781"/>
                    <a:pt x="478" y="779"/>
                    <a:pt x="480" y="773"/>
                  </a:cubicBezTo>
                  <a:cubicBezTo>
                    <a:pt x="481" y="770"/>
                    <a:pt x="481" y="767"/>
                    <a:pt x="482" y="764"/>
                  </a:cubicBezTo>
                  <a:cubicBezTo>
                    <a:pt x="484" y="754"/>
                    <a:pt x="486" y="743"/>
                    <a:pt x="489" y="733"/>
                  </a:cubicBezTo>
                  <a:cubicBezTo>
                    <a:pt x="490" y="726"/>
                    <a:pt x="493" y="724"/>
                    <a:pt x="498" y="724"/>
                  </a:cubicBezTo>
                  <a:cubicBezTo>
                    <a:pt x="500" y="724"/>
                    <a:pt x="501" y="724"/>
                    <a:pt x="504" y="724"/>
                  </a:cubicBezTo>
                  <a:cubicBezTo>
                    <a:pt x="507" y="725"/>
                    <a:pt x="511" y="726"/>
                    <a:pt x="515" y="726"/>
                  </a:cubicBezTo>
                  <a:cubicBezTo>
                    <a:pt x="517" y="727"/>
                    <a:pt x="518" y="727"/>
                    <a:pt x="519" y="727"/>
                  </a:cubicBezTo>
                  <a:cubicBezTo>
                    <a:pt x="521" y="727"/>
                    <a:pt x="522" y="725"/>
                    <a:pt x="523" y="721"/>
                  </a:cubicBezTo>
                  <a:cubicBezTo>
                    <a:pt x="526" y="706"/>
                    <a:pt x="530" y="691"/>
                    <a:pt x="533" y="676"/>
                  </a:cubicBezTo>
                  <a:cubicBezTo>
                    <a:pt x="535" y="669"/>
                    <a:pt x="536" y="667"/>
                    <a:pt x="541" y="667"/>
                  </a:cubicBezTo>
                  <a:cubicBezTo>
                    <a:pt x="542" y="667"/>
                    <a:pt x="544" y="667"/>
                    <a:pt x="546" y="668"/>
                  </a:cubicBezTo>
                  <a:cubicBezTo>
                    <a:pt x="568" y="672"/>
                    <a:pt x="589" y="677"/>
                    <a:pt x="610" y="682"/>
                  </a:cubicBezTo>
                  <a:cubicBezTo>
                    <a:pt x="614" y="683"/>
                    <a:pt x="619" y="685"/>
                    <a:pt x="623" y="685"/>
                  </a:cubicBezTo>
                  <a:cubicBezTo>
                    <a:pt x="624" y="685"/>
                    <a:pt x="625" y="685"/>
                    <a:pt x="626" y="684"/>
                  </a:cubicBezTo>
                  <a:cubicBezTo>
                    <a:pt x="629" y="682"/>
                    <a:pt x="630" y="674"/>
                    <a:pt x="631" y="669"/>
                  </a:cubicBezTo>
                  <a:cubicBezTo>
                    <a:pt x="635" y="657"/>
                    <a:pt x="638" y="644"/>
                    <a:pt x="642" y="632"/>
                  </a:cubicBezTo>
                  <a:cubicBezTo>
                    <a:pt x="644" y="628"/>
                    <a:pt x="645" y="626"/>
                    <a:pt x="649" y="626"/>
                  </a:cubicBezTo>
                  <a:cubicBezTo>
                    <a:pt x="650" y="626"/>
                    <a:pt x="652" y="626"/>
                    <a:pt x="654" y="627"/>
                  </a:cubicBezTo>
                  <a:cubicBezTo>
                    <a:pt x="656" y="627"/>
                    <a:pt x="659" y="628"/>
                    <a:pt x="661" y="628"/>
                  </a:cubicBezTo>
                  <a:cubicBezTo>
                    <a:pt x="682" y="634"/>
                    <a:pt x="702" y="639"/>
                    <a:pt x="723" y="644"/>
                  </a:cubicBezTo>
                  <a:cubicBezTo>
                    <a:pt x="726" y="645"/>
                    <a:pt x="728" y="645"/>
                    <a:pt x="730" y="645"/>
                  </a:cubicBezTo>
                  <a:cubicBezTo>
                    <a:pt x="734" y="645"/>
                    <a:pt x="735" y="643"/>
                    <a:pt x="737" y="635"/>
                  </a:cubicBezTo>
                  <a:cubicBezTo>
                    <a:pt x="739" y="626"/>
                    <a:pt x="743" y="618"/>
                    <a:pt x="740" y="608"/>
                  </a:cubicBezTo>
                  <a:cubicBezTo>
                    <a:pt x="739" y="606"/>
                    <a:pt x="739" y="603"/>
                    <a:pt x="740" y="600"/>
                  </a:cubicBezTo>
                  <a:cubicBezTo>
                    <a:pt x="740" y="600"/>
                    <a:pt x="740" y="600"/>
                    <a:pt x="740" y="600"/>
                  </a:cubicBezTo>
                  <a:cubicBezTo>
                    <a:pt x="718" y="560"/>
                    <a:pt x="718" y="560"/>
                    <a:pt x="718" y="560"/>
                  </a:cubicBezTo>
                  <a:cubicBezTo>
                    <a:pt x="745" y="449"/>
                    <a:pt x="745" y="449"/>
                    <a:pt x="745" y="449"/>
                  </a:cubicBezTo>
                  <a:cubicBezTo>
                    <a:pt x="628" y="345"/>
                    <a:pt x="628" y="345"/>
                    <a:pt x="628" y="345"/>
                  </a:cubicBezTo>
                  <a:cubicBezTo>
                    <a:pt x="591" y="368"/>
                    <a:pt x="591" y="368"/>
                    <a:pt x="591" y="368"/>
                  </a:cubicBezTo>
                  <a:cubicBezTo>
                    <a:pt x="570" y="334"/>
                    <a:pt x="570" y="334"/>
                    <a:pt x="570" y="334"/>
                  </a:cubicBezTo>
                  <a:cubicBezTo>
                    <a:pt x="595" y="294"/>
                    <a:pt x="595" y="294"/>
                    <a:pt x="595" y="294"/>
                  </a:cubicBezTo>
                  <a:cubicBezTo>
                    <a:pt x="533" y="211"/>
                    <a:pt x="533" y="211"/>
                    <a:pt x="533" y="211"/>
                  </a:cubicBezTo>
                  <a:cubicBezTo>
                    <a:pt x="584" y="83"/>
                    <a:pt x="584" y="83"/>
                    <a:pt x="584" y="83"/>
                  </a:cubicBezTo>
                  <a:cubicBezTo>
                    <a:pt x="525" y="73"/>
                    <a:pt x="525" y="73"/>
                    <a:pt x="525" y="73"/>
                  </a:cubicBezTo>
                  <a:cubicBezTo>
                    <a:pt x="509" y="73"/>
                    <a:pt x="509" y="73"/>
                    <a:pt x="509" y="73"/>
                  </a:cubicBezTo>
                  <a:cubicBezTo>
                    <a:pt x="488" y="70"/>
                    <a:pt x="488" y="70"/>
                    <a:pt x="488" y="7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4" name="Сосногорский район">
              <a:extLst>
                <a:ext uri="{FF2B5EF4-FFF2-40B4-BE49-F238E27FC236}">
                  <a16:creationId xmlns:a16="http://schemas.microsoft.com/office/drawing/2014/main" xmlns="" id="{98E9277B-88FD-B97F-A605-A6A816A9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3849"/>
              <a:ext cx="744" cy="920"/>
            </a:xfrm>
            <a:custGeom>
              <a:avLst/>
              <a:gdLst>
                <a:gd name="T0" fmla="*/ 303 w 744"/>
                <a:gd name="T1" fmla="*/ 42 h 920"/>
                <a:gd name="T2" fmla="*/ 120 w 744"/>
                <a:gd name="T3" fmla="*/ 67 h 920"/>
                <a:gd name="T4" fmla="*/ 54 w 744"/>
                <a:gd name="T5" fmla="*/ 150 h 920"/>
                <a:gd name="T6" fmla="*/ 45 w 744"/>
                <a:gd name="T7" fmla="*/ 167 h 920"/>
                <a:gd name="T8" fmla="*/ 0 w 744"/>
                <a:gd name="T9" fmla="*/ 183 h 920"/>
                <a:gd name="T10" fmla="*/ 27 w 744"/>
                <a:gd name="T11" fmla="*/ 342 h 920"/>
                <a:gd name="T12" fmla="*/ 45 w 744"/>
                <a:gd name="T13" fmla="*/ 368 h 920"/>
                <a:gd name="T14" fmla="*/ 70 w 744"/>
                <a:gd name="T15" fmla="*/ 377 h 920"/>
                <a:gd name="T16" fmla="*/ 86 w 744"/>
                <a:gd name="T17" fmla="*/ 400 h 920"/>
                <a:gd name="T18" fmla="*/ 105 w 744"/>
                <a:gd name="T19" fmla="*/ 409 h 920"/>
                <a:gd name="T20" fmla="*/ 97 w 744"/>
                <a:gd name="T21" fmla="*/ 440 h 920"/>
                <a:gd name="T22" fmla="*/ 107 w 744"/>
                <a:gd name="T23" fmla="*/ 448 h 920"/>
                <a:gd name="T24" fmla="*/ 125 w 744"/>
                <a:gd name="T25" fmla="*/ 464 h 920"/>
                <a:gd name="T26" fmla="*/ 125 w 744"/>
                <a:gd name="T27" fmla="*/ 477 h 920"/>
                <a:gd name="T28" fmla="*/ 151 w 744"/>
                <a:gd name="T29" fmla="*/ 491 h 920"/>
                <a:gd name="T30" fmla="*/ 160 w 744"/>
                <a:gd name="T31" fmla="*/ 528 h 920"/>
                <a:gd name="T32" fmla="*/ 216 w 744"/>
                <a:gd name="T33" fmla="*/ 596 h 920"/>
                <a:gd name="T34" fmla="*/ 249 w 744"/>
                <a:gd name="T35" fmla="*/ 612 h 920"/>
                <a:gd name="T36" fmla="*/ 249 w 744"/>
                <a:gd name="T37" fmla="*/ 630 h 920"/>
                <a:gd name="T38" fmla="*/ 265 w 744"/>
                <a:gd name="T39" fmla="*/ 715 h 920"/>
                <a:gd name="T40" fmla="*/ 258 w 744"/>
                <a:gd name="T41" fmla="*/ 728 h 920"/>
                <a:gd name="T42" fmla="*/ 274 w 744"/>
                <a:gd name="T43" fmla="*/ 732 h 920"/>
                <a:gd name="T44" fmla="*/ 383 w 744"/>
                <a:gd name="T45" fmla="*/ 920 h 920"/>
                <a:gd name="T46" fmla="*/ 394 w 744"/>
                <a:gd name="T47" fmla="*/ 903 h 920"/>
                <a:gd name="T48" fmla="*/ 408 w 744"/>
                <a:gd name="T49" fmla="*/ 828 h 920"/>
                <a:gd name="T50" fmla="*/ 422 w 744"/>
                <a:gd name="T51" fmla="*/ 824 h 920"/>
                <a:gd name="T52" fmla="*/ 468 w 744"/>
                <a:gd name="T53" fmla="*/ 826 h 920"/>
                <a:gd name="T54" fmla="*/ 434 w 744"/>
                <a:gd name="T55" fmla="*/ 805 h 920"/>
                <a:gd name="T56" fmla="*/ 420 w 744"/>
                <a:gd name="T57" fmla="*/ 794 h 920"/>
                <a:gd name="T58" fmla="*/ 439 w 744"/>
                <a:gd name="T59" fmla="*/ 700 h 920"/>
                <a:gd name="T60" fmla="*/ 484 w 744"/>
                <a:gd name="T61" fmla="*/ 606 h 920"/>
                <a:gd name="T62" fmla="*/ 504 w 744"/>
                <a:gd name="T63" fmla="*/ 536 h 920"/>
                <a:gd name="T64" fmla="*/ 544 w 744"/>
                <a:gd name="T65" fmla="*/ 528 h 920"/>
                <a:gd name="T66" fmla="*/ 584 w 744"/>
                <a:gd name="T67" fmla="*/ 564 h 920"/>
                <a:gd name="T68" fmla="*/ 611 w 744"/>
                <a:gd name="T69" fmla="*/ 569 h 920"/>
                <a:gd name="T70" fmla="*/ 645 w 744"/>
                <a:gd name="T71" fmla="*/ 601 h 920"/>
                <a:gd name="T72" fmla="*/ 642 w 744"/>
                <a:gd name="T73" fmla="*/ 616 h 920"/>
                <a:gd name="T74" fmla="*/ 729 w 744"/>
                <a:gd name="T75" fmla="*/ 618 h 920"/>
                <a:gd name="T76" fmla="*/ 744 w 744"/>
                <a:gd name="T77" fmla="*/ 605 h 920"/>
                <a:gd name="T78" fmla="*/ 676 w 744"/>
                <a:gd name="T79" fmla="*/ 554 h 920"/>
                <a:gd name="T80" fmla="*/ 627 w 744"/>
                <a:gd name="T81" fmla="*/ 500 h 920"/>
                <a:gd name="T82" fmla="*/ 636 w 744"/>
                <a:gd name="T83" fmla="*/ 419 h 920"/>
                <a:gd name="T84" fmla="*/ 581 w 744"/>
                <a:gd name="T85" fmla="*/ 409 h 920"/>
                <a:gd name="T86" fmla="*/ 533 w 744"/>
                <a:gd name="T87" fmla="*/ 389 h 920"/>
                <a:gd name="T88" fmla="*/ 548 w 744"/>
                <a:gd name="T89" fmla="*/ 306 h 920"/>
                <a:gd name="T90" fmla="*/ 548 w 744"/>
                <a:gd name="T91" fmla="*/ 249 h 920"/>
                <a:gd name="T92" fmla="*/ 592 w 744"/>
                <a:gd name="T93" fmla="*/ 114 h 920"/>
                <a:gd name="T94" fmla="*/ 577 w 744"/>
                <a:gd name="T95" fmla="*/ 44 h 920"/>
                <a:gd name="T96" fmla="*/ 457 w 744"/>
                <a:gd name="T97" fmla="*/ 20 h 920"/>
                <a:gd name="T98" fmla="*/ 406 w 744"/>
                <a:gd name="T99" fmla="*/ 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4" h="920">
                  <a:moveTo>
                    <a:pt x="406" y="0"/>
                  </a:moveTo>
                  <a:lnTo>
                    <a:pt x="303" y="42"/>
                  </a:lnTo>
                  <a:lnTo>
                    <a:pt x="190" y="88"/>
                  </a:lnTo>
                  <a:lnTo>
                    <a:pt x="120" y="67"/>
                  </a:lnTo>
                  <a:lnTo>
                    <a:pt x="82" y="62"/>
                  </a:lnTo>
                  <a:lnTo>
                    <a:pt x="54" y="150"/>
                  </a:lnTo>
                  <a:lnTo>
                    <a:pt x="51" y="164"/>
                  </a:lnTo>
                  <a:lnTo>
                    <a:pt x="45" y="167"/>
                  </a:lnTo>
                  <a:lnTo>
                    <a:pt x="39" y="164"/>
                  </a:lnTo>
                  <a:lnTo>
                    <a:pt x="0" y="183"/>
                  </a:lnTo>
                  <a:lnTo>
                    <a:pt x="46" y="278"/>
                  </a:lnTo>
                  <a:lnTo>
                    <a:pt x="27" y="342"/>
                  </a:lnTo>
                  <a:lnTo>
                    <a:pt x="52" y="351"/>
                  </a:lnTo>
                  <a:lnTo>
                    <a:pt x="45" y="368"/>
                  </a:lnTo>
                  <a:lnTo>
                    <a:pt x="61" y="371"/>
                  </a:lnTo>
                  <a:lnTo>
                    <a:pt x="70" y="377"/>
                  </a:lnTo>
                  <a:lnTo>
                    <a:pt x="70" y="386"/>
                  </a:lnTo>
                  <a:lnTo>
                    <a:pt x="86" y="400"/>
                  </a:lnTo>
                  <a:lnTo>
                    <a:pt x="97" y="402"/>
                  </a:lnTo>
                  <a:lnTo>
                    <a:pt x="105" y="409"/>
                  </a:lnTo>
                  <a:lnTo>
                    <a:pt x="103" y="429"/>
                  </a:lnTo>
                  <a:lnTo>
                    <a:pt x="97" y="440"/>
                  </a:lnTo>
                  <a:lnTo>
                    <a:pt x="107" y="442"/>
                  </a:lnTo>
                  <a:lnTo>
                    <a:pt x="107" y="448"/>
                  </a:lnTo>
                  <a:lnTo>
                    <a:pt x="121" y="458"/>
                  </a:lnTo>
                  <a:lnTo>
                    <a:pt x="125" y="464"/>
                  </a:lnTo>
                  <a:lnTo>
                    <a:pt x="121" y="471"/>
                  </a:lnTo>
                  <a:lnTo>
                    <a:pt x="125" y="477"/>
                  </a:lnTo>
                  <a:lnTo>
                    <a:pt x="149" y="483"/>
                  </a:lnTo>
                  <a:lnTo>
                    <a:pt x="151" y="491"/>
                  </a:lnTo>
                  <a:lnTo>
                    <a:pt x="156" y="509"/>
                  </a:lnTo>
                  <a:lnTo>
                    <a:pt x="160" y="528"/>
                  </a:lnTo>
                  <a:lnTo>
                    <a:pt x="181" y="560"/>
                  </a:lnTo>
                  <a:lnTo>
                    <a:pt x="216" y="596"/>
                  </a:lnTo>
                  <a:lnTo>
                    <a:pt x="247" y="604"/>
                  </a:lnTo>
                  <a:lnTo>
                    <a:pt x="249" y="612"/>
                  </a:lnTo>
                  <a:lnTo>
                    <a:pt x="257" y="620"/>
                  </a:lnTo>
                  <a:lnTo>
                    <a:pt x="249" y="630"/>
                  </a:lnTo>
                  <a:lnTo>
                    <a:pt x="287" y="693"/>
                  </a:lnTo>
                  <a:lnTo>
                    <a:pt x="265" y="715"/>
                  </a:lnTo>
                  <a:lnTo>
                    <a:pt x="265" y="721"/>
                  </a:lnTo>
                  <a:lnTo>
                    <a:pt x="258" y="728"/>
                  </a:lnTo>
                  <a:lnTo>
                    <a:pt x="264" y="735"/>
                  </a:lnTo>
                  <a:lnTo>
                    <a:pt x="274" y="732"/>
                  </a:lnTo>
                  <a:lnTo>
                    <a:pt x="360" y="917"/>
                  </a:lnTo>
                  <a:lnTo>
                    <a:pt x="383" y="920"/>
                  </a:lnTo>
                  <a:lnTo>
                    <a:pt x="388" y="913"/>
                  </a:lnTo>
                  <a:lnTo>
                    <a:pt x="394" y="903"/>
                  </a:lnTo>
                  <a:lnTo>
                    <a:pt x="398" y="872"/>
                  </a:lnTo>
                  <a:lnTo>
                    <a:pt x="408" y="828"/>
                  </a:lnTo>
                  <a:lnTo>
                    <a:pt x="412" y="816"/>
                  </a:lnTo>
                  <a:lnTo>
                    <a:pt x="422" y="824"/>
                  </a:lnTo>
                  <a:lnTo>
                    <a:pt x="442" y="828"/>
                  </a:lnTo>
                  <a:lnTo>
                    <a:pt x="468" y="826"/>
                  </a:lnTo>
                  <a:lnTo>
                    <a:pt x="453" y="797"/>
                  </a:lnTo>
                  <a:lnTo>
                    <a:pt x="434" y="805"/>
                  </a:lnTo>
                  <a:lnTo>
                    <a:pt x="428" y="790"/>
                  </a:lnTo>
                  <a:lnTo>
                    <a:pt x="420" y="794"/>
                  </a:lnTo>
                  <a:lnTo>
                    <a:pt x="418" y="789"/>
                  </a:lnTo>
                  <a:lnTo>
                    <a:pt x="439" y="700"/>
                  </a:lnTo>
                  <a:lnTo>
                    <a:pt x="455" y="697"/>
                  </a:lnTo>
                  <a:lnTo>
                    <a:pt x="484" y="606"/>
                  </a:lnTo>
                  <a:lnTo>
                    <a:pt x="481" y="601"/>
                  </a:lnTo>
                  <a:lnTo>
                    <a:pt x="504" y="536"/>
                  </a:lnTo>
                  <a:lnTo>
                    <a:pt x="537" y="545"/>
                  </a:lnTo>
                  <a:lnTo>
                    <a:pt x="544" y="528"/>
                  </a:lnTo>
                  <a:lnTo>
                    <a:pt x="591" y="544"/>
                  </a:lnTo>
                  <a:lnTo>
                    <a:pt x="584" y="564"/>
                  </a:lnTo>
                  <a:lnTo>
                    <a:pt x="603" y="572"/>
                  </a:lnTo>
                  <a:lnTo>
                    <a:pt x="611" y="569"/>
                  </a:lnTo>
                  <a:lnTo>
                    <a:pt x="642" y="580"/>
                  </a:lnTo>
                  <a:lnTo>
                    <a:pt x="645" y="601"/>
                  </a:lnTo>
                  <a:lnTo>
                    <a:pt x="642" y="607"/>
                  </a:lnTo>
                  <a:lnTo>
                    <a:pt x="642" y="616"/>
                  </a:lnTo>
                  <a:lnTo>
                    <a:pt x="722" y="644"/>
                  </a:lnTo>
                  <a:lnTo>
                    <a:pt x="729" y="618"/>
                  </a:lnTo>
                  <a:lnTo>
                    <a:pt x="741" y="618"/>
                  </a:lnTo>
                  <a:lnTo>
                    <a:pt x="744" y="605"/>
                  </a:lnTo>
                  <a:lnTo>
                    <a:pt x="679" y="577"/>
                  </a:lnTo>
                  <a:lnTo>
                    <a:pt x="676" y="554"/>
                  </a:lnTo>
                  <a:lnTo>
                    <a:pt x="619" y="533"/>
                  </a:lnTo>
                  <a:lnTo>
                    <a:pt x="627" y="500"/>
                  </a:lnTo>
                  <a:lnTo>
                    <a:pt x="616" y="495"/>
                  </a:lnTo>
                  <a:lnTo>
                    <a:pt x="636" y="419"/>
                  </a:lnTo>
                  <a:lnTo>
                    <a:pt x="587" y="401"/>
                  </a:lnTo>
                  <a:lnTo>
                    <a:pt x="581" y="409"/>
                  </a:lnTo>
                  <a:lnTo>
                    <a:pt x="547" y="396"/>
                  </a:lnTo>
                  <a:lnTo>
                    <a:pt x="533" y="389"/>
                  </a:lnTo>
                  <a:lnTo>
                    <a:pt x="557" y="312"/>
                  </a:lnTo>
                  <a:lnTo>
                    <a:pt x="548" y="306"/>
                  </a:lnTo>
                  <a:lnTo>
                    <a:pt x="563" y="257"/>
                  </a:lnTo>
                  <a:lnTo>
                    <a:pt x="548" y="249"/>
                  </a:lnTo>
                  <a:lnTo>
                    <a:pt x="592" y="122"/>
                  </a:lnTo>
                  <a:lnTo>
                    <a:pt x="592" y="114"/>
                  </a:lnTo>
                  <a:lnTo>
                    <a:pt x="609" y="58"/>
                  </a:lnTo>
                  <a:lnTo>
                    <a:pt x="577" y="44"/>
                  </a:lnTo>
                  <a:lnTo>
                    <a:pt x="568" y="59"/>
                  </a:lnTo>
                  <a:lnTo>
                    <a:pt x="457" y="20"/>
                  </a:lnTo>
                  <a:lnTo>
                    <a:pt x="449" y="1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5" name="Печорский район">
              <a:extLst>
                <a:ext uri="{FF2B5EF4-FFF2-40B4-BE49-F238E27FC236}">
                  <a16:creationId xmlns:a16="http://schemas.microsoft.com/office/drawing/2014/main" xmlns="" id="{EA05BB5A-38E4-6BDA-05F8-B3EA9858E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" y="3148"/>
              <a:ext cx="1230" cy="830"/>
            </a:xfrm>
            <a:custGeom>
              <a:avLst/>
              <a:gdLst>
                <a:gd name="T0" fmla="*/ 629 w 1116"/>
                <a:gd name="T1" fmla="*/ 3 h 753"/>
                <a:gd name="T2" fmla="*/ 612 w 1116"/>
                <a:gd name="T3" fmla="*/ 19 h 753"/>
                <a:gd name="T4" fmla="*/ 590 w 1116"/>
                <a:gd name="T5" fmla="*/ 71 h 753"/>
                <a:gd name="T6" fmla="*/ 551 w 1116"/>
                <a:gd name="T7" fmla="*/ 127 h 753"/>
                <a:gd name="T8" fmla="*/ 498 w 1116"/>
                <a:gd name="T9" fmla="*/ 122 h 753"/>
                <a:gd name="T10" fmla="*/ 465 w 1116"/>
                <a:gd name="T11" fmla="*/ 113 h 753"/>
                <a:gd name="T12" fmla="*/ 310 w 1116"/>
                <a:gd name="T13" fmla="*/ 82 h 753"/>
                <a:gd name="T14" fmla="*/ 0 w 1116"/>
                <a:gd name="T15" fmla="*/ 616 h 753"/>
                <a:gd name="T16" fmla="*/ 176 w 1116"/>
                <a:gd name="T17" fmla="*/ 647 h 753"/>
                <a:gd name="T18" fmla="*/ 292 w 1116"/>
                <a:gd name="T19" fmla="*/ 676 h 753"/>
                <a:gd name="T20" fmla="*/ 385 w 1116"/>
                <a:gd name="T21" fmla="*/ 712 h 753"/>
                <a:gd name="T22" fmla="*/ 399 w 1116"/>
                <a:gd name="T23" fmla="*/ 742 h 753"/>
                <a:gd name="T24" fmla="*/ 464 w 1116"/>
                <a:gd name="T25" fmla="*/ 681 h 753"/>
                <a:gd name="T26" fmla="*/ 608 w 1116"/>
                <a:gd name="T27" fmla="*/ 611 h 753"/>
                <a:gd name="T28" fmla="*/ 641 w 1116"/>
                <a:gd name="T29" fmla="*/ 629 h 753"/>
                <a:gd name="T30" fmla="*/ 643 w 1116"/>
                <a:gd name="T31" fmla="*/ 597 h 753"/>
                <a:gd name="T32" fmla="*/ 733 w 1116"/>
                <a:gd name="T33" fmla="*/ 599 h 753"/>
                <a:gd name="T34" fmla="*/ 798 w 1116"/>
                <a:gd name="T35" fmla="*/ 603 h 753"/>
                <a:gd name="T36" fmla="*/ 827 w 1116"/>
                <a:gd name="T37" fmla="*/ 582 h 753"/>
                <a:gd name="T38" fmla="*/ 853 w 1116"/>
                <a:gd name="T39" fmla="*/ 593 h 753"/>
                <a:gd name="T40" fmla="*/ 884 w 1116"/>
                <a:gd name="T41" fmla="*/ 568 h 753"/>
                <a:gd name="T42" fmla="*/ 913 w 1116"/>
                <a:gd name="T43" fmla="*/ 555 h 753"/>
                <a:gd name="T44" fmla="*/ 962 w 1116"/>
                <a:gd name="T45" fmla="*/ 547 h 753"/>
                <a:gd name="T46" fmla="*/ 997 w 1116"/>
                <a:gd name="T47" fmla="*/ 559 h 753"/>
                <a:gd name="T48" fmla="*/ 1012 w 1116"/>
                <a:gd name="T49" fmla="*/ 543 h 753"/>
                <a:gd name="T50" fmla="*/ 1016 w 1116"/>
                <a:gd name="T51" fmla="*/ 544 h 753"/>
                <a:gd name="T52" fmla="*/ 1001 w 1116"/>
                <a:gd name="T53" fmla="*/ 524 h 753"/>
                <a:gd name="T54" fmla="*/ 999 w 1116"/>
                <a:gd name="T55" fmla="*/ 485 h 753"/>
                <a:gd name="T56" fmla="*/ 1023 w 1116"/>
                <a:gd name="T57" fmla="*/ 447 h 753"/>
                <a:gd name="T58" fmla="*/ 1061 w 1116"/>
                <a:gd name="T59" fmla="*/ 414 h 753"/>
                <a:gd name="T60" fmla="*/ 1070 w 1116"/>
                <a:gd name="T61" fmla="*/ 412 h 753"/>
                <a:gd name="T62" fmla="*/ 1090 w 1116"/>
                <a:gd name="T63" fmla="*/ 369 h 753"/>
                <a:gd name="T64" fmla="*/ 1116 w 1116"/>
                <a:gd name="T65" fmla="*/ 353 h 753"/>
                <a:gd name="T66" fmla="*/ 1052 w 1116"/>
                <a:gd name="T67" fmla="*/ 266 h 753"/>
                <a:gd name="T68" fmla="*/ 981 w 1116"/>
                <a:gd name="T69" fmla="*/ 285 h 753"/>
                <a:gd name="T70" fmla="*/ 968 w 1116"/>
                <a:gd name="T71" fmla="*/ 266 h 753"/>
                <a:gd name="T72" fmla="*/ 938 w 1116"/>
                <a:gd name="T73" fmla="*/ 253 h 753"/>
                <a:gd name="T74" fmla="*/ 905 w 1116"/>
                <a:gd name="T75" fmla="*/ 255 h 753"/>
                <a:gd name="T76" fmla="*/ 890 w 1116"/>
                <a:gd name="T77" fmla="*/ 240 h 753"/>
                <a:gd name="T78" fmla="*/ 860 w 1116"/>
                <a:gd name="T79" fmla="*/ 226 h 753"/>
                <a:gd name="T80" fmla="*/ 837 w 1116"/>
                <a:gd name="T81" fmla="*/ 200 h 753"/>
                <a:gd name="T82" fmla="*/ 852 w 1116"/>
                <a:gd name="T83" fmla="*/ 169 h 753"/>
                <a:gd name="T84" fmla="*/ 865 w 1116"/>
                <a:gd name="T85" fmla="*/ 148 h 753"/>
                <a:gd name="T86" fmla="*/ 879 w 1116"/>
                <a:gd name="T87" fmla="*/ 117 h 753"/>
                <a:gd name="T88" fmla="*/ 885 w 1116"/>
                <a:gd name="T89" fmla="*/ 95 h 753"/>
                <a:gd name="T90" fmla="*/ 900 w 1116"/>
                <a:gd name="T91" fmla="*/ 67 h 753"/>
                <a:gd name="T92" fmla="*/ 908 w 1116"/>
                <a:gd name="T93" fmla="*/ 41 h 753"/>
                <a:gd name="T94" fmla="*/ 879 w 1116"/>
                <a:gd name="T95" fmla="*/ 32 h 753"/>
                <a:gd name="T96" fmla="*/ 864 w 1116"/>
                <a:gd name="T97" fmla="*/ 23 h 753"/>
                <a:gd name="T98" fmla="*/ 839 w 1116"/>
                <a:gd name="T99" fmla="*/ 13 h 753"/>
                <a:gd name="T100" fmla="*/ 810 w 1116"/>
                <a:gd name="T101" fmla="*/ 23 h 753"/>
                <a:gd name="T102" fmla="*/ 759 w 1116"/>
                <a:gd name="T103" fmla="*/ 4 h 753"/>
                <a:gd name="T104" fmla="*/ 721 w 1116"/>
                <a:gd name="T105" fmla="*/ 6 h 753"/>
                <a:gd name="T106" fmla="*/ 702 w 1116"/>
                <a:gd name="T107" fmla="*/ 10 h 753"/>
                <a:gd name="T108" fmla="*/ 657 w 1116"/>
                <a:gd name="T109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6" h="753">
                  <a:moveTo>
                    <a:pt x="657" y="0"/>
                  </a:moveTo>
                  <a:cubicBezTo>
                    <a:pt x="641" y="10"/>
                    <a:pt x="641" y="10"/>
                    <a:pt x="641" y="10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22" y="8"/>
                    <a:pt x="622" y="8"/>
                    <a:pt x="622" y="8"/>
                  </a:cubicBezTo>
                  <a:cubicBezTo>
                    <a:pt x="619" y="15"/>
                    <a:pt x="619" y="15"/>
                    <a:pt x="619" y="15"/>
                  </a:cubicBezTo>
                  <a:cubicBezTo>
                    <a:pt x="612" y="19"/>
                    <a:pt x="612" y="19"/>
                    <a:pt x="612" y="19"/>
                  </a:cubicBezTo>
                  <a:cubicBezTo>
                    <a:pt x="600" y="41"/>
                    <a:pt x="600" y="41"/>
                    <a:pt x="600" y="41"/>
                  </a:cubicBezTo>
                  <a:cubicBezTo>
                    <a:pt x="590" y="52"/>
                    <a:pt x="590" y="52"/>
                    <a:pt x="590" y="52"/>
                  </a:cubicBezTo>
                  <a:cubicBezTo>
                    <a:pt x="590" y="71"/>
                    <a:pt x="590" y="71"/>
                    <a:pt x="590" y="71"/>
                  </a:cubicBezTo>
                  <a:cubicBezTo>
                    <a:pt x="584" y="101"/>
                    <a:pt x="584" y="101"/>
                    <a:pt x="584" y="101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51" y="127"/>
                    <a:pt x="551" y="127"/>
                    <a:pt x="551" y="127"/>
                  </a:cubicBezTo>
                  <a:cubicBezTo>
                    <a:pt x="553" y="135"/>
                    <a:pt x="553" y="135"/>
                    <a:pt x="553" y="135"/>
                  </a:cubicBezTo>
                  <a:cubicBezTo>
                    <a:pt x="547" y="139"/>
                    <a:pt x="547" y="139"/>
                    <a:pt x="547" y="139"/>
                  </a:cubicBezTo>
                  <a:cubicBezTo>
                    <a:pt x="498" y="122"/>
                    <a:pt x="498" y="122"/>
                    <a:pt x="498" y="122"/>
                  </a:cubicBezTo>
                  <a:cubicBezTo>
                    <a:pt x="490" y="115"/>
                    <a:pt x="490" y="115"/>
                    <a:pt x="490" y="115"/>
                  </a:cubicBezTo>
                  <a:cubicBezTo>
                    <a:pt x="472" y="106"/>
                    <a:pt x="472" y="106"/>
                    <a:pt x="472" y="106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55" y="100"/>
                    <a:pt x="455" y="100"/>
                    <a:pt x="455" y="100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10" y="82"/>
                    <a:pt x="310" y="82"/>
                    <a:pt x="310" y="82"/>
                  </a:cubicBezTo>
                  <a:cubicBezTo>
                    <a:pt x="92" y="222"/>
                    <a:pt x="92" y="222"/>
                    <a:pt x="92" y="222"/>
                  </a:cubicBezTo>
                  <a:cubicBezTo>
                    <a:pt x="49" y="286"/>
                    <a:pt x="49" y="286"/>
                    <a:pt x="49" y="286"/>
                  </a:cubicBezTo>
                  <a:cubicBezTo>
                    <a:pt x="0" y="616"/>
                    <a:pt x="0" y="616"/>
                    <a:pt x="0" y="616"/>
                  </a:cubicBezTo>
                  <a:cubicBezTo>
                    <a:pt x="44" y="674"/>
                    <a:pt x="44" y="674"/>
                    <a:pt x="44" y="674"/>
                  </a:cubicBezTo>
                  <a:cubicBezTo>
                    <a:pt x="137" y="636"/>
                    <a:pt x="137" y="636"/>
                    <a:pt x="137" y="636"/>
                  </a:cubicBezTo>
                  <a:cubicBezTo>
                    <a:pt x="176" y="647"/>
                    <a:pt x="176" y="647"/>
                    <a:pt x="176" y="647"/>
                  </a:cubicBezTo>
                  <a:cubicBezTo>
                    <a:pt x="183" y="654"/>
                    <a:pt x="183" y="654"/>
                    <a:pt x="183" y="654"/>
                  </a:cubicBezTo>
                  <a:cubicBezTo>
                    <a:pt x="284" y="690"/>
                    <a:pt x="284" y="690"/>
                    <a:pt x="284" y="690"/>
                  </a:cubicBezTo>
                  <a:cubicBezTo>
                    <a:pt x="292" y="676"/>
                    <a:pt x="292" y="676"/>
                    <a:pt x="292" y="676"/>
                  </a:cubicBezTo>
                  <a:cubicBezTo>
                    <a:pt x="321" y="689"/>
                    <a:pt x="321" y="689"/>
                    <a:pt x="321" y="689"/>
                  </a:cubicBezTo>
                  <a:cubicBezTo>
                    <a:pt x="326" y="684"/>
                    <a:pt x="326" y="684"/>
                    <a:pt x="326" y="684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85" y="727"/>
                    <a:pt x="385" y="727"/>
                    <a:pt x="385" y="727"/>
                  </a:cubicBezTo>
                  <a:cubicBezTo>
                    <a:pt x="399" y="734"/>
                    <a:pt x="399" y="734"/>
                    <a:pt x="399" y="734"/>
                  </a:cubicBezTo>
                  <a:cubicBezTo>
                    <a:pt x="399" y="742"/>
                    <a:pt x="399" y="742"/>
                    <a:pt x="399" y="742"/>
                  </a:cubicBezTo>
                  <a:cubicBezTo>
                    <a:pt x="427" y="753"/>
                    <a:pt x="427" y="753"/>
                    <a:pt x="427" y="753"/>
                  </a:cubicBezTo>
                  <a:cubicBezTo>
                    <a:pt x="457" y="679"/>
                    <a:pt x="457" y="679"/>
                    <a:pt x="457" y="679"/>
                  </a:cubicBezTo>
                  <a:cubicBezTo>
                    <a:pt x="464" y="681"/>
                    <a:pt x="464" y="681"/>
                    <a:pt x="464" y="681"/>
                  </a:cubicBezTo>
                  <a:cubicBezTo>
                    <a:pt x="498" y="585"/>
                    <a:pt x="498" y="585"/>
                    <a:pt x="498" y="585"/>
                  </a:cubicBezTo>
                  <a:cubicBezTo>
                    <a:pt x="595" y="618"/>
                    <a:pt x="595" y="618"/>
                    <a:pt x="595" y="618"/>
                  </a:cubicBezTo>
                  <a:cubicBezTo>
                    <a:pt x="608" y="611"/>
                    <a:pt x="608" y="611"/>
                    <a:pt x="608" y="611"/>
                  </a:cubicBezTo>
                  <a:cubicBezTo>
                    <a:pt x="619" y="629"/>
                    <a:pt x="619" y="629"/>
                    <a:pt x="619" y="629"/>
                  </a:cubicBezTo>
                  <a:cubicBezTo>
                    <a:pt x="626" y="621"/>
                    <a:pt x="626" y="621"/>
                    <a:pt x="626" y="621"/>
                  </a:cubicBezTo>
                  <a:cubicBezTo>
                    <a:pt x="641" y="629"/>
                    <a:pt x="641" y="629"/>
                    <a:pt x="641" y="629"/>
                  </a:cubicBezTo>
                  <a:cubicBezTo>
                    <a:pt x="650" y="622"/>
                    <a:pt x="650" y="622"/>
                    <a:pt x="650" y="622"/>
                  </a:cubicBezTo>
                  <a:cubicBezTo>
                    <a:pt x="651" y="615"/>
                    <a:pt x="651" y="615"/>
                    <a:pt x="651" y="615"/>
                  </a:cubicBezTo>
                  <a:cubicBezTo>
                    <a:pt x="643" y="597"/>
                    <a:pt x="643" y="597"/>
                    <a:pt x="643" y="597"/>
                  </a:cubicBezTo>
                  <a:cubicBezTo>
                    <a:pt x="643" y="583"/>
                    <a:pt x="643" y="583"/>
                    <a:pt x="643" y="583"/>
                  </a:cubicBezTo>
                  <a:cubicBezTo>
                    <a:pt x="647" y="576"/>
                    <a:pt x="647" y="576"/>
                    <a:pt x="647" y="576"/>
                  </a:cubicBezTo>
                  <a:cubicBezTo>
                    <a:pt x="733" y="599"/>
                    <a:pt x="733" y="599"/>
                    <a:pt x="733" y="599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84" y="612"/>
                    <a:pt x="784" y="612"/>
                    <a:pt x="784" y="612"/>
                  </a:cubicBezTo>
                  <a:cubicBezTo>
                    <a:pt x="798" y="603"/>
                    <a:pt x="798" y="603"/>
                    <a:pt x="798" y="603"/>
                  </a:cubicBezTo>
                  <a:cubicBezTo>
                    <a:pt x="798" y="595"/>
                    <a:pt x="798" y="595"/>
                    <a:pt x="798" y="595"/>
                  </a:cubicBezTo>
                  <a:cubicBezTo>
                    <a:pt x="805" y="583"/>
                    <a:pt x="805" y="583"/>
                    <a:pt x="805" y="583"/>
                  </a:cubicBezTo>
                  <a:cubicBezTo>
                    <a:pt x="827" y="582"/>
                    <a:pt x="827" y="582"/>
                    <a:pt x="827" y="582"/>
                  </a:cubicBezTo>
                  <a:cubicBezTo>
                    <a:pt x="841" y="590"/>
                    <a:pt x="841" y="590"/>
                    <a:pt x="841" y="590"/>
                  </a:cubicBezTo>
                  <a:cubicBezTo>
                    <a:pt x="847" y="590"/>
                    <a:pt x="847" y="590"/>
                    <a:pt x="847" y="590"/>
                  </a:cubicBezTo>
                  <a:cubicBezTo>
                    <a:pt x="853" y="593"/>
                    <a:pt x="853" y="593"/>
                    <a:pt x="853" y="593"/>
                  </a:cubicBezTo>
                  <a:cubicBezTo>
                    <a:pt x="857" y="581"/>
                    <a:pt x="857" y="581"/>
                    <a:pt x="857" y="581"/>
                  </a:cubicBezTo>
                  <a:cubicBezTo>
                    <a:pt x="876" y="566"/>
                    <a:pt x="876" y="566"/>
                    <a:pt x="876" y="566"/>
                  </a:cubicBezTo>
                  <a:cubicBezTo>
                    <a:pt x="884" y="568"/>
                    <a:pt x="884" y="568"/>
                    <a:pt x="884" y="568"/>
                  </a:cubicBezTo>
                  <a:cubicBezTo>
                    <a:pt x="902" y="553"/>
                    <a:pt x="902" y="553"/>
                    <a:pt x="902" y="553"/>
                  </a:cubicBezTo>
                  <a:cubicBezTo>
                    <a:pt x="909" y="558"/>
                    <a:pt x="909" y="558"/>
                    <a:pt x="909" y="558"/>
                  </a:cubicBezTo>
                  <a:cubicBezTo>
                    <a:pt x="913" y="555"/>
                    <a:pt x="913" y="555"/>
                    <a:pt x="913" y="555"/>
                  </a:cubicBezTo>
                  <a:cubicBezTo>
                    <a:pt x="933" y="555"/>
                    <a:pt x="933" y="555"/>
                    <a:pt x="933" y="555"/>
                  </a:cubicBezTo>
                  <a:cubicBezTo>
                    <a:pt x="946" y="547"/>
                    <a:pt x="946" y="547"/>
                    <a:pt x="946" y="547"/>
                  </a:cubicBezTo>
                  <a:cubicBezTo>
                    <a:pt x="962" y="547"/>
                    <a:pt x="962" y="547"/>
                    <a:pt x="962" y="547"/>
                  </a:cubicBezTo>
                  <a:cubicBezTo>
                    <a:pt x="968" y="553"/>
                    <a:pt x="968" y="553"/>
                    <a:pt x="968" y="553"/>
                  </a:cubicBezTo>
                  <a:cubicBezTo>
                    <a:pt x="984" y="559"/>
                    <a:pt x="984" y="559"/>
                    <a:pt x="984" y="559"/>
                  </a:cubicBezTo>
                  <a:cubicBezTo>
                    <a:pt x="997" y="559"/>
                    <a:pt x="997" y="559"/>
                    <a:pt x="997" y="559"/>
                  </a:cubicBezTo>
                  <a:cubicBezTo>
                    <a:pt x="997" y="559"/>
                    <a:pt x="997" y="559"/>
                    <a:pt x="997" y="559"/>
                  </a:cubicBezTo>
                  <a:cubicBezTo>
                    <a:pt x="996" y="549"/>
                    <a:pt x="1002" y="543"/>
                    <a:pt x="1012" y="543"/>
                  </a:cubicBezTo>
                  <a:cubicBezTo>
                    <a:pt x="1012" y="543"/>
                    <a:pt x="1012" y="543"/>
                    <a:pt x="1012" y="543"/>
                  </a:cubicBezTo>
                  <a:cubicBezTo>
                    <a:pt x="1012" y="543"/>
                    <a:pt x="1013" y="543"/>
                    <a:pt x="1014" y="544"/>
                  </a:cubicBezTo>
                  <a:cubicBezTo>
                    <a:pt x="1014" y="544"/>
                    <a:pt x="1015" y="544"/>
                    <a:pt x="1016" y="544"/>
                  </a:cubicBezTo>
                  <a:cubicBezTo>
                    <a:pt x="1016" y="544"/>
                    <a:pt x="1016" y="544"/>
                    <a:pt x="1016" y="544"/>
                  </a:cubicBezTo>
                  <a:cubicBezTo>
                    <a:pt x="1017" y="544"/>
                    <a:pt x="1019" y="543"/>
                    <a:pt x="1021" y="543"/>
                  </a:cubicBezTo>
                  <a:cubicBezTo>
                    <a:pt x="1020" y="541"/>
                    <a:pt x="1018" y="539"/>
                    <a:pt x="1017" y="539"/>
                  </a:cubicBezTo>
                  <a:cubicBezTo>
                    <a:pt x="1008" y="538"/>
                    <a:pt x="1005" y="530"/>
                    <a:pt x="1001" y="524"/>
                  </a:cubicBezTo>
                  <a:cubicBezTo>
                    <a:pt x="999" y="523"/>
                    <a:pt x="999" y="520"/>
                    <a:pt x="999" y="518"/>
                  </a:cubicBezTo>
                  <a:cubicBezTo>
                    <a:pt x="999" y="516"/>
                    <a:pt x="999" y="513"/>
                    <a:pt x="999" y="510"/>
                  </a:cubicBezTo>
                  <a:cubicBezTo>
                    <a:pt x="999" y="502"/>
                    <a:pt x="999" y="493"/>
                    <a:pt x="999" y="485"/>
                  </a:cubicBezTo>
                  <a:cubicBezTo>
                    <a:pt x="999" y="478"/>
                    <a:pt x="1000" y="476"/>
                    <a:pt x="1007" y="475"/>
                  </a:cubicBezTo>
                  <a:cubicBezTo>
                    <a:pt x="1013" y="475"/>
                    <a:pt x="1015" y="472"/>
                    <a:pt x="1016" y="468"/>
                  </a:cubicBezTo>
                  <a:cubicBezTo>
                    <a:pt x="1018" y="461"/>
                    <a:pt x="1019" y="453"/>
                    <a:pt x="1023" y="447"/>
                  </a:cubicBezTo>
                  <a:cubicBezTo>
                    <a:pt x="1027" y="440"/>
                    <a:pt x="1033" y="434"/>
                    <a:pt x="1038" y="427"/>
                  </a:cubicBezTo>
                  <a:cubicBezTo>
                    <a:pt x="1038" y="427"/>
                    <a:pt x="1039" y="427"/>
                    <a:pt x="1039" y="427"/>
                  </a:cubicBezTo>
                  <a:cubicBezTo>
                    <a:pt x="1049" y="427"/>
                    <a:pt x="1053" y="416"/>
                    <a:pt x="1061" y="414"/>
                  </a:cubicBezTo>
                  <a:cubicBezTo>
                    <a:pt x="1063" y="413"/>
                    <a:pt x="1065" y="412"/>
                    <a:pt x="1067" y="412"/>
                  </a:cubicBezTo>
                  <a:cubicBezTo>
                    <a:pt x="1067" y="412"/>
                    <a:pt x="1067" y="412"/>
                    <a:pt x="1067" y="412"/>
                  </a:cubicBezTo>
                  <a:cubicBezTo>
                    <a:pt x="1068" y="412"/>
                    <a:pt x="1069" y="412"/>
                    <a:pt x="1070" y="412"/>
                  </a:cubicBezTo>
                  <a:cubicBezTo>
                    <a:pt x="1076" y="412"/>
                    <a:pt x="1077" y="406"/>
                    <a:pt x="1079" y="402"/>
                  </a:cubicBezTo>
                  <a:cubicBezTo>
                    <a:pt x="1080" y="398"/>
                    <a:pt x="1081" y="394"/>
                    <a:pt x="1080" y="389"/>
                  </a:cubicBezTo>
                  <a:cubicBezTo>
                    <a:pt x="1077" y="377"/>
                    <a:pt x="1078" y="375"/>
                    <a:pt x="1090" y="369"/>
                  </a:cubicBezTo>
                  <a:cubicBezTo>
                    <a:pt x="1091" y="368"/>
                    <a:pt x="1093" y="368"/>
                    <a:pt x="1094" y="367"/>
                  </a:cubicBezTo>
                  <a:cubicBezTo>
                    <a:pt x="1098" y="358"/>
                    <a:pt x="1109" y="358"/>
                    <a:pt x="1116" y="353"/>
                  </a:cubicBezTo>
                  <a:cubicBezTo>
                    <a:pt x="1116" y="353"/>
                    <a:pt x="1116" y="353"/>
                    <a:pt x="1116" y="353"/>
                  </a:cubicBezTo>
                  <a:cubicBezTo>
                    <a:pt x="1096" y="338"/>
                    <a:pt x="1096" y="338"/>
                    <a:pt x="1096" y="338"/>
                  </a:cubicBezTo>
                  <a:cubicBezTo>
                    <a:pt x="1094" y="324"/>
                    <a:pt x="1094" y="324"/>
                    <a:pt x="1094" y="324"/>
                  </a:cubicBezTo>
                  <a:cubicBezTo>
                    <a:pt x="1052" y="266"/>
                    <a:pt x="1052" y="266"/>
                    <a:pt x="1052" y="266"/>
                  </a:cubicBezTo>
                  <a:cubicBezTo>
                    <a:pt x="1035" y="267"/>
                    <a:pt x="1035" y="267"/>
                    <a:pt x="1035" y="267"/>
                  </a:cubicBezTo>
                  <a:cubicBezTo>
                    <a:pt x="1007" y="276"/>
                    <a:pt x="1007" y="276"/>
                    <a:pt x="1007" y="276"/>
                  </a:cubicBezTo>
                  <a:cubicBezTo>
                    <a:pt x="981" y="285"/>
                    <a:pt x="981" y="285"/>
                    <a:pt x="981" y="285"/>
                  </a:cubicBezTo>
                  <a:cubicBezTo>
                    <a:pt x="975" y="283"/>
                    <a:pt x="975" y="283"/>
                    <a:pt x="975" y="283"/>
                  </a:cubicBezTo>
                  <a:cubicBezTo>
                    <a:pt x="975" y="271"/>
                    <a:pt x="975" y="271"/>
                    <a:pt x="975" y="271"/>
                  </a:cubicBezTo>
                  <a:cubicBezTo>
                    <a:pt x="968" y="266"/>
                    <a:pt x="968" y="266"/>
                    <a:pt x="968" y="266"/>
                  </a:cubicBezTo>
                  <a:cubicBezTo>
                    <a:pt x="959" y="264"/>
                    <a:pt x="959" y="264"/>
                    <a:pt x="959" y="264"/>
                  </a:cubicBezTo>
                  <a:cubicBezTo>
                    <a:pt x="949" y="255"/>
                    <a:pt x="949" y="255"/>
                    <a:pt x="949" y="255"/>
                  </a:cubicBezTo>
                  <a:cubicBezTo>
                    <a:pt x="938" y="253"/>
                    <a:pt x="938" y="253"/>
                    <a:pt x="938" y="253"/>
                  </a:cubicBezTo>
                  <a:cubicBezTo>
                    <a:pt x="923" y="262"/>
                    <a:pt x="923" y="262"/>
                    <a:pt x="923" y="262"/>
                  </a:cubicBezTo>
                  <a:cubicBezTo>
                    <a:pt x="911" y="262"/>
                    <a:pt x="911" y="262"/>
                    <a:pt x="911" y="262"/>
                  </a:cubicBezTo>
                  <a:cubicBezTo>
                    <a:pt x="905" y="255"/>
                    <a:pt x="905" y="255"/>
                    <a:pt x="905" y="255"/>
                  </a:cubicBezTo>
                  <a:cubicBezTo>
                    <a:pt x="894" y="255"/>
                    <a:pt x="894" y="255"/>
                    <a:pt x="894" y="255"/>
                  </a:cubicBezTo>
                  <a:cubicBezTo>
                    <a:pt x="895" y="248"/>
                    <a:pt x="895" y="248"/>
                    <a:pt x="895" y="248"/>
                  </a:cubicBezTo>
                  <a:cubicBezTo>
                    <a:pt x="890" y="240"/>
                    <a:pt x="890" y="240"/>
                    <a:pt x="890" y="240"/>
                  </a:cubicBezTo>
                  <a:cubicBezTo>
                    <a:pt x="877" y="232"/>
                    <a:pt x="877" y="232"/>
                    <a:pt x="877" y="232"/>
                  </a:cubicBezTo>
                  <a:cubicBezTo>
                    <a:pt x="874" y="224"/>
                    <a:pt x="874" y="224"/>
                    <a:pt x="874" y="224"/>
                  </a:cubicBezTo>
                  <a:cubicBezTo>
                    <a:pt x="860" y="226"/>
                    <a:pt x="860" y="226"/>
                    <a:pt x="860" y="226"/>
                  </a:cubicBezTo>
                  <a:cubicBezTo>
                    <a:pt x="851" y="219"/>
                    <a:pt x="851" y="219"/>
                    <a:pt x="851" y="219"/>
                  </a:cubicBezTo>
                  <a:cubicBezTo>
                    <a:pt x="847" y="207"/>
                    <a:pt x="847" y="207"/>
                    <a:pt x="847" y="207"/>
                  </a:cubicBezTo>
                  <a:cubicBezTo>
                    <a:pt x="837" y="200"/>
                    <a:pt x="837" y="200"/>
                    <a:pt x="837" y="200"/>
                  </a:cubicBezTo>
                  <a:cubicBezTo>
                    <a:pt x="837" y="189"/>
                    <a:pt x="837" y="189"/>
                    <a:pt x="837" y="189"/>
                  </a:cubicBezTo>
                  <a:cubicBezTo>
                    <a:pt x="842" y="179"/>
                    <a:pt x="842" y="179"/>
                    <a:pt x="842" y="179"/>
                  </a:cubicBezTo>
                  <a:cubicBezTo>
                    <a:pt x="852" y="169"/>
                    <a:pt x="852" y="169"/>
                    <a:pt x="852" y="169"/>
                  </a:cubicBezTo>
                  <a:cubicBezTo>
                    <a:pt x="852" y="169"/>
                    <a:pt x="855" y="157"/>
                    <a:pt x="856" y="155"/>
                  </a:cubicBezTo>
                  <a:cubicBezTo>
                    <a:pt x="858" y="152"/>
                    <a:pt x="862" y="152"/>
                    <a:pt x="862" y="152"/>
                  </a:cubicBezTo>
                  <a:cubicBezTo>
                    <a:pt x="865" y="148"/>
                    <a:pt x="865" y="148"/>
                    <a:pt x="865" y="148"/>
                  </a:cubicBezTo>
                  <a:cubicBezTo>
                    <a:pt x="863" y="142"/>
                    <a:pt x="863" y="142"/>
                    <a:pt x="863" y="142"/>
                  </a:cubicBezTo>
                  <a:cubicBezTo>
                    <a:pt x="868" y="124"/>
                    <a:pt x="868" y="124"/>
                    <a:pt x="868" y="124"/>
                  </a:cubicBezTo>
                  <a:cubicBezTo>
                    <a:pt x="879" y="117"/>
                    <a:pt x="879" y="117"/>
                    <a:pt x="879" y="117"/>
                  </a:cubicBezTo>
                  <a:cubicBezTo>
                    <a:pt x="876" y="107"/>
                    <a:pt x="876" y="107"/>
                    <a:pt x="876" y="107"/>
                  </a:cubicBezTo>
                  <a:cubicBezTo>
                    <a:pt x="887" y="101"/>
                    <a:pt x="887" y="101"/>
                    <a:pt x="887" y="101"/>
                  </a:cubicBezTo>
                  <a:cubicBezTo>
                    <a:pt x="885" y="95"/>
                    <a:pt x="885" y="95"/>
                    <a:pt x="885" y="95"/>
                  </a:cubicBezTo>
                  <a:cubicBezTo>
                    <a:pt x="890" y="85"/>
                    <a:pt x="890" y="85"/>
                    <a:pt x="890" y="85"/>
                  </a:cubicBezTo>
                  <a:cubicBezTo>
                    <a:pt x="894" y="70"/>
                    <a:pt x="894" y="70"/>
                    <a:pt x="894" y="70"/>
                  </a:cubicBezTo>
                  <a:cubicBezTo>
                    <a:pt x="900" y="67"/>
                    <a:pt x="900" y="67"/>
                    <a:pt x="900" y="67"/>
                  </a:cubicBezTo>
                  <a:cubicBezTo>
                    <a:pt x="907" y="57"/>
                    <a:pt x="907" y="57"/>
                    <a:pt x="907" y="57"/>
                  </a:cubicBezTo>
                  <a:cubicBezTo>
                    <a:pt x="911" y="48"/>
                    <a:pt x="911" y="48"/>
                    <a:pt x="911" y="48"/>
                  </a:cubicBezTo>
                  <a:cubicBezTo>
                    <a:pt x="908" y="41"/>
                    <a:pt x="908" y="41"/>
                    <a:pt x="908" y="41"/>
                  </a:cubicBezTo>
                  <a:cubicBezTo>
                    <a:pt x="891" y="30"/>
                    <a:pt x="891" y="30"/>
                    <a:pt x="891" y="30"/>
                  </a:cubicBezTo>
                  <a:cubicBezTo>
                    <a:pt x="880" y="25"/>
                    <a:pt x="880" y="25"/>
                    <a:pt x="880" y="25"/>
                  </a:cubicBezTo>
                  <a:cubicBezTo>
                    <a:pt x="879" y="32"/>
                    <a:pt x="879" y="32"/>
                    <a:pt x="879" y="32"/>
                  </a:cubicBezTo>
                  <a:cubicBezTo>
                    <a:pt x="870" y="32"/>
                    <a:pt x="870" y="32"/>
                    <a:pt x="870" y="32"/>
                  </a:cubicBezTo>
                  <a:cubicBezTo>
                    <a:pt x="870" y="26"/>
                    <a:pt x="870" y="26"/>
                    <a:pt x="870" y="26"/>
                  </a:cubicBezTo>
                  <a:cubicBezTo>
                    <a:pt x="864" y="23"/>
                    <a:pt x="864" y="23"/>
                    <a:pt x="864" y="23"/>
                  </a:cubicBezTo>
                  <a:cubicBezTo>
                    <a:pt x="864" y="16"/>
                    <a:pt x="864" y="16"/>
                    <a:pt x="864" y="16"/>
                  </a:cubicBezTo>
                  <a:cubicBezTo>
                    <a:pt x="849" y="11"/>
                    <a:pt x="849" y="11"/>
                    <a:pt x="849" y="11"/>
                  </a:cubicBezTo>
                  <a:cubicBezTo>
                    <a:pt x="839" y="13"/>
                    <a:pt x="839" y="13"/>
                    <a:pt x="839" y="13"/>
                  </a:cubicBezTo>
                  <a:cubicBezTo>
                    <a:pt x="829" y="19"/>
                    <a:pt x="829" y="19"/>
                    <a:pt x="829" y="19"/>
                  </a:cubicBezTo>
                  <a:cubicBezTo>
                    <a:pt x="822" y="18"/>
                    <a:pt x="822" y="18"/>
                    <a:pt x="822" y="18"/>
                  </a:cubicBezTo>
                  <a:cubicBezTo>
                    <a:pt x="810" y="23"/>
                    <a:pt x="810" y="23"/>
                    <a:pt x="810" y="23"/>
                  </a:cubicBezTo>
                  <a:cubicBezTo>
                    <a:pt x="801" y="18"/>
                    <a:pt x="801" y="18"/>
                    <a:pt x="801" y="18"/>
                  </a:cubicBezTo>
                  <a:cubicBezTo>
                    <a:pt x="796" y="17"/>
                    <a:pt x="796" y="17"/>
                    <a:pt x="796" y="17"/>
                  </a:cubicBezTo>
                  <a:cubicBezTo>
                    <a:pt x="759" y="4"/>
                    <a:pt x="759" y="4"/>
                    <a:pt x="759" y="4"/>
                  </a:cubicBezTo>
                  <a:cubicBezTo>
                    <a:pt x="744" y="11"/>
                    <a:pt x="744" y="11"/>
                    <a:pt x="744" y="11"/>
                  </a:cubicBezTo>
                  <a:cubicBezTo>
                    <a:pt x="729" y="10"/>
                    <a:pt x="729" y="10"/>
                    <a:pt x="729" y="10"/>
                  </a:cubicBezTo>
                  <a:cubicBezTo>
                    <a:pt x="721" y="6"/>
                    <a:pt x="721" y="6"/>
                    <a:pt x="721" y="6"/>
                  </a:cubicBezTo>
                  <a:cubicBezTo>
                    <a:pt x="716" y="10"/>
                    <a:pt x="716" y="10"/>
                    <a:pt x="716" y="10"/>
                  </a:cubicBezTo>
                  <a:cubicBezTo>
                    <a:pt x="711" y="8"/>
                    <a:pt x="711" y="8"/>
                    <a:pt x="711" y="8"/>
                  </a:cubicBezTo>
                  <a:cubicBezTo>
                    <a:pt x="702" y="10"/>
                    <a:pt x="702" y="10"/>
                    <a:pt x="702" y="10"/>
                  </a:cubicBezTo>
                  <a:cubicBezTo>
                    <a:pt x="693" y="9"/>
                    <a:pt x="693" y="9"/>
                    <a:pt x="693" y="9"/>
                  </a:cubicBezTo>
                  <a:cubicBezTo>
                    <a:pt x="681" y="14"/>
                    <a:pt x="681" y="14"/>
                    <a:pt x="681" y="14"/>
                  </a:cubicBezTo>
                  <a:cubicBezTo>
                    <a:pt x="657" y="0"/>
                    <a:pt x="657" y="0"/>
                    <a:pt x="65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6" name="Сыктывкар">
              <a:extLst>
                <a:ext uri="{FF2B5EF4-FFF2-40B4-BE49-F238E27FC236}">
                  <a16:creationId xmlns:a16="http://schemas.microsoft.com/office/drawing/2014/main" xmlns="" id="{99E6FB45-1603-71C9-544B-8284F27C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7" y="5092"/>
              <a:ext cx="176" cy="141"/>
            </a:xfrm>
            <a:custGeom>
              <a:avLst/>
              <a:gdLst>
                <a:gd name="T0" fmla="*/ 35 w 176"/>
                <a:gd name="T1" fmla="*/ 0 h 141"/>
                <a:gd name="T2" fmla="*/ 31 w 176"/>
                <a:gd name="T3" fmla="*/ 9 h 141"/>
                <a:gd name="T4" fmla="*/ 7 w 176"/>
                <a:gd name="T5" fmla="*/ 3 h 141"/>
                <a:gd name="T6" fmla="*/ 0 w 176"/>
                <a:gd name="T7" fmla="*/ 33 h 141"/>
                <a:gd name="T8" fmla="*/ 16 w 176"/>
                <a:gd name="T9" fmla="*/ 39 h 141"/>
                <a:gd name="T10" fmla="*/ 15 w 176"/>
                <a:gd name="T11" fmla="*/ 53 h 141"/>
                <a:gd name="T12" fmla="*/ 21 w 176"/>
                <a:gd name="T13" fmla="*/ 59 h 141"/>
                <a:gd name="T14" fmla="*/ 22 w 176"/>
                <a:gd name="T15" fmla="*/ 64 h 141"/>
                <a:gd name="T16" fmla="*/ 29 w 176"/>
                <a:gd name="T17" fmla="*/ 68 h 141"/>
                <a:gd name="T18" fmla="*/ 29 w 176"/>
                <a:gd name="T19" fmla="*/ 73 h 141"/>
                <a:gd name="T20" fmla="*/ 43 w 176"/>
                <a:gd name="T21" fmla="*/ 79 h 141"/>
                <a:gd name="T22" fmla="*/ 43 w 176"/>
                <a:gd name="T23" fmla="*/ 90 h 141"/>
                <a:gd name="T24" fmla="*/ 50 w 176"/>
                <a:gd name="T25" fmla="*/ 93 h 141"/>
                <a:gd name="T26" fmla="*/ 50 w 176"/>
                <a:gd name="T27" fmla="*/ 103 h 141"/>
                <a:gd name="T28" fmla="*/ 59 w 176"/>
                <a:gd name="T29" fmla="*/ 106 h 141"/>
                <a:gd name="T30" fmla="*/ 60 w 176"/>
                <a:gd name="T31" fmla="*/ 112 h 141"/>
                <a:gd name="T32" fmla="*/ 80 w 176"/>
                <a:gd name="T33" fmla="*/ 116 h 141"/>
                <a:gd name="T34" fmla="*/ 84 w 176"/>
                <a:gd name="T35" fmla="*/ 122 h 141"/>
                <a:gd name="T36" fmla="*/ 92 w 176"/>
                <a:gd name="T37" fmla="*/ 126 h 141"/>
                <a:gd name="T38" fmla="*/ 95 w 176"/>
                <a:gd name="T39" fmla="*/ 136 h 141"/>
                <a:gd name="T40" fmla="*/ 113 w 176"/>
                <a:gd name="T41" fmla="*/ 140 h 141"/>
                <a:gd name="T42" fmla="*/ 115 w 176"/>
                <a:gd name="T43" fmla="*/ 131 h 141"/>
                <a:gd name="T44" fmla="*/ 130 w 176"/>
                <a:gd name="T45" fmla="*/ 135 h 141"/>
                <a:gd name="T46" fmla="*/ 166 w 176"/>
                <a:gd name="T47" fmla="*/ 141 h 141"/>
                <a:gd name="T48" fmla="*/ 176 w 176"/>
                <a:gd name="T49" fmla="*/ 87 h 141"/>
                <a:gd name="T50" fmla="*/ 158 w 176"/>
                <a:gd name="T51" fmla="*/ 75 h 141"/>
                <a:gd name="T52" fmla="*/ 159 w 176"/>
                <a:gd name="T53" fmla="*/ 63 h 141"/>
                <a:gd name="T54" fmla="*/ 146 w 176"/>
                <a:gd name="T55" fmla="*/ 63 h 141"/>
                <a:gd name="T56" fmla="*/ 133 w 176"/>
                <a:gd name="T57" fmla="*/ 73 h 141"/>
                <a:gd name="T58" fmla="*/ 125 w 176"/>
                <a:gd name="T59" fmla="*/ 63 h 141"/>
                <a:gd name="T60" fmla="*/ 111 w 176"/>
                <a:gd name="T61" fmla="*/ 57 h 141"/>
                <a:gd name="T62" fmla="*/ 111 w 176"/>
                <a:gd name="T63" fmla="*/ 40 h 141"/>
                <a:gd name="T64" fmla="*/ 86 w 176"/>
                <a:gd name="T65" fmla="*/ 34 h 141"/>
                <a:gd name="T66" fmla="*/ 78 w 176"/>
                <a:gd name="T67" fmla="*/ 25 h 141"/>
                <a:gd name="T68" fmla="*/ 67 w 176"/>
                <a:gd name="T69" fmla="*/ 25 h 141"/>
                <a:gd name="T70" fmla="*/ 63 w 176"/>
                <a:gd name="T71" fmla="*/ 17 h 141"/>
                <a:gd name="T72" fmla="*/ 53 w 176"/>
                <a:gd name="T73" fmla="*/ 19 h 141"/>
                <a:gd name="T74" fmla="*/ 50 w 176"/>
                <a:gd name="T75" fmla="*/ 3 h 141"/>
                <a:gd name="T76" fmla="*/ 35 w 176"/>
                <a:gd name="T7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41">
                  <a:moveTo>
                    <a:pt x="35" y="0"/>
                  </a:moveTo>
                  <a:lnTo>
                    <a:pt x="31" y="9"/>
                  </a:lnTo>
                  <a:lnTo>
                    <a:pt x="7" y="3"/>
                  </a:lnTo>
                  <a:lnTo>
                    <a:pt x="0" y="33"/>
                  </a:lnTo>
                  <a:lnTo>
                    <a:pt x="16" y="39"/>
                  </a:lnTo>
                  <a:lnTo>
                    <a:pt x="15" y="53"/>
                  </a:lnTo>
                  <a:lnTo>
                    <a:pt x="21" y="59"/>
                  </a:lnTo>
                  <a:lnTo>
                    <a:pt x="22" y="64"/>
                  </a:lnTo>
                  <a:lnTo>
                    <a:pt x="29" y="68"/>
                  </a:lnTo>
                  <a:lnTo>
                    <a:pt x="29" y="73"/>
                  </a:lnTo>
                  <a:lnTo>
                    <a:pt x="43" y="79"/>
                  </a:lnTo>
                  <a:lnTo>
                    <a:pt x="43" y="90"/>
                  </a:lnTo>
                  <a:lnTo>
                    <a:pt x="50" y="93"/>
                  </a:lnTo>
                  <a:lnTo>
                    <a:pt x="50" y="103"/>
                  </a:lnTo>
                  <a:lnTo>
                    <a:pt x="59" y="106"/>
                  </a:lnTo>
                  <a:lnTo>
                    <a:pt x="60" y="112"/>
                  </a:lnTo>
                  <a:lnTo>
                    <a:pt x="80" y="116"/>
                  </a:lnTo>
                  <a:lnTo>
                    <a:pt x="84" y="122"/>
                  </a:lnTo>
                  <a:lnTo>
                    <a:pt x="92" y="126"/>
                  </a:lnTo>
                  <a:lnTo>
                    <a:pt x="95" y="136"/>
                  </a:lnTo>
                  <a:lnTo>
                    <a:pt x="113" y="140"/>
                  </a:lnTo>
                  <a:lnTo>
                    <a:pt x="115" y="131"/>
                  </a:lnTo>
                  <a:lnTo>
                    <a:pt x="130" y="135"/>
                  </a:lnTo>
                  <a:lnTo>
                    <a:pt x="166" y="141"/>
                  </a:lnTo>
                  <a:lnTo>
                    <a:pt x="176" y="87"/>
                  </a:lnTo>
                  <a:lnTo>
                    <a:pt x="158" y="75"/>
                  </a:lnTo>
                  <a:lnTo>
                    <a:pt x="159" y="63"/>
                  </a:lnTo>
                  <a:lnTo>
                    <a:pt x="146" y="63"/>
                  </a:lnTo>
                  <a:lnTo>
                    <a:pt x="133" y="73"/>
                  </a:lnTo>
                  <a:lnTo>
                    <a:pt x="125" y="63"/>
                  </a:lnTo>
                  <a:lnTo>
                    <a:pt x="111" y="57"/>
                  </a:lnTo>
                  <a:lnTo>
                    <a:pt x="111" y="40"/>
                  </a:lnTo>
                  <a:lnTo>
                    <a:pt x="86" y="34"/>
                  </a:lnTo>
                  <a:lnTo>
                    <a:pt x="78" y="25"/>
                  </a:lnTo>
                  <a:lnTo>
                    <a:pt x="67" y="25"/>
                  </a:lnTo>
                  <a:lnTo>
                    <a:pt x="63" y="17"/>
                  </a:lnTo>
                  <a:lnTo>
                    <a:pt x="53" y="19"/>
                  </a:lnTo>
                  <a:lnTo>
                    <a:pt x="50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7" name="Воркутинский район">
              <a:extLst>
                <a:ext uri="{FF2B5EF4-FFF2-40B4-BE49-F238E27FC236}">
                  <a16:creationId xmlns:a16="http://schemas.microsoft.com/office/drawing/2014/main" xmlns="" id="{7B68EFD7-E2B0-1512-7B08-24A76290B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" y="1705"/>
              <a:ext cx="981" cy="1234"/>
            </a:xfrm>
            <a:custGeom>
              <a:avLst/>
              <a:gdLst>
                <a:gd name="T0" fmla="*/ 690 w 890"/>
                <a:gd name="T1" fmla="*/ 6 h 1120"/>
                <a:gd name="T2" fmla="*/ 670 w 890"/>
                <a:gd name="T3" fmla="*/ 6 h 1120"/>
                <a:gd name="T4" fmla="*/ 629 w 890"/>
                <a:gd name="T5" fmla="*/ 12 h 1120"/>
                <a:gd name="T6" fmla="*/ 614 w 890"/>
                <a:gd name="T7" fmla="*/ 5 h 1120"/>
                <a:gd name="T8" fmla="*/ 597 w 890"/>
                <a:gd name="T9" fmla="*/ 12 h 1120"/>
                <a:gd name="T10" fmla="*/ 592 w 890"/>
                <a:gd name="T11" fmla="*/ 12 h 1120"/>
                <a:gd name="T12" fmla="*/ 585 w 890"/>
                <a:gd name="T13" fmla="*/ 24 h 1120"/>
                <a:gd name="T14" fmla="*/ 568 w 890"/>
                <a:gd name="T15" fmla="*/ 39 h 1120"/>
                <a:gd name="T16" fmla="*/ 549 w 890"/>
                <a:gd name="T17" fmla="*/ 116 h 1120"/>
                <a:gd name="T18" fmla="*/ 539 w 890"/>
                <a:gd name="T19" fmla="*/ 122 h 1120"/>
                <a:gd name="T20" fmla="*/ 502 w 890"/>
                <a:gd name="T21" fmla="*/ 161 h 1120"/>
                <a:gd name="T22" fmla="*/ 480 w 890"/>
                <a:gd name="T23" fmla="*/ 172 h 1120"/>
                <a:gd name="T24" fmla="*/ 456 w 890"/>
                <a:gd name="T25" fmla="*/ 191 h 1120"/>
                <a:gd name="T26" fmla="*/ 453 w 890"/>
                <a:gd name="T27" fmla="*/ 263 h 1120"/>
                <a:gd name="T28" fmla="*/ 443 w 890"/>
                <a:gd name="T29" fmla="*/ 296 h 1120"/>
                <a:gd name="T30" fmla="*/ 417 w 890"/>
                <a:gd name="T31" fmla="*/ 317 h 1120"/>
                <a:gd name="T32" fmla="*/ 414 w 890"/>
                <a:gd name="T33" fmla="*/ 320 h 1120"/>
                <a:gd name="T34" fmla="*/ 404 w 890"/>
                <a:gd name="T35" fmla="*/ 369 h 1120"/>
                <a:gd name="T36" fmla="*/ 381 w 890"/>
                <a:gd name="T37" fmla="*/ 364 h 1120"/>
                <a:gd name="T38" fmla="*/ 338 w 890"/>
                <a:gd name="T39" fmla="*/ 350 h 1120"/>
                <a:gd name="T40" fmla="*/ 323 w 890"/>
                <a:gd name="T41" fmla="*/ 364 h 1120"/>
                <a:gd name="T42" fmla="*/ 296 w 890"/>
                <a:gd name="T43" fmla="*/ 383 h 1120"/>
                <a:gd name="T44" fmla="*/ 287 w 890"/>
                <a:gd name="T45" fmla="*/ 395 h 1120"/>
                <a:gd name="T46" fmla="*/ 269 w 890"/>
                <a:gd name="T47" fmla="*/ 418 h 1120"/>
                <a:gd name="T48" fmla="*/ 248 w 890"/>
                <a:gd name="T49" fmla="*/ 432 h 1120"/>
                <a:gd name="T50" fmla="*/ 236 w 890"/>
                <a:gd name="T51" fmla="*/ 469 h 1120"/>
                <a:gd name="T52" fmla="*/ 243 w 890"/>
                <a:gd name="T53" fmla="*/ 524 h 1120"/>
                <a:gd name="T54" fmla="*/ 236 w 890"/>
                <a:gd name="T55" fmla="*/ 537 h 1120"/>
                <a:gd name="T56" fmla="*/ 222 w 890"/>
                <a:gd name="T57" fmla="*/ 557 h 1120"/>
                <a:gd name="T58" fmla="*/ 35 w 890"/>
                <a:gd name="T59" fmla="*/ 675 h 1120"/>
                <a:gd name="T60" fmla="*/ 9 w 890"/>
                <a:gd name="T61" fmla="*/ 714 h 1120"/>
                <a:gd name="T62" fmla="*/ 3 w 890"/>
                <a:gd name="T63" fmla="*/ 725 h 1120"/>
                <a:gd name="T64" fmla="*/ 37 w 890"/>
                <a:gd name="T65" fmla="*/ 730 h 1120"/>
                <a:gd name="T66" fmla="*/ 50 w 890"/>
                <a:gd name="T67" fmla="*/ 828 h 1120"/>
                <a:gd name="T68" fmla="*/ 122 w 890"/>
                <a:gd name="T69" fmla="*/ 939 h 1120"/>
                <a:gd name="T70" fmla="*/ 223 w 890"/>
                <a:gd name="T71" fmla="*/ 1035 h 1120"/>
                <a:gd name="T72" fmla="*/ 270 w 890"/>
                <a:gd name="T73" fmla="*/ 1116 h 1120"/>
                <a:gd name="T74" fmla="*/ 295 w 890"/>
                <a:gd name="T75" fmla="*/ 1097 h 1120"/>
                <a:gd name="T76" fmla="*/ 296 w 890"/>
                <a:gd name="T77" fmla="*/ 1069 h 1120"/>
                <a:gd name="T78" fmla="*/ 344 w 890"/>
                <a:gd name="T79" fmla="*/ 990 h 1120"/>
                <a:gd name="T80" fmla="*/ 383 w 890"/>
                <a:gd name="T81" fmla="*/ 964 h 1120"/>
                <a:gd name="T82" fmla="*/ 417 w 890"/>
                <a:gd name="T83" fmla="*/ 946 h 1120"/>
                <a:gd name="T84" fmla="*/ 462 w 890"/>
                <a:gd name="T85" fmla="*/ 905 h 1120"/>
                <a:gd name="T86" fmla="*/ 547 w 890"/>
                <a:gd name="T87" fmla="*/ 858 h 1120"/>
                <a:gd name="T88" fmla="*/ 592 w 890"/>
                <a:gd name="T89" fmla="*/ 809 h 1120"/>
                <a:gd name="T90" fmla="*/ 648 w 890"/>
                <a:gd name="T91" fmla="*/ 790 h 1120"/>
                <a:gd name="T92" fmla="*/ 682 w 890"/>
                <a:gd name="T93" fmla="*/ 692 h 1120"/>
                <a:gd name="T94" fmla="*/ 705 w 890"/>
                <a:gd name="T95" fmla="*/ 629 h 1120"/>
                <a:gd name="T96" fmla="*/ 778 w 890"/>
                <a:gd name="T97" fmla="*/ 561 h 1120"/>
                <a:gd name="T98" fmla="*/ 838 w 890"/>
                <a:gd name="T99" fmla="*/ 518 h 1120"/>
                <a:gd name="T100" fmla="*/ 851 w 890"/>
                <a:gd name="T101" fmla="*/ 451 h 1120"/>
                <a:gd name="T102" fmla="*/ 831 w 890"/>
                <a:gd name="T103" fmla="*/ 456 h 1120"/>
                <a:gd name="T104" fmla="*/ 804 w 890"/>
                <a:gd name="T105" fmla="*/ 415 h 1120"/>
                <a:gd name="T106" fmla="*/ 844 w 890"/>
                <a:gd name="T107" fmla="*/ 378 h 1120"/>
                <a:gd name="T108" fmla="*/ 886 w 890"/>
                <a:gd name="T109" fmla="*/ 370 h 1120"/>
                <a:gd name="T110" fmla="*/ 866 w 890"/>
                <a:gd name="T111" fmla="*/ 338 h 1120"/>
                <a:gd name="T112" fmla="*/ 865 w 890"/>
                <a:gd name="T113" fmla="*/ 260 h 1120"/>
                <a:gd name="T114" fmla="*/ 835 w 890"/>
                <a:gd name="T115" fmla="*/ 247 h 1120"/>
                <a:gd name="T116" fmla="*/ 815 w 890"/>
                <a:gd name="T117" fmla="*/ 256 h 1120"/>
                <a:gd name="T118" fmla="*/ 781 w 890"/>
                <a:gd name="T119" fmla="*/ 264 h 1120"/>
                <a:gd name="T120" fmla="*/ 749 w 890"/>
                <a:gd name="T121" fmla="*/ 267 h 1120"/>
                <a:gd name="T122" fmla="*/ 728 w 890"/>
                <a:gd name="T123" fmla="*/ 266 h 1120"/>
                <a:gd name="T124" fmla="*/ 704 w 890"/>
                <a:gd name="T125" fmla="*/ 114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0" h="1120">
                  <a:moveTo>
                    <a:pt x="731" y="0"/>
                  </a:moveTo>
                  <a:cubicBezTo>
                    <a:pt x="730" y="0"/>
                    <a:pt x="729" y="1"/>
                    <a:pt x="729" y="1"/>
                  </a:cubicBezTo>
                  <a:cubicBezTo>
                    <a:pt x="727" y="2"/>
                    <a:pt x="724" y="3"/>
                    <a:pt x="723" y="4"/>
                  </a:cubicBezTo>
                  <a:cubicBezTo>
                    <a:pt x="719" y="7"/>
                    <a:pt x="715" y="8"/>
                    <a:pt x="710" y="8"/>
                  </a:cubicBezTo>
                  <a:cubicBezTo>
                    <a:pt x="709" y="8"/>
                    <a:pt x="708" y="8"/>
                    <a:pt x="707" y="8"/>
                  </a:cubicBezTo>
                  <a:cubicBezTo>
                    <a:pt x="701" y="8"/>
                    <a:pt x="695" y="7"/>
                    <a:pt x="690" y="6"/>
                  </a:cubicBezTo>
                  <a:cubicBezTo>
                    <a:pt x="685" y="5"/>
                    <a:pt x="681" y="3"/>
                    <a:pt x="678" y="3"/>
                  </a:cubicBezTo>
                  <a:cubicBezTo>
                    <a:pt x="678" y="3"/>
                    <a:pt x="678" y="3"/>
                    <a:pt x="678" y="3"/>
                  </a:cubicBezTo>
                  <a:cubicBezTo>
                    <a:pt x="678" y="3"/>
                    <a:pt x="677" y="3"/>
                    <a:pt x="676" y="3"/>
                  </a:cubicBezTo>
                  <a:cubicBezTo>
                    <a:pt x="676" y="3"/>
                    <a:pt x="676" y="3"/>
                    <a:pt x="676" y="3"/>
                  </a:cubicBezTo>
                  <a:cubicBezTo>
                    <a:pt x="675" y="3"/>
                    <a:pt x="673" y="3"/>
                    <a:pt x="672" y="4"/>
                  </a:cubicBezTo>
                  <a:cubicBezTo>
                    <a:pt x="671" y="4"/>
                    <a:pt x="671" y="5"/>
                    <a:pt x="670" y="6"/>
                  </a:cubicBezTo>
                  <a:cubicBezTo>
                    <a:pt x="667" y="13"/>
                    <a:pt x="662" y="16"/>
                    <a:pt x="657" y="16"/>
                  </a:cubicBezTo>
                  <a:cubicBezTo>
                    <a:pt x="653" y="16"/>
                    <a:pt x="649" y="14"/>
                    <a:pt x="645" y="11"/>
                  </a:cubicBezTo>
                  <a:cubicBezTo>
                    <a:pt x="643" y="9"/>
                    <a:pt x="641" y="8"/>
                    <a:pt x="640" y="8"/>
                  </a:cubicBezTo>
                  <a:cubicBezTo>
                    <a:pt x="639" y="9"/>
                    <a:pt x="638" y="9"/>
                    <a:pt x="637" y="9"/>
                  </a:cubicBezTo>
                  <a:cubicBezTo>
                    <a:pt x="637" y="9"/>
                    <a:pt x="636" y="9"/>
                    <a:pt x="636" y="10"/>
                  </a:cubicBezTo>
                  <a:cubicBezTo>
                    <a:pt x="633" y="11"/>
                    <a:pt x="631" y="12"/>
                    <a:pt x="629" y="12"/>
                  </a:cubicBezTo>
                  <a:cubicBezTo>
                    <a:pt x="626" y="12"/>
                    <a:pt x="623" y="11"/>
                    <a:pt x="621" y="8"/>
                  </a:cubicBezTo>
                  <a:cubicBezTo>
                    <a:pt x="620" y="7"/>
                    <a:pt x="618" y="6"/>
                    <a:pt x="617" y="5"/>
                  </a:cubicBezTo>
                  <a:cubicBezTo>
                    <a:pt x="616" y="5"/>
                    <a:pt x="615" y="4"/>
                    <a:pt x="615" y="4"/>
                  </a:cubicBezTo>
                  <a:cubicBezTo>
                    <a:pt x="615" y="4"/>
                    <a:pt x="614" y="4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3" y="6"/>
                    <a:pt x="612" y="7"/>
                  </a:cubicBezTo>
                  <a:cubicBezTo>
                    <a:pt x="609" y="11"/>
                    <a:pt x="606" y="13"/>
                    <a:pt x="602" y="13"/>
                  </a:cubicBezTo>
                  <a:cubicBezTo>
                    <a:pt x="601" y="13"/>
                    <a:pt x="599" y="13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6" y="12"/>
                    <a:pt x="595" y="12"/>
                    <a:pt x="595" y="12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594" y="12"/>
                    <a:pt x="593" y="12"/>
                    <a:pt x="593" y="12"/>
                  </a:cubicBezTo>
                  <a:cubicBezTo>
                    <a:pt x="592" y="12"/>
                    <a:pt x="592" y="12"/>
                    <a:pt x="592" y="12"/>
                  </a:cubicBezTo>
                  <a:cubicBezTo>
                    <a:pt x="592" y="13"/>
                    <a:pt x="591" y="13"/>
                    <a:pt x="590" y="15"/>
                  </a:cubicBezTo>
                  <a:cubicBezTo>
                    <a:pt x="590" y="15"/>
                    <a:pt x="590" y="15"/>
                    <a:pt x="590" y="15"/>
                  </a:cubicBezTo>
                  <a:cubicBezTo>
                    <a:pt x="590" y="15"/>
                    <a:pt x="590" y="15"/>
                    <a:pt x="590" y="16"/>
                  </a:cubicBezTo>
                  <a:cubicBezTo>
                    <a:pt x="589" y="19"/>
                    <a:pt x="587" y="23"/>
                    <a:pt x="585" y="23"/>
                  </a:cubicBezTo>
                  <a:cubicBezTo>
                    <a:pt x="585" y="23"/>
                    <a:pt x="585" y="23"/>
                    <a:pt x="585" y="23"/>
                  </a:cubicBezTo>
                  <a:cubicBezTo>
                    <a:pt x="585" y="23"/>
                    <a:pt x="585" y="24"/>
                    <a:pt x="585" y="24"/>
                  </a:cubicBezTo>
                  <a:cubicBezTo>
                    <a:pt x="584" y="25"/>
                    <a:pt x="582" y="26"/>
                    <a:pt x="580" y="27"/>
                  </a:cubicBezTo>
                  <a:cubicBezTo>
                    <a:pt x="580" y="27"/>
                    <a:pt x="580" y="27"/>
                    <a:pt x="580" y="27"/>
                  </a:cubicBezTo>
                  <a:cubicBezTo>
                    <a:pt x="580" y="27"/>
                    <a:pt x="580" y="27"/>
                    <a:pt x="580" y="27"/>
                  </a:cubicBezTo>
                  <a:cubicBezTo>
                    <a:pt x="579" y="28"/>
                    <a:pt x="578" y="28"/>
                    <a:pt x="576" y="30"/>
                  </a:cubicBezTo>
                  <a:cubicBezTo>
                    <a:pt x="575" y="31"/>
                    <a:pt x="573" y="33"/>
                    <a:pt x="571" y="35"/>
                  </a:cubicBezTo>
                  <a:cubicBezTo>
                    <a:pt x="570" y="36"/>
                    <a:pt x="569" y="37"/>
                    <a:pt x="568" y="39"/>
                  </a:cubicBezTo>
                  <a:cubicBezTo>
                    <a:pt x="563" y="44"/>
                    <a:pt x="564" y="57"/>
                    <a:pt x="568" y="63"/>
                  </a:cubicBezTo>
                  <a:cubicBezTo>
                    <a:pt x="571" y="67"/>
                    <a:pt x="573" y="71"/>
                    <a:pt x="574" y="75"/>
                  </a:cubicBezTo>
                  <a:cubicBezTo>
                    <a:pt x="574" y="85"/>
                    <a:pt x="574" y="96"/>
                    <a:pt x="574" y="107"/>
                  </a:cubicBezTo>
                  <a:cubicBezTo>
                    <a:pt x="574" y="110"/>
                    <a:pt x="572" y="115"/>
                    <a:pt x="570" y="115"/>
                  </a:cubicBezTo>
                  <a:cubicBezTo>
                    <a:pt x="566" y="116"/>
                    <a:pt x="561" y="120"/>
                    <a:pt x="556" y="120"/>
                  </a:cubicBezTo>
                  <a:cubicBezTo>
                    <a:pt x="554" y="120"/>
                    <a:pt x="552" y="119"/>
                    <a:pt x="549" y="116"/>
                  </a:cubicBezTo>
                  <a:cubicBezTo>
                    <a:pt x="549" y="116"/>
                    <a:pt x="548" y="116"/>
                    <a:pt x="547" y="116"/>
                  </a:cubicBezTo>
                  <a:cubicBezTo>
                    <a:pt x="547" y="116"/>
                    <a:pt x="547" y="116"/>
                    <a:pt x="547" y="116"/>
                  </a:cubicBezTo>
                  <a:cubicBezTo>
                    <a:pt x="547" y="116"/>
                    <a:pt x="546" y="116"/>
                    <a:pt x="546" y="117"/>
                  </a:cubicBezTo>
                  <a:cubicBezTo>
                    <a:pt x="546" y="117"/>
                    <a:pt x="546" y="117"/>
                    <a:pt x="546" y="117"/>
                  </a:cubicBezTo>
                  <a:cubicBezTo>
                    <a:pt x="544" y="119"/>
                    <a:pt x="541" y="121"/>
                    <a:pt x="540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8" y="124"/>
                    <a:pt x="537" y="126"/>
                    <a:pt x="537" y="130"/>
                  </a:cubicBezTo>
                  <a:cubicBezTo>
                    <a:pt x="537" y="139"/>
                    <a:pt x="535" y="149"/>
                    <a:pt x="525" y="153"/>
                  </a:cubicBezTo>
                  <a:cubicBezTo>
                    <a:pt x="524" y="154"/>
                    <a:pt x="522" y="155"/>
                    <a:pt x="520" y="156"/>
                  </a:cubicBezTo>
                  <a:cubicBezTo>
                    <a:pt x="519" y="157"/>
                    <a:pt x="517" y="158"/>
                    <a:pt x="514" y="159"/>
                  </a:cubicBezTo>
                  <a:cubicBezTo>
                    <a:pt x="514" y="159"/>
                    <a:pt x="514" y="159"/>
                    <a:pt x="514" y="159"/>
                  </a:cubicBezTo>
                  <a:cubicBezTo>
                    <a:pt x="508" y="160"/>
                    <a:pt x="504" y="160"/>
                    <a:pt x="502" y="161"/>
                  </a:cubicBezTo>
                  <a:cubicBezTo>
                    <a:pt x="499" y="162"/>
                    <a:pt x="498" y="162"/>
                    <a:pt x="495" y="164"/>
                  </a:cubicBezTo>
                  <a:cubicBezTo>
                    <a:pt x="494" y="165"/>
                    <a:pt x="493" y="165"/>
                    <a:pt x="491" y="167"/>
                  </a:cubicBezTo>
                  <a:cubicBezTo>
                    <a:pt x="491" y="167"/>
                    <a:pt x="490" y="167"/>
                    <a:pt x="490" y="168"/>
                  </a:cubicBezTo>
                  <a:cubicBezTo>
                    <a:pt x="489" y="168"/>
                    <a:pt x="488" y="169"/>
                    <a:pt x="487" y="169"/>
                  </a:cubicBezTo>
                  <a:cubicBezTo>
                    <a:pt x="487" y="169"/>
                    <a:pt x="487" y="169"/>
                    <a:pt x="487" y="169"/>
                  </a:cubicBezTo>
                  <a:cubicBezTo>
                    <a:pt x="485" y="171"/>
                    <a:pt x="482" y="171"/>
                    <a:pt x="480" y="172"/>
                  </a:cubicBezTo>
                  <a:cubicBezTo>
                    <a:pt x="479" y="173"/>
                    <a:pt x="478" y="175"/>
                    <a:pt x="477" y="177"/>
                  </a:cubicBezTo>
                  <a:cubicBezTo>
                    <a:pt x="476" y="179"/>
                    <a:pt x="474" y="180"/>
                    <a:pt x="473" y="181"/>
                  </a:cubicBezTo>
                  <a:cubicBezTo>
                    <a:pt x="472" y="182"/>
                    <a:pt x="472" y="183"/>
                    <a:pt x="471" y="183"/>
                  </a:cubicBezTo>
                  <a:cubicBezTo>
                    <a:pt x="470" y="184"/>
                    <a:pt x="469" y="185"/>
                    <a:pt x="469" y="186"/>
                  </a:cubicBezTo>
                  <a:cubicBezTo>
                    <a:pt x="467" y="187"/>
                    <a:pt x="466" y="188"/>
                    <a:pt x="464" y="189"/>
                  </a:cubicBezTo>
                  <a:cubicBezTo>
                    <a:pt x="461" y="191"/>
                    <a:pt x="459" y="191"/>
                    <a:pt x="456" y="191"/>
                  </a:cubicBezTo>
                  <a:cubicBezTo>
                    <a:pt x="453" y="193"/>
                    <a:pt x="450" y="194"/>
                    <a:pt x="446" y="195"/>
                  </a:cubicBezTo>
                  <a:cubicBezTo>
                    <a:pt x="444" y="196"/>
                    <a:pt x="441" y="198"/>
                    <a:pt x="438" y="199"/>
                  </a:cubicBezTo>
                  <a:cubicBezTo>
                    <a:pt x="437" y="200"/>
                    <a:pt x="437" y="202"/>
                    <a:pt x="438" y="204"/>
                  </a:cubicBezTo>
                  <a:cubicBezTo>
                    <a:pt x="443" y="213"/>
                    <a:pt x="439" y="224"/>
                    <a:pt x="445" y="232"/>
                  </a:cubicBezTo>
                  <a:cubicBezTo>
                    <a:pt x="448" y="236"/>
                    <a:pt x="449" y="243"/>
                    <a:pt x="447" y="248"/>
                  </a:cubicBezTo>
                  <a:cubicBezTo>
                    <a:pt x="445" y="255"/>
                    <a:pt x="448" y="259"/>
                    <a:pt x="453" y="263"/>
                  </a:cubicBezTo>
                  <a:cubicBezTo>
                    <a:pt x="460" y="269"/>
                    <a:pt x="459" y="276"/>
                    <a:pt x="452" y="281"/>
                  </a:cubicBezTo>
                  <a:cubicBezTo>
                    <a:pt x="451" y="282"/>
                    <a:pt x="450" y="283"/>
                    <a:pt x="449" y="284"/>
                  </a:cubicBezTo>
                  <a:cubicBezTo>
                    <a:pt x="448" y="285"/>
                    <a:pt x="447" y="287"/>
                    <a:pt x="446" y="288"/>
                  </a:cubicBezTo>
                  <a:cubicBezTo>
                    <a:pt x="446" y="288"/>
                    <a:pt x="446" y="288"/>
                    <a:pt x="446" y="288"/>
                  </a:cubicBezTo>
                  <a:cubicBezTo>
                    <a:pt x="445" y="289"/>
                    <a:pt x="445" y="289"/>
                    <a:pt x="445" y="290"/>
                  </a:cubicBezTo>
                  <a:cubicBezTo>
                    <a:pt x="444" y="292"/>
                    <a:pt x="444" y="294"/>
                    <a:pt x="443" y="296"/>
                  </a:cubicBezTo>
                  <a:cubicBezTo>
                    <a:pt x="443" y="299"/>
                    <a:pt x="442" y="303"/>
                    <a:pt x="440" y="305"/>
                  </a:cubicBezTo>
                  <a:cubicBezTo>
                    <a:pt x="438" y="307"/>
                    <a:pt x="436" y="309"/>
                    <a:pt x="434" y="311"/>
                  </a:cubicBezTo>
                  <a:cubicBezTo>
                    <a:pt x="433" y="312"/>
                    <a:pt x="432" y="313"/>
                    <a:pt x="431" y="313"/>
                  </a:cubicBezTo>
                  <a:cubicBezTo>
                    <a:pt x="429" y="315"/>
                    <a:pt x="427" y="316"/>
                    <a:pt x="424" y="316"/>
                  </a:cubicBezTo>
                  <a:cubicBezTo>
                    <a:pt x="422" y="317"/>
                    <a:pt x="419" y="317"/>
                    <a:pt x="417" y="317"/>
                  </a:cubicBezTo>
                  <a:cubicBezTo>
                    <a:pt x="417" y="317"/>
                    <a:pt x="417" y="317"/>
                    <a:pt x="417" y="317"/>
                  </a:cubicBezTo>
                  <a:cubicBezTo>
                    <a:pt x="417" y="317"/>
                    <a:pt x="416" y="317"/>
                    <a:pt x="416" y="317"/>
                  </a:cubicBezTo>
                  <a:cubicBezTo>
                    <a:pt x="416" y="317"/>
                    <a:pt x="416" y="317"/>
                    <a:pt x="416" y="317"/>
                  </a:cubicBezTo>
                  <a:cubicBezTo>
                    <a:pt x="416" y="318"/>
                    <a:pt x="415" y="318"/>
                    <a:pt x="415" y="319"/>
                  </a:cubicBezTo>
                  <a:cubicBezTo>
                    <a:pt x="415" y="319"/>
                    <a:pt x="415" y="319"/>
                    <a:pt x="415" y="319"/>
                  </a:cubicBezTo>
                  <a:cubicBezTo>
                    <a:pt x="415" y="319"/>
                    <a:pt x="415" y="319"/>
                    <a:pt x="415" y="319"/>
                  </a:cubicBezTo>
                  <a:cubicBezTo>
                    <a:pt x="415" y="319"/>
                    <a:pt x="414" y="320"/>
                    <a:pt x="414" y="320"/>
                  </a:cubicBezTo>
                  <a:cubicBezTo>
                    <a:pt x="413" y="322"/>
                    <a:pt x="412" y="324"/>
                    <a:pt x="411" y="326"/>
                  </a:cubicBezTo>
                  <a:cubicBezTo>
                    <a:pt x="410" y="326"/>
                    <a:pt x="409" y="327"/>
                    <a:pt x="409" y="328"/>
                  </a:cubicBezTo>
                  <a:cubicBezTo>
                    <a:pt x="408" y="328"/>
                    <a:pt x="408" y="329"/>
                    <a:pt x="407" y="329"/>
                  </a:cubicBezTo>
                  <a:cubicBezTo>
                    <a:pt x="402" y="335"/>
                    <a:pt x="401" y="336"/>
                    <a:pt x="406" y="341"/>
                  </a:cubicBezTo>
                  <a:cubicBezTo>
                    <a:pt x="412" y="347"/>
                    <a:pt x="412" y="353"/>
                    <a:pt x="411" y="360"/>
                  </a:cubicBezTo>
                  <a:cubicBezTo>
                    <a:pt x="411" y="366"/>
                    <a:pt x="408" y="369"/>
                    <a:pt x="404" y="369"/>
                  </a:cubicBezTo>
                  <a:cubicBezTo>
                    <a:pt x="402" y="369"/>
                    <a:pt x="400" y="368"/>
                    <a:pt x="397" y="367"/>
                  </a:cubicBezTo>
                  <a:cubicBezTo>
                    <a:pt x="396" y="366"/>
                    <a:pt x="394" y="365"/>
                    <a:pt x="393" y="365"/>
                  </a:cubicBezTo>
                  <a:cubicBezTo>
                    <a:pt x="392" y="365"/>
                    <a:pt x="391" y="365"/>
                    <a:pt x="390" y="365"/>
                  </a:cubicBezTo>
                  <a:cubicBezTo>
                    <a:pt x="389" y="365"/>
                    <a:pt x="389" y="365"/>
                    <a:pt x="388" y="365"/>
                  </a:cubicBezTo>
                  <a:cubicBezTo>
                    <a:pt x="388" y="365"/>
                    <a:pt x="388" y="365"/>
                    <a:pt x="388" y="365"/>
                  </a:cubicBezTo>
                  <a:cubicBezTo>
                    <a:pt x="386" y="365"/>
                    <a:pt x="383" y="364"/>
                    <a:pt x="381" y="364"/>
                  </a:cubicBezTo>
                  <a:cubicBezTo>
                    <a:pt x="381" y="364"/>
                    <a:pt x="380" y="364"/>
                    <a:pt x="380" y="364"/>
                  </a:cubicBezTo>
                  <a:cubicBezTo>
                    <a:pt x="378" y="364"/>
                    <a:pt x="376" y="364"/>
                    <a:pt x="374" y="364"/>
                  </a:cubicBezTo>
                  <a:cubicBezTo>
                    <a:pt x="371" y="364"/>
                    <a:pt x="368" y="364"/>
                    <a:pt x="365" y="364"/>
                  </a:cubicBezTo>
                  <a:cubicBezTo>
                    <a:pt x="360" y="363"/>
                    <a:pt x="355" y="360"/>
                    <a:pt x="350" y="356"/>
                  </a:cubicBezTo>
                  <a:cubicBezTo>
                    <a:pt x="348" y="354"/>
                    <a:pt x="346" y="349"/>
                    <a:pt x="344" y="347"/>
                  </a:cubicBezTo>
                  <a:cubicBezTo>
                    <a:pt x="343" y="348"/>
                    <a:pt x="341" y="348"/>
                    <a:pt x="338" y="350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7" y="350"/>
                    <a:pt x="336" y="351"/>
                    <a:pt x="334" y="352"/>
                  </a:cubicBezTo>
                  <a:cubicBezTo>
                    <a:pt x="333" y="353"/>
                    <a:pt x="331" y="354"/>
                    <a:pt x="329" y="355"/>
                  </a:cubicBezTo>
                  <a:cubicBezTo>
                    <a:pt x="328" y="355"/>
                    <a:pt x="327" y="356"/>
                    <a:pt x="326" y="357"/>
                  </a:cubicBezTo>
                  <a:cubicBezTo>
                    <a:pt x="325" y="359"/>
                    <a:pt x="324" y="362"/>
                    <a:pt x="323" y="364"/>
                  </a:cubicBezTo>
                  <a:cubicBezTo>
                    <a:pt x="323" y="365"/>
                    <a:pt x="322" y="365"/>
                    <a:pt x="322" y="365"/>
                  </a:cubicBezTo>
                  <a:cubicBezTo>
                    <a:pt x="322" y="370"/>
                    <a:pt x="319" y="373"/>
                    <a:pt x="314" y="374"/>
                  </a:cubicBezTo>
                  <a:cubicBezTo>
                    <a:pt x="314" y="374"/>
                    <a:pt x="313" y="374"/>
                    <a:pt x="313" y="375"/>
                  </a:cubicBezTo>
                  <a:cubicBezTo>
                    <a:pt x="313" y="375"/>
                    <a:pt x="312" y="375"/>
                    <a:pt x="312" y="375"/>
                  </a:cubicBezTo>
                  <a:cubicBezTo>
                    <a:pt x="310" y="377"/>
                    <a:pt x="307" y="378"/>
                    <a:pt x="304" y="380"/>
                  </a:cubicBezTo>
                  <a:cubicBezTo>
                    <a:pt x="302" y="381"/>
                    <a:pt x="299" y="383"/>
                    <a:pt x="296" y="383"/>
                  </a:cubicBezTo>
                  <a:cubicBezTo>
                    <a:pt x="294" y="384"/>
                    <a:pt x="292" y="385"/>
                    <a:pt x="291" y="387"/>
                  </a:cubicBezTo>
                  <a:cubicBezTo>
                    <a:pt x="290" y="388"/>
                    <a:pt x="289" y="390"/>
                    <a:pt x="288" y="392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88" y="394"/>
                    <a:pt x="288" y="394"/>
                    <a:pt x="288" y="394"/>
                  </a:cubicBezTo>
                  <a:cubicBezTo>
                    <a:pt x="288" y="394"/>
                    <a:pt x="287" y="395"/>
                    <a:pt x="287" y="395"/>
                  </a:cubicBezTo>
                  <a:cubicBezTo>
                    <a:pt x="287" y="396"/>
                    <a:pt x="287" y="397"/>
                    <a:pt x="286" y="399"/>
                  </a:cubicBezTo>
                  <a:cubicBezTo>
                    <a:pt x="286" y="399"/>
                    <a:pt x="286" y="399"/>
                    <a:pt x="286" y="399"/>
                  </a:cubicBezTo>
                  <a:cubicBezTo>
                    <a:pt x="286" y="401"/>
                    <a:pt x="285" y="404"/>
                    <a:pt x="284" y="406"/>
                  </a:cubicBezTo>
                  <a:cubicBezTo>
                    <a:pt x="283" y="408"/>
                    <a:pt x="281" y="410"/>
                    <a:pt x="279" y="412"/>
                  </a:cubicBezTo>
                  <a:cubicBezTo>
                    <a:pt x="276" y="415"/>
                    <a:pt x="272" y="417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3" y="421"/>
                    <a:pt x="257" y="424"/>
                    <a:pt x="251" y="428"/>
                  </a:cubicBezTo>
                  <a:cubicBezTo>
                    <a:pt x="250" y="430"/>
                    <a:pt x="249" y="431"/>
                    <a:pt x="248" y="432"/>
                  </a:cubicBezTo>
                  <a:cubicBezTo>
                    <a:pt x="245" y="435"/>
                    <a:pt x="244" y="437"/>
                    <a:pt x="244" y="440"/>
                  </a:cubicBezTo>
                  <a:cubicBezTo>
                    <a:pt x="244" y="441"/>
                    <a:pt x="244" y="442"/>
                    <a:pt x="244" y="443"/>
                  </a:cubicBezTo>
                  <a:cubicBezTo>
                    <a:pt x="244" y="443"/>
                    <a:pt x="244" y="444"/>
                    <a:pt x="244" y="445"/>
                  </a:cubicBezTo>
                  <a:cubicBezTo>
                    <a:pt x="245" y="450"/>
                    <a:pt x="245" y="454"/>
                    <a:pt x="243" y="457"/>
                  </a:cubicBezTo>
                  <a:cubicBezTo>
                    <a:pt x="243" y="459"/>
                    <a:pt x="243" y="460"/>
                    <a:pt x="242" y="461"/>
                  </a:cubicBezTo>
                  <a:cubicBezTo>
                    <a:pt x="241" y="464"/>
                    <a:pt x="238" y="467"/>
                    <a:pt x="236" y="469"/>
                  </a:cubicBezTo>
                  <a:cubicBezTo>
                    <a:pt x="235" y="470"/>
                    <a:pt x="235" y="470"/>
                    <a:pt x="234" y="470"/>
                  </a:cubicBezTo>
                  <a:cubicBezTo>
                    <a:pt x="231" y="473"/>
                    <a:pt x="231" y="475"/>
                    <a:pt x="234" y="479"/>
                  </a:cubicBezTo>
                  <a:cubicBezTo>
                    <a:pt x="245" y="492"/>
                    <a:pt x="244" y="506"/>
                    <a:pt x="242" y="520"/>
                  </a:cubicBezTo>
                  <a:cubicBezTo>
                    <a:pt x="242" y="521"/>
                    <a:pt x="242" y="521"/>
                    <a:pt x="243" y="521"/>
                  </a:cubicBezTo>
                  <a:cubicBezTo>
                    <a:pt x="243" y="521"/>
                    <a:pt x="243" y="521"/>
                    <a:pt x="243" y="521"/>
                  </a:cubicBezTo>
                  <a:cubicBezTo>
                    <a:pt x="243" y="522"/>
                    <a:pt x="243" y="523"/>
                    <a:pt x="243" y="524"/>
                  </a:cubicBezTo>
                  <a:cubicBezTo>
                    <a:pt x="243" y="526"/>
                    <a:pt x="243" y="527"/>
                    <a:pt x="242" y="528"/>
                  </a:cubicBezTo>
                  <a:cubicBezTo>
                    <a:pt x="242" y="529"/>
                    <a:pt x="242" y="529"/>
                    <a:pt x="242" y="530"/>
                  </a:cubicBezTo>
                  <a:cubicBezTo>
                    <a:pt x="242" y="530"/>
                    <a:pt x="241" y="531"/>
                    <a:pt x="241" y="532"/>
                  </a:cubicBezTo>
                  <a:cubicBezTo>
                    <a:pt x="240" y="533"/>
                    <a:pt x="239" y="533"/>
                    <a:pt x="239" y="534"/>
                  </a:cubicBezTo>
                  <a:cubicBezTo>
                    <a:pt x="238" y="535"/>
                    <a:pt x="237" y="536"/>
                    <a:pt x="236" y="537"/>
                  </a:cubicBezTo>
                  <a:cubicBezTo>
                    <a:pt x="236" y="537"/>
                    <a:pt x="236" y="537"/>
                    <a:pt x="236" y="537"/>
                  </a:cubicBezTo>
                  <a:cubicBezTo>
                    <a:pt x="235" y="538"/>
                    <a:pt x="235" y="538"/>
                    <a:pt x="234" y="539"/>
                  </a:cubicBezTo>
                  <a:cubicBezTo>
                    <a:pt x="234" y="540"/>
                    <a:pt x="234" y="541"/>
                    <a:pt x="234" y="542"/>
                  </a:cubicBezTo>
                  <a:cubicBezTo>
                    <a:pt x="234" y="547"/>
                    <a:pt x="231" y="550"/>
                    <a:pt x="227" y="553"/>
                  </a:cubicBezTo>
                  <a:cubicBezTo>
                    <a:pt x="225" y="555"/>
                    <a:pt x="223" y="556"/>
                    <a:pt x="222" y="557"/>
                  </a:cubicBezTo>
                  <a:cubicBezTo>
                    <a:pt x="222" y="557"/>
                    <a:pt x="222" y="557"/>
                    <a:pt x="222" y="557"/>
                  </a:cubicBezTo>
                  <a:cubicBezTo>
                    <a:pt x="222" y="557"/>
                    <a:pt x="222" y="557"/>
                    <a:pt x="222" y="557"/>
                  </a:cubicBezTo>
                  <a:cubicBezTo>
                    <a:pt x="203" y="568"/>
                    <a:pt x="185" y="579"/>
                    <a:pt x="167" y="590"/>
                  </a:cubicBezTo>
                  <a:cubicBezTo>
                    <a:pt x="167" y="590"/>
                    <a:pt x="167" y="590"/>
                    <a:pt x="167" y="590"/>
                  </a:cubicBezTo>
                  <a:cubicBezTo>
                    <a:pt x="129" y="614"/>
                    <a:pt x="92" y="639"/>
                    <a:pt x="54" y="663"/>
                  </a:cubicBezTo>
                  <a:cubicBezTo>
                    <a:pt x="54" y="663"/>
                    <a:pt x="54" y="663"/>
                    <a:pt x="54" y="663"/>
                  </a:cubicBezTo>
                  <a:cubicBezTo>
                    <a:pt x="47" y="667"/>
                    <a:pt x="41" y="671"/>
                    <a:pt x="35" y="675"/>
                  </a:cubicBezTo>
                  <a:cubicBezTo>
                    <a:pt x="35" y="675"/>
                    <a:pt x="35" y="675"/>
                    <a:pt x="35" y="675"/>
                  </a:cubicBezTo>
                  <a:cubicBezTo>
                    <a:pt x="32" y="677"/>
                    <a:pt x="29" y="679"/>
                    <a:pt x="26" y="680"/>
                  </a:cubicBezTo>
                  <a:cubicBezTo>
                    <a:pt x="26" y="681"/>
                    <a:pt x="25" y="681"/>
                    <a:pt x="25" y="682"/>
                  </a:cubicBezTo>
                  <a:cubicBezTo>
                    <a:pt x="20" y="685"/>
                    <a:pt x="14" y="689"/>
                    <a:pt x="15" y="697"/>
                  </a:cubicBezTo>
                  <a:cubicBezTo>
                    <a:pt x="15" y="699"/>
                    <a:pt x="12" y="701"/>
                    <a:pt x="12" y="703"/>
                  </a:cubicBezTo>
                  <a:cubicBezTo>
                    <a:pt x="11" y="703"/>
                    <a:pt x="11" y="703"/>
                    <a:pt x="11" y="704"/>
                  </a:cubicBezTo>
                  <a:cubicBezTo>
                    <a:pt x="11" y="707"/>
                    <a:pt x="10" y="710"/>
                    <a:pt x="9" y="714"/>
                  </a:cubicBezTo>
                  <a:cubicBezTo>
                    <a:pt x="9" y="714"/>
                    <a:pt x="9" y="714"/>
                    <a:pt x="9" y="715"/>
                  </a:cubicBezTo>
                  <a:cubicBezTo>
                    <a:pt x="9" y="715"/>
                    <a:pt x="9" y="715"/>
                    <a:pt x="9" y="715"/>
                  </a:cubicBezTo>
                  <a:cubicBezTo>
                    <a:pt x="9" y="715"/>
                    <a:pt x="9" y="715"/>
                    <a:pt x="9" y="715"/>
                  </a:cubicBezTo>
                  <a:cubicBezTo>
                    <a:pt x="8" y="717"/>
                    <a:pt x="8" y="719"/>
                    <a:pt x="7" y="721"/>
                  </a:cubicBezTo>
                  <a:cubicBezTo>
                    <a:pt x="6" y="722"/>
                    <a:pt x="5" y="723"/>
                    <a:pt x="4" y="724"/>
                  </a:cubicBezTo>
                  <a:cubicBezTo>
                    <a:pt x="4" y="724"/>
                    <a:pt x="3" y="725"/>
                    <a:pt x="3" y="725"/>
                  </a:cubicBezTo>
                  <a:cubicBezTo>
                    <a:pt x="2" y="727"/>
                    <a:pt x="1" y="728"/>
                    <a:pt x="0" y="730"/>
                  </a:cubicBezTo>
                  <a:cubicBezTo>
                    <a:pt x="0" y="730"/>
                    <a:pt x="0" y="730"/>
                    <a:pt x="0" y="730"/>
                  </a:cubicBezTo>
                  <a:cubicBezTo>
                    <a:pt x="11" y="730"/>
                    <a:pt x="11" y="730"/>
                    <a:pt x="11" y="730"/>
                  </a:cubicBezTo>
                  <a:cubicBezTo>
                    <a:pt x="16" y="734"/>
                    <a:pt x="16" y="734"/>
                    <a:pt x="16" y="734"/>
                  </a:cubicBezTo>
                  <a:cubicBezTo>
                    <a:pt x="29" y="733"/>
                    <a:pt x="29" y="733"/>
                    <a:pt x="29" y="733"/>
                  </a:cubicBezTo>
                  <a:cubicBezTo>
                    <a:pt x="37" y="730"/>
                    <a:pt x="37" y="730"/>
                    <a:pt x="37" y="730"/>
                  </a:cubicBezTo>
                  <a:cubicBezTo>
                    <a:pt x="45" y="738"/>
                    <a:pt x="45" y="738"/>
                    <a:pt x="45" y="738"/>
                  </a:cubicBezTo>
                  <a:cubicBezTo>
                    <a:pt x="55" y="732"/>
                    <a:pt x="55" y="732"/>
                    <a:pt x="55" y="732"/>
                  </a:cubicBezTo>
                  <a:cubicBezTo>
                    <a:pt x="60" y="735"/>
                    <a:pt x="60" y="735"/>
                    <a:pt x="60" y="735"/>
                  </a:cubicBezTo>
                  <a:cubicBezTo>
                    <a:pt x="59" y="751"/>
                    <a:pt x="59" y="751"/>
                    <a:pt x="59" y="751"/>
                  </a:cubicBezTo>
                  <a:cubicBezTo>
                    <a:pt x="57" y="817"/>
                    <a:pt x="57" y="817"/>
                    <a:pt x="57" y="817"/>
                  </a:cubicBezTo>
                  <a:cubicBezTo>
                    <a:pt x="50" y="828"/>
                    <a:pt x="50" y="828"/>
                    <a:pt x="50" y="828"/>
                  </a:cubicBezTo>
                  <a:cubicBezTo>
                    <a:pt x="50" y="828"/>
                    <a:pt x="48" y="841"/>
                    <a:pt x="46" y="850"/>
                  </a:cubicBezTo>
                  <a:cubicBezTo>
                    <a:pt x="44" y="860"/>
                    <a:pt x="37" y="881"/>
                    <a:pt x="37" y="881"/>
                  </a:cubicBezTo>
                  <a:cubicBezTo>
                    <a:pt x="37" y="881"/>
                    <a:pt x="37" y="881"/>
                    <a:pt x="37" y="881"/>
                  </a:cubicBezTo>
                  <a:cubicBezTo>
                    <a:pt x="111" y="928"/>
                    <a:pt x="111" y="928"/>
                    <a:pt x="111" y="928"/>
                  </a:cubicBezTo>
                  <a:cubicBezTo>
                    <a:pt x="119" y="931"/>
                    <a:pt x="119" y="931"/>
                    <a:pt x="119" y="931"/>
                  </a:cubicBezTo>
                  <a:cubicBezTo>
                    <a:pt x="122" y="939"/>
                    <a:pt x="122" y="939"/>
                    <a:pt x="122" y="939"/>
                  </a:cubicBezTo>
                  <a:cubicBezTo>
                    <a:pt x="161" y="973"/>
                    <a:pt x="161" y="973"/>
                    <a:pt x="161" y="973"/>
                  </a:cubicBezTo>
                  <a:cubicBezTo>
                    <a:pt x="164" y="982"/>
                    <a:pt x="164" y="982"/>
                    <a:pt x="164" y="982"/>
                  </a:cubicBezTo>
                  <a:cubicBezTo>
                    <a:pt x="170" y="982"/>
                    <a:pt x="170" y="982"/>
                    <a:pt x="170" y="982"/>
                  </a:cubicBezTo>
                  <a:cubicBezTo>
                    <a:pt x="170" y="982"/>
                    <a:pt x="179" y="987"/>
                    <a:pt x="186" y="994"/>
                  </a:cubicBezTo>
                  <a:cubicBezTo>
                    <a:pt x="193" y="1001"/>
                    <a:pt x="204" y="1015"/>
                    <a:pt x="204" y="1015"/>
                  </a:cubicBezTo>
                  <a:cubicBezTo>
                    <a:pt x="223" y="1035"/>
                    <a:pt x="223" y="1035"/>
                    <a:pt x="223" y="1035"/>
                  </a:cubicBezTo>
                  <a:cubicBezTo>
                    <a:pt x="240" y="1051"/>
                    <a:pt x="240" y="1051"/>
                    <a:pt x="240" y="1051"/>
                  </a:cubicBezTo>
                  <a:cubicBezTo>
                    <a:pt x="240" y="1056"/>
                    <a:pt x="240" y="1056"/>
                    <a:pt x="240" y="1056"/>
                  </a:cubicBezTo>
                  <a:cubicBezTo>
                    <a:pt x="257" y="1084"/>
                    <a:pt x="257" y="1084"/>
                    <a:pt x="257" y="1084"/>
                  </a:cubicBezTo>
                  <a:cubicBezTo>
                    <a:pt x="267" y="1100"/>
                    <a:pt x="267" y="1100"/>
                    <a:pt x="267" y="1100"/>
                  </a:cubicBezTo>
                  <a:cubicBezTo>
                    <a:pt x="267" y="1120"/>
                    <a:pt x="267" y="1120"/>
                    <a:pt x="267" y="1120"/>
                  </a:cubicBezTo>
                  <a:cubicBezTo>
                    <a:pt x="269" y="1120"/>
                    <a:pt x="269" y="1118"/>
                    <a:pt x="270" y="1116"/>
                  </a:cubicBezTo>
                  <a:cubicBezTo>
                    <a:pt x="270" y="1113"/>
                    <a:pt x="271" y="1111"/>
                    <a:pt x="271" y="1108"/>
                  </a:cubicBezTo>
                  <a:cubicBezTo>
                    <a:pt x="272" y="1100"/>
                    <a:pt x="277" y="1094"/>
                    <a:pt x="283" y="1094"/>
                  </a:cubicBezTo>
                  <a:cubicBezTo>
                    <a:pt x="283" y="1093"/>
                    <a:pt x="283" y="1093"/>
                    <a:pt x="283" y="1093"/>
                  </a:cubicBezTo>
                  <a:cubicBezTo>
                    <a:pt x="283" y="1094"/>
                    <a:pt x="283" y="1094"/>
                    <a:pt x="283" y="1094"/>
                  </a:cubicBezTo>
                  <a:cubicBezTo>
                    <a:pt x="284" y="1094"/>
                    <a:pt x="284" y="1094"/>
                    <a:pt x="284" y="1094"/>
                  </a:cubicBezTo>
                  <a:cubicBezTo>
                    <a:pt x="287" y="1094"/>
                    <a:pt x="291" y="1095"/>
                    <a:pt x="295" y="1097"/>
                  </a:cubicBezTo>
                  <a:cubicBezTo>
                    <a:pt x="297" y="1098"/>
                    <a:pt x="298" y="1100"/>
                    <a:pt x="300" y="1101"/>
                  </a:cubicBezTo>
                  <a:cubicBezTo>
                    <a:pt x="300" y="1102"/>
                    <a:pt x="301" y="1102"/>
                    <a:pt x="302" y="1102"/>
                  </a:cubicBezTo>
                  <a:cubicBezTo>
                    <a:pt x="302" y="1102"/>
                    <a:pt x="303" y="1102"/>
                    <a:pt x="303" y="1102"/>
                  </a:cubicBezTo>
                  <a:cubicBezTo>
                    <a:pt x="303" y="1101"/>
                    <a:pt x="304" y="1100"/>
                    <a:pt x="304" y="1099"/>
                  </a:cubicBezTo>
                  <a:cubicBezTo>
                    <a:pt x="303" y="1096"/>
                    <a:pt x="302" y="1092"/>
                    <a:pt x="300" y="1089"/>
                  </a:cubicBezTo>
                  <a:cubicBezTo>
                    <a:pt x="296" y="1083"/>
                    <a:pt x="297" y="1076"/>
                    <a:pt x="296" y="1069"/>
                  </a:cubicBezTo>
                  <a:cubicBezTo>
                    <a:pt x="296" y="1065"/>
                    <a:pt x="297" y="1062"/>
                    <a:pt x="301" y="1060"/>
                  </a:cubicBezTo>
                  <a:cubicBezTo>
                    <a:pt x="305" y="1058"/>
                    <a:pt x="306" y="1055"/>
                    <a:pt x="307" y="1050"/>
                  </a:cubicBezTo>
                  <a:cubicBezTo>
                    <a:pt x="309" y="1040"/>
                    <a:pt x="311" y="1031"/>
                    <a:pt x="314" y="1021"/>
                  </a:cubicBezTo>
                  <a:cubicBezTo>
                    <a:pt x="314" y="1018"/>
                    <a:pt x="316" y="1015"/>
                    <a:pt x="317" y="1014"/>
                  </a:cubicBezTo>
                  <a:cubicBezTo>
                    <a:pt x="324" y="1011"/>
                    <a:pt x="326" y="1005"/>
                    <a:pt x="329" y="1000"/>
                  </a:cubicBezTo>
                  <a:cubicBezTo>
                    <a:pt x="333" y="993"/>
                    <a:pt x="338" y="990"/>
                    <a:pt x="344" y="990"/>
                  </a:cubicBezTo>
                  <a:cubicBezTo>
                    <a:pt x="346" y="990"/>
                    <a:pt x="347" y="990"/>
                    <a:pt x="349" y="991"/>
                  </a:cubicBezTo>
                  <a:cubicBezTo>
                    <a:pt x="350" y="991"/>
                    <a:pt x="351" y="991"/>
                    <a:pt x="352" y="991"/>
                  </a:cubicBezTo>
                  <a:cubicBezTo>
                    <a:pt x="355" y="991"/>
                    <a:pt x="357" y="990"/>
                    <a:pt x="359" y="987"/>
                  </a:cubicBezTo>
                  <a:cubicBezTo>
                    <a:pt x="364" y="981"/>
                    <a:pt x="369" y="974"/>
                    <a:pt x="375" y="968"/>
                  </a:cubicBezTo>
                  <a:cubicBezTo>
                    <a:pt x="376" y="966"/>
                    <a:pt x="380" y="964"/>
                    <a:pt x="382" y="964"/>
                  </a:cubicBezTo>
                  <a:cubicBezTo>
                    <a:pt x="382" y="964"/>
                    <a:pt x="383" y="964"/>
                    <a:pt x="383" y="964"/>
                  </a:cubicBezTo>
                  <a:cubicBezTo>
                    <a:pt x="384" y="965"/>
                    <a:pt x="386" y="965"/>
                    <a:pt x="387" y="965"/>
                  </a:cubicBezTo>
                  <a:cubicBezTo>
                    <a:pt x="392" y="965"/>
                    <a:pt x="397" y="963"/>
                    <a:pt x="400" y="959"/>
                  </a:cubicBezTo>
                  <a:cubicBezTo>
                    <a:pt x="402" y="958"/>
                    <a:pt x="404" y="957"/>
                    <a:pt x="406" y="957"/>
                  </a:cubicBezTo>
                  <a:cubicBezTo>
                    <a:pt x="406" y="957"/>
                    <a:pt x="406" y="957"/>
                    <a:pt x="406" y="957"/>
                  </a:cubicBezTo>
                  <a:cubicBezTo>
                    <a:pt x="406" y="957"/>
                    <a:pt x="407" y="957"/>
                    <a:pt x="407" y="957"/>
                  </a:cubicBezTo>
                  <a:cubicBezTo>
                    <a:pt x="414" y="957"/>
                    <a:pt x="417" y="953"/>
                    <a:pt x="417" y="946"/>
                  </a:cubicBezTo>
                  <a:cubicBezTo>
                    <a:pt x="418" y="942"/>
                    <a:pt x="419" y="937"/>
                    <a:pt x="423" y="935"/>
                  </a:cubicBezTo>
                  <a:cubicBezTo>
                    <a:pt x="434" y="931"/>
                    <a:pt x="440" y="922"/>
                    <a:pt x="443" y="911"/>
                  </a:cubicBezTo>
                  <a:cubicBezTo>
                    <a:pt x="444" y="906"/>
                    <a:pt x="447" y="905"/>
                    <a:pt x="451" y="905"/>
                  </a:cubicBezTo>
                  <a:cubicBezTo>
                    <a:pt x="452" y="905"/>
                    <a:pt x="452" y="905"/>
                    <a:pt x="453" y="905"/>
                  </a:cubicBezTo>
                  <a:cubicBezTo>
                    <a:pt x="455" y="905"/>
                    <a:pt x="456" y="905"/>
                    <a:pt x="458" y="905"/>
                  </a:cubicBezTo>
                  <a:cubicBezTo>
                    <a:pt x="459" y="905"/>
                    <a:pt x="461" y="905"/>
                    <a:pt x="462" y="905"/>
                  </a:cubicBezTo>
                  <a:cubicBezTo>
                    <a:pt x="473" y="903"/>
                    <a:pt x="483" y="900"/>
                    <a:pt x="494" y="899"/>
                  </a:cubicBezTo>
                  <a:cubicBezTo>
                    <a:pt x="504" y="897"/>
                    <a:pt x="509" y="894"/>
                    <a:pt x="512" y="884"/>
                  </a:cubicBezTo>
                  <a:cubicBezTo>
                    <a:pt x="516" y="871"/>
                    <a:pt x="525" y="864"/>
                    <a:pt x="538" y="864"/>
                  </a:cubicBezTo>
                  <a:cubicBezTo>
                    <a:pt x="539" y="864"/>
                    <a:pt x="540" y="864"/>
                    <a:pt x="541" y="864"/>
                  </a:cubicBezTo>
                  <a:cubicBezTo>
                    <a:pt x="541" y="864"/>
                    <a:pt x="542" y="864"/>
                    <a:pt x="542" y="864"/>
                  </a:cubicBezTo>
                  <a:cubicBezTo>
                    <a:pt x="545" y="864"/>
                    <a:pt x="547" y="862"/>
                    <a:pt x="547" y="858"/>
                  </a:cubicBezTo>
                  <a:cubicBezTo>
                    <a:pt x="548" y="855"/>
                    <a:pt x="549" y="850"/>
                    <a:pt x="552" y="848"/>
                  </a:cubicBezTo>
                  <a:cubicBezTo>
                    <a:pt x="556" y="844"/>
                    <a:pt x="556" y="841"/>
                    <a:pt x="556" y="836"/>
                  </a:cubicBezTo>
                  <a:cubicBezTo>
                    <a:pt x="555" y="832"/>
                    <a:pt x="555" y="828"/>
                    <a:pt x="560" y="826"/>
                  </a:cubicBezTo>
                  <a:cubicBezTo>
                    <a:pt x="567" y="824"/>
                    <a:pt x="574" y="822"/>
                    <a:pt x="581" y="822"/>
                  </a:cubicBezTo>
                  <a:cubicBezTo>
                    <a:pt x="584" y="821"/>
                    <a:pt x="585" y="821"/>
                    <a:pt x="585" y="818"/>
                  </a:cubicBezTo>
                  <a:cubicBezTo>
                    <a:pt x="585" y="813"/>
                    <a:pt x="588" y="810"/>
                    <a:pt x="592" y="809"/>
                  </a:cubicBezTo>
                  <a:cubicBezTo>
                    <a:pt x="600" y="808"/>
                    <a:pt x="608" y="807"/>
                    <a:pt x="616" y="807"/>
                  </a:cubicBezTo>
                  <a:cubicBezTo>
                    <a:pt x="616" y="807"/>
                    <a:pt x="616" y="807"/>
                    <a:pt x="616" y="807"/>
                  </a:cubicBezTo>
                  <a:cubicBezTo>
                    <a:pt x="617" y="807"/>
                    <a:pt x="617" y="807"/>
                    <a:pt x="617" y="807"/>
                  </a:cubicBezTo>
                  <a:cubicBezTo>
                    <a:pt x="623" y="807"/>
                    <a:pt x="627" y="805"/>
                    <a:pt x="630" y="800"/>
                  </a:cubicBezTo>
                  <a:cubicBezTo>
                    <a:pt x="633" y="795"/>
                    <a:pt x="637" y="793"/>
                    <a:pt x="642" y="792"/>
                  </a:cubicBezTo>
                  <a:cubicBezTo>
                    <a:pt x="644" y="792"/>
                    <a:pt x="646" y="791"/>
                    <a:pt x="648" y="790"/>
                  </a:cubicBezTo>
                  <a:cubicBezTo>
                    <a:pt x="656" y="787"/>
                    <a:pt x="660" y="780"/>
                    <a:pt x="666" y="776"/>
                  </a:cubicBezTo>
                  <a:cubicBezTo>
                    <a:pt x="672" y="773"/>
                    <a:pt x="673" y="769"/>
                    <a:pt x="671" y="764"/>
                  </a:cubicBezTo>
                  <a:cubicBezTo>
                    <a:pt x="670" y="760"/>
                    <a:pt x="668" y="755"/>
                    <a:pt x="668" y="751"/>
                  </a:cubicBezTo>
                  <a:cubicBezTo>
                    <a:pt x="669" y="738"/>
                    <a:pt x="665" y="727"/>
                    <a:pt x="661" y="714"/>
                  </a:cubicBezTo>
                  <a:cubicBezTo>
                    <a:pt x="660" y="712"/>
                    <a:pt x="661" y="708"/>
                    <a:pt x="663" y="705"/>
                  </a:cubicBezTo>
                  <a:cubicBezTo>
                    <a:pt x="668" y="699"/>
                    <a:pt x="672" y="692"/>
                    <a:pt x="682" y="692"/>
                  </a:cubicBezTo>
                  <a:cubicBezTo>
                    <a:pt x="690" y="691"/>
                    <a:pt x="690" y="688"/>
                    <a:pt x="687" y="681"/>
                  </a:cubicBezTo>
                  <a:cubicBezTo>
                    <a:pt x="686" y="678"/>
                    <a:pt x="685" y="675"/>
                    <a:pt x="685" y="672"/>
                  </a:cubicBezTo>
                  <a:cubicBezTo>
                    <a:pt x="685" y="669"/>
                    <a:pt x="685" y="666"/>
                    <a:pt x="682" y="664"/>
                  </a:cubicBezTo>
                  <a:cubicBezTo>
                    <a:pt x="677" y="659"/>
                    <a:pt x="678" y="653"/>
                    <a:pt x="684" y="649"/>
                  </a:cubicBezTo>
                  <a:cubicBezTo>
                    <a:pt x="687" y="646"/>
                    <a:pt x="691" y="644"/>
                    <a:pt x="694" y="642"/>
                  </a:cubicBezTo>
                  <a:cubicBezTo>
                    <a:pt x="698" y="638"/>
                    <a:pt x="703" y="634"/>
                    <a:pt x="705" y="629"/>
                  </a:cubicBezTo>
                  <a:cubicBezTo>
                    <a:pt x="710" y="618"/>
                    <a:pt x="719" y="614"/>
                    <a:pt x="729" y="613"/>
                  </a:cubicBezTo>
                  <a:cubicBezTo>
                    <a:pt x="734" y="613"/>
                    <a:pt x="737" y="612"/>
                    <a:pt x="740" y="608"/>
                  </a:cubicBezTo>
                  <a:cubicBezTo>
                    <a:pt x="743" y="604"/>
                    <a:pt x="747" y="600"/>
                    <a:pt x="751" y="596"/>
                  </a:cubicBezTo>
                  <a:cubicBezTo>
                    <a:pt x="753" y="595"/>
                    <a:pt x="755" y="593"/>
                    <a:pt x="756" y="591"/>
                  </a:cubicBezTo>
                  <a:cubicBezTo>
                    <a:pt x="759" y="586"/>
                    <a:pt x="761" y="579"/>
                    <a:pt x="765" y="575"/>
                  </a:cubicBezTo>
                  <a:cubicBezTo>
                    <a:pt x="771" y="571"/>
                    <a:pt x="776" y="567"/>
                    <a:pt x="778" y="561"/>
                  </a:cubicBezTo>
                  <a:cubicBezTo>
                    <a:pt x="778" y="560"/>
                    <a:pt x="779" y="560"/>
                    <a:pt x="779" y="559"/>
                  </a:cubicBezTo>
                  <a:cubicBezTo>
                    <a:pt x="785" y="558"/>
                    <a:pt x="785" y="556"/>
                    <a:pt x="782" y="551"/>
                  </a:cubicBezTo>
                  <a:cubicBezTo>
                    <a:pt x="777" y="541"/>
                    <a:pt x="780" y="533"/>
                    <a:pt x="791" y="529"/>
                  </a:cubicBezTo>
                  <a:cubicBezTo>
                    <a:pt x="796" y="527"/>
                    <a:pt x="802" y="526"/>
                    <a:pt x="807" y="525"/>
                  </a:cubicBezTo>
                  <a:cubicBezTo>
                    <a:pt x="810" y="525"/>
                    <a:pt x="813" y="525"/>
                    <a:pt x="815" y="524"/>
                  </a:cubicBezTo>
                  <a:cubicBezTo>
                    <a:pt x="822" y="519"/>
                    <a:pt x="829" y="518"/>
                    <a:pt x="838" y="518"/>
                  </a:cubicBezTo>
                  <a:cubicBezTo>
                    <a:pt x="838" y="518"/>
                    <a:pt x="838" y="518"/>
                    <a:pt x="838" y="518"/>
                  </a:cubicBezTo>
                  <a:cubicBezTo>
                    <a:pt x="838" y="518"/>
                    <a:pt x="838" y="518"/>
                    <a:pt x="838" y="518"/>
                  </a:cubicBezTo>
                  <a:cubicBezTo>
                    <a:pt x="840" y="518"/>
                    <a:pt x="844" y="517"/>
                    <a:pt x="844" y="516"/>
                  </a:cubicBezTo>
                  <a:cubicBezTo>
                    <a:pt x="848" y="508"/>
                    <a:pt x="851" y="500"/>
                    <a:pt x="855" y="492"/>
                  </a:cubicBezTo>
                  <a:cubicBezTo>
                    <a:pt x="860" y="481"/>
                    <a:pt x="860" y="471"/>
                    <a:pt x="854" y="461"/>
                  </a:cubicBezTo>
                  <a:cubicBezTo>
                    <a:pt x="853" y="458"/>
                    <a:pt x="853" y="453"/>
                    <a:pt x="851" y="451"/>
                  </a:cubicBezTo>
                  <a:cubicBezTo>
                    <a:pt x="851" y="451"/>
                    <a:pt x="850" y="451"/>
                    <a:pt x="850" y="451"/>
                  </a:cubicBezTo>
                  <a:cubicBezTo>
                    <a:pt x="848" y="451"/>
                    <a:pt x="844" y="453"/>
                    <a:pt x="841" y="453"/>
                  </a:cubicBezTo>
                  <a:cubicBezTo>
                    <a:pt x="841" y="454"/>
                    <a:pt x="840" y="454"/>
                    <a:pt x="839" y="454"/>
                  </a:cubicBezTo>
                  <a:cubicBezTo>
                    <a:pt x="837" y="454"/>
                    <a:pt x="836" y="455"/>
                    <a:pt x="834" y="455"/>
                  </a:cubicBezTo>
                  <a:cubicBezTo>
                    <a:pt x="834" y="455"/>
                    <a:pt x="834" y="455"/>
                    <a:pt x="834" y="455"/>
                  </a:cubicBezTo>
                  <a:cubicBezTo>
                    <a:pt x="833" y="456"/>
                    <a:pt x="832" y="456"/>
                    <a:pt x="831" y="456"/>
                  </a:cubicBezTo>
                  <a:cubicBezTo>
                    <a:pt x="831" y="457"/>
                    <a:pt x="830" y="457"/>
                    <a:pt x="830" y="458"/>
                  </a:cubicBezTo>
                  <a:cubicBezTo>
                    <a:pt x="825" y="462"/>
                    <a:pt x="821" y="463"/>
                    <a:pt x="817" y="463"/>
                  </a:cubicBezTo>
                  <a:cubicBezTo>
                    <a:pt x="811" y="463"/>
                    <a:pt x="806" y="459"/>
                    <a:pt x="803" y="452"/>
                  </a:cubicBezTo>
                  <a:cubicBezTo>
                    <a:pt x="802" y="450"/>
                    <a:pt x="802" y="448"/>
                    <a:pt x="801" y="447"/>
                  </a:cubicBezTo>
                  <a:cubicBezTo>
                    <a:pt x="797" y="441"/>
                    <a:pt x="797" y="436"/>
                    <a:pt x="802" y="430"/>
                  </a:cubicBezTo>
                  <a:cubicBezTo>
                    <a:pt x="807" y="426"/>
                    <a:pt x="807" y="421"/>
                    <a:pt x="804" y="415"/>
                  </a:cubicBezTo>
                  <a:cubicBezTo>
                    <a:pt x="796" y="403"/>
                    <a:pt x="797" y="403"/>
                    <a:pt x="805" y="392"/>
                  </a:cubicBezTo>
                  <a:cubicBezTo>
                    <a:pt x="808" y="389"/>
                    <a:pt x="810" y="387"/>
                    <a:pt x="813" y="384"/>
                  </a:cubicBezTo>
                  <a:cubicBezTo>
                    <a:pt x="815" y="383"/>
                    <a:pt x="818" y="382"/>
                    <a:pt x="820" y="382"/>
                  </a:cubicBezTo>
                  <a:cubicBezTo>
                    <a:pt x="820" y="382"/>
                    <a:pt x="821" y="382"/>
                    <a:pt x="821" y="382"/>
                  </a:cubicBezTo>
                  <a:cubicBezTo>
                    <a:pt x="824" y="382"/>
                    <a:pt x="827" y="382"/>
                    <a:pt x="830" y="382"/>
                  </a:cubicBezTo>
                  <a:cubicBezTo>
                    <a:pt x="835" y="382"/>
                    <a:pt x="840" y="381"/>
                    <a:pt x="844" y="378"/>
                  </a:cubicBezTo>
                  <a:cubicBezTo>
                    <a:pt x="845" y="377"/>
                    <a:pt x="847" y="377"/>
                    <a:pt x="849" y="377"/>
                  </a:cubicBezTo>
                  <a:cubicBezTo>
                    <a:pt x="850" y="377"/>
                    <a:pt x="850" y="377"/>
                    <a:pt x="851" y="377"/>
                  </a:cubicBezTo>
                  <a:cubicBezTo>
                    <a:pt x="859" y="377"/>
                    <a:pt x="865" y="380"/>
                    <a:pt x="870" y="387"/>
                  </a:cubicBezTo>
                  <a:cubicBezTo>
                    <a:pt x="871" y="388"/>
                    <a:pt x="874" y="389"/>
                    <a:pt x="874" y="389"/>
                  </a:cubicBezTo>
                  <a:cubicBezTo>
                    <a:pt x="874" y="389"/>
                    <a:pt x="874" y="389"/>
                    <a:pt x="874" y="389"/>
                  </a:cubicBezTo>
                  <a:cubicBezTo>
                    <a:pt x="878" y="383"/>
                    <a:pt x="886" y="379"/>
                    <a:pt x="886" y="370"/>
                  </a:cubicBezTo>
                  <a:cubicBezTo>
                    <a:pt x="886" y="366"/>
                    <a:pt x="886" y="361"/>
                    <a:pt x="888" y="357"/>
                  </a:cubicBezTo>
                  <a:cubicBezTo>
                    <a:pt x="890" y="352"/>
                    <a:pt x="888" y="351"/>
                    <a:pt x="884" y="349"/>
                  </a:cubicBezTo>
                  <a:cubicBezTo>
                    <a:pt x="881" y="347"/>
                    <a:pt x="876" y="345"/>
                    <a:pt x="874" y="341"/>
                  </a:cubicBezTo>
                  <a:cubicBezTo>
                    <a:pt x="873" y="338"/>
                    <a:pt x="871" y="338"/>
                    <a:pt x="869" y="338"/>
                  </a:cubicBezTo>
                  <a:cubicBezTo>
                    <a:pt x="869" y="338"/>
                    <a:pt x="868" y="338"/>
                    <a:pt x="868" y="338"/>
                  </a:cubicBezTo>
                  <a:cubicBezTo>
                    <a:pt x="867" y="338"/>
                    <a:pt x="867" y="338"/>
                    <a:pt x="866" y="338"/>
                  </a:cubicBezTo>
                  <a:cubicBezTo>
                    <a:pt x="860" y="338"/>
                    <a:pt x="854" y="337"/>
                    <a:pt x="852" y="331"/>
                  </a:cubicBezTo>
                  <a:cubicBezTo>
                    <a:pt x="849" y="323"/>
                    <a:pt x="845" y="314"/>
                    <a:pt x="851" y="304"/>
                  </a:cubicBezTo>
                  <a:cubicBezTo>
                    <a:pt x="853" y="300"/>
                    <a:pt x="854" y="296"/>
                    <a:pt x="850" y="292"/>
                  </a:cubicBezTo>
                  <a:cubicBezTo>
                    <a:pt x="846" y="288"/>
                    <a:pt x="847" y="282"/>
                    <a:pt x="851" y="278"/>
                  </a:cubicBezTo>
                  <a:cubicBezTo>
                    <a:pt x="854" y="275"/>
                    <a:pt x="859" y="273"/>
                    <a:pt x="862" y="269"/>
                  </a:cubicBezTo>
                  <a:cubicBezTo>
                    <a:pt x="864" y="267"/>
                    <a:pt x="865" y="263"/>
                    <a:pt x="865" y="260"/>
                  </a:cubicBezTo>
                  <a:cubicBezTo>
                    <a:pt x="865" y="259"/>
                    <a:pt x="862" y="258"/>
                    <a:pt x="861" y="258"/>
                  </a:cubicBezTo>
                  <a:cubicBezTo>
                    <a:pt x="861" y="258"/>
                    <a:pt x="861" y="258"/>
                    <a:pt x="861" y="258"/>
                  </a:cubicBezTo>
                  <a:cubicBezTo>
                    <a:pt x="859" y="259"/>
                    <a:pt x="857" y="259"/>
                    <a:pt x="855" y="259"/>
                  </a:cubicBezTo>
                  <a:cubicBezTo>
                    <a:pt x="850" y="259"/>
                    <a:pt x="846" y="256"/>
                    <a:pt x="842" y="252"/>
                  </a:cubicBezTo>
                  <a:cubicBezTo>
                    <a:pt x="841" y="252"/>
                    <a:pt x="841" y="252"/>
                    <a:pt x="841" y="251"/>
                  </a:cubicBezTo>
                  <a:cubicBezTo>
                    <a:pt x="839" y="250"/>
                    <a:pt x="837" y="249"/>
                    <a:pt x="835" y="247"/>
                  </a:cubicBezTo>
                  <a:cubicBezTo>
                    <a:pt x="834" y="247"/>
                    <a:pt x="832" y="246"/>
                    <a:pt x="831" y="245"/>
                  </a:cubicBezTo>
                  <a:cubicBezTo>
                    <a:pt x="830" y="245"/>
                    <a:pt x="830" y="245"/>
                    <a:pt x="829" y="245"/>
                  </a:cubicBezTo>
                  <a:cubicBezTo>
                    <a:pt x="828" y="245"/>
                    <a:pt x="828" y="245"/>
                    <a:pt x="827" y="245"/>
                  </a:cubicBezTo>
                  <a:cubicBezTo>
                    <a:pt x="827" y="245"/>
                    <a:pt x="827" y="245"/>
                    <a:pt x="826" y="246"/>
                  </a:cubicBezTo>
                  <a:cubicBezTo>
                    <a:pt x="826" y="246"/>
                    <a:pt x="826" y="246"/>
                    <a:pt x="826" y="246"/>
                  </a:cubicBezTo>
                  <a:cubicBezTo>
                    <a:pt x="822" y="249"/>
                    <a:pt x="817" y="253"/>
                    <a:pt x="815" y="256"/>
                  </a:cubicBezTo>
                  <a:cubicBezTo>
                    <a:pt x="815" y="256"/>
                    <a:pt x="815" y="256"/>
                    <a:pt x="815" y="256"/>
                  </a:cubicBezTo>
                  <a:cubicBezTo>
                    <a:pt x="812" y="259"/>
                    <a:pt x="809" y="261"/>
                    <a:pt x="806" y="263"/>
                  </a:cubicBezTo>
                  <a:cubicBezTo>
                    <a:pt x="803" y="267"/>
                    <a:pt x="801" y="268"/>
                    <a:pt x="798" y="268"/>
                  </a:cubicBezTo>
                  <a:cubicBezTo>
                    <a:pt x="797" y="268"/>
                    <a:pt x="795" y="268"/>
                    <a:pt x="793" y="267"/>
                  </a:cubicBezTo>
                  <a:cubicBezTo>
                    <a:pt x="793" y="267"/>
                    <a:pt x="792" y="266"/>
                    <a:pt x="791" y="266"/>
                  </a:cubicBezTo>
                  <a:cubicBezTo>
                    <a:pt x="788" y="266"/>
                    <a:pt x="784" y="265"/>
                    <a:pt x="781" y="264"/>
                  </a:cubicBezTo>
                  <a:cubicBezTo>
                    <a:pt x="781" y="264"/>
                    <a:pt x="781" y="264"/>
                    <a:pt x="781" y="264"/>
                  </a:cubicBezTo>
                  <a:cubicBezTo>
                    <a:pt x="776" y="262"/>
                    <a:pt x="772" y="261"/>
                    <a:pt x="767" y="261"/>
                  </a:cubicBezTo>
                  <a:cubicBezTo>
                    <a:pt x="767" y="261"/>
                    <a:pt x="767" y="261"/>
                    <a:pt x="767" y="261"/>
                  </a:cubicBezTo>
                  <a:cubicBezTo>
                    <a:pt x="762" y="261"/>
                    <a:pt x="757" y="262"/>
                    <a:pt x="752" y="265"/>
                  </a:cubicBezTo>
                  <a:cubicBezTo>
                    <a:pt x="752" y="265"/>
                    <a:pt x="752" y="265"/>
                    <a:pt x="752" y="265"/>
                  </a:cubicBezTo>
                  <a:cubicBezTo>
                    <a:pt x="751" y="266"/>
                    <a:pt x="750" y="266"/>
                    <a:pt x="749" y="267"/>
                  </a:cubicBezTo>
                  <a:cubicBezTo>
                    <a:pt x="749" y="267"/>
                    <a:pt x="749" y="267"/>
                    <a:pt x="749" y="267"/>
                  </a:cubicBezTo>
                  <a:cubicBezTo>
                    <a:pt x="749" y="267"/>
                    <a:pt x="749" y="267"/>
                    <a:pt x="749" y="267"/>
                  </a:cubicBezTo>
                  <a:cubicBezTo>
                    <a:pt x="747" y="267"/>
                    <a:pt x="745" y="268"/>
                    <a:pt x="743" y="269"/>
                  </a:cubicBezTo>
                  <a:cubicBezTo>
                    <a:pt x="743" y="269"/>
                    <a:pt x="742" y="269"/>
                    <a:pt x="742" y="269"/>
                  </a:cubicBezTo>
                  <a:cubicBezTo>
                    <a:pt x="740" y="271"/>
                    <a:pt x="738" y="271"/>
                    <a:pt x="737" y="271"/>
                  </a:cubicBezTo>
                  <a:cubicBezTo>
                    <a:pt x="734" y="271"/>
                    <a:pt x="731" y="269"/>
                    <a:pt x="728" y="266"/>
                  </a:cubicBezTo>
                  <a:cubicBezTo>
                    <a:pt x="722" y="260"/>
                    <a:pt x="719" y="252"/>
                    <a:pt x="716" y="244"/>
                  </a:cubicBezTo>
                  <a:cubicBezTo>
                    <a:pt x="711" y="229"/>
                    <a:pt x="706" y="213"/>
                    <a:pt x="710" y="196"/>
                  </a:cubicBezTo>
                  <a:cubicBezTo>
                    <a:pt x="711" y="189"/>
                    <a:pt x="713" y="181"/>
                    <a:pt x="712" y="173"/>
                  </a:cubicBezTo>
                  <a:cubicBezTo>
                    <a:pt x="712" y="161"/>
                    <a:pt x="708" y="150"/>
                    <a:pt x="706" y="139"/>
                  </a:cubicBezTo>
                  <a:cubicBezTo>
                    <a:pt x="705" y="134"/>
                    <a:pt x="704" y="128"/>
                    <a:pt x="705" y="123"/>
                  </a:cubicBezTo>
                  <a:cubicBezTo>
                    <a:pt x="706" y="119"/>
                    <a:pt x="705" y="117"/>
                    <a:pt x="704" y="114"/>
                  </a:cubicBezTo>
                  <a:cubicBezTo>
                    <a:pt x="699" y="104"/>
                    <a:pt x="699" y="94"/>
                    <a:pt x="703" y="83"/>
                  </a:cubicBezTo>
                  <a:cubicBezTo>
                    <a:pt x="707" y="70"/>
                    <a:pt x="716" y="59"/>
                    <a:pt x="720" y="47"/>
                  </a:cubicBezTo>
                  <a:cubicBezTo>
                    <a:pt x="724" y="32"/>
                    <a:pt x="728" y="18"/>
                    <a:pt x="732" y="3"/>
                  </a:cubicBezTo>
                  <a:cubicBezTo>
                    <a:pt x="733" y="1"/>
                    <a:pt x="732" y="0"/>
                    <a:pt x="731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8" name="Усть-Цилимский район">
              <a:extLst>
                <a:ext uri="{FF2B5EF4-FFF2-40B4-BE49-F238E27FC236}">
                  <a16:creationId xmlns:a16="http://schemas.microsoft.com/office/drawing/2014/main" xmlns="" id="{02BA2BA3-A4AB-66BA-1B22-D6C77D6A2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2463"/>
              <a:ext cx="1032" cy="1427"/>
            </a:xfrm>
            <a:custGeom>
              <a:avLst/>
              <a:gdLst>
                <a:gd name="T0" fmla="*/ 604 w 936"/>
                <a:gd name="T1" fmla="*/ 12 h 1294"/>
                <a:gd name="T2" fmla="*/ 588 w 936"/>
                <a:gd name="T3" fmla="*/ 33 h 1294"/>
                <a:gd name="T4" fmla="*/ 582 w 936"/>
                <a:gd name="T5" fmla="*/ 36 h 1294"/>
                <a:gd name="T6" fmla="*/ 580 w 936"/>
                <a:gd name="T7" fmla="*/ 40 h 1294"/>
                <a:gd name="T8" fmla="*/ 570 w 936"/>
                <a:gd name="T9" fmla="*/ 47 h 1294"/>
                <a:gd name="T10" fmla="*/ 562 w 936"/>
                <a:gd name="T11" fmla="*/ 55 h 1294"/>
                <a:gd name="T12" fmla="*/ 556 w 936"/>
                <a:gd name="T13" fmla="*/ 63 h 1294"/>
                <a:gd name="T14" fmla="*/ 548 w 936"/>
                <a:gd name="T15" fmla="*/ 81 h 1294"/>
                <a:gd name="T16" fmla="*/ 537 w 936"/>
                <a:gd name="T17" fmla="*/ 92 h 1294"/>
                <a:gd name="T18" fmla="*/ 519 w 936"/>
                <a:gd name="T19" fmla="*/ 83 h 1294"/>
                <a:gd name="T20" fmla="*/ 519 w 936"/>
                <a:gd name="T21" fmla="*/ 83 h 1294"/>
                <a:gd name="T22" fmla="*/ 509 w 936"/>
                <a:gd name="T23" fmla="*/ 76 h 1294"/>
                <a:gd name="T24" fmla="*/ 503 w 936"/>
                <a:gd name="T25" fmla="*/ 76 h 1294"/>
                <a:gd name="T26" fmla="*/ 496 w 936"/>
                <a:gd name="T27" fmla="*/ 78 h 1294"/>
                <a:gd name="T28" fmla="*/ 495 w 936"/>
                <a:gd name="T29" fmla="*/ 80 h 1294"/>
                <a:gd name="T30" fmla="*/ 497 w 936"/>
                <a:gd name="T31" fmla="*/ 115 h 1294"/>
                <a:gd name="T32" fmla="*/ 493 w 936"/>
                <a:gd name="T33" fmla="*/ 131 h 1294"/>
                <a:gd name="T34" fmla="*/ 498 w 936"/>
                <a:gd name="T35" fmla="*/ 162 h 1294"/>
                <a:gd name="T36" fmla="*/ 354 w 936"/>
                <a:gd name="T37" fmla="*/ 255 h 1294"/>
                <a:gd name="T38" fmla="*/ 3 w 936"/>
                <a:gd name="T39" fmla="*/ 485 h 1294"/>
                <a:gd name="T40" fmla="*/ 0 w 936"/>
                <a:gd name="T41" fmla="*/ 487 h 1294"/>
                <a:gd name="T42" fmla="*/ 0 w 936"/>
                <a:gd name="T43" fmla="*/ 490 h 1294"/>
                <a:gd name="T44" fmla="*/ 0 w 936"/>
                <a:gd name="T45" fmla="*/ 491 h 1294"/>
                <a:gd name="T46" fmla="*/ 4 w 936"/>
                <a:gd name="T47" fmla="*/ 653 h 1294"/>
                <a:gd name="T48" fmla="*/ 7 w 936"/>
                <a:gd name="T49" fmla="*/ 763 h 1294"/>
                <a:gd name="T50" fmla="*/ 14 w 936"/>
                <a:gd name="T51" fmla="*/ 897 h 1294"/>
                <a:gd name="T52" fmla="*/ 118 w 936"/>
                <a:gd name="T53" fmla="*/ 871 h 1294"/>
                <a:gd name="T54" fmla="*/ 184 w 936"/>
                <a:gd name="T55" fmla="*/ 981 h 1294"/>
                <a:gd name="T56" fmla="*/ 280 w 936"/>
                <a:gd name="T57" fmla="*/ 1099 h 1294"/>
                <a:gd name="T58" fmla="*/ 319 w 936"/>
                <a:gd name="T59" fmla="*/ 1130 h 1294"/>
                <a:gd name="T60" fmla="*/ 333 w 936"/>
                <a:gd name="T61" fmla="*/ 1148 h 1294"/>
                <a:gd name="T62" fmla="*/ 373 w 936"/>
                <a:gd name="T63" fmla="*/ 1171 h 1294"/>
                <a:gd name="T64" fmla="*/ 377 w 936"/>
                <a:gd name="T65" fmla="*/ 1233 h 1294"/>
                <a:gd name="T66" fmla="*/ 396 w 936"/>
                <a:gd name="T67" fmla="*/ 1257 h 1294"/>
                <a:gd name="T68" fmla="*/ 439 w 936"/>
                <a:gd name="T69" fmla="*/ 1294 h 1294"/>
                <a:gd name="T70" fmla="*/ 468 w 936"/>
                <a:gd name="T71" fmla="*/ 1235 h 1294"/>
                <a:gd name="T72" fmla="*/ 649 w 936"/>
                <a:gd name="T73" fmla="*/ 1166 h 1294"/>
                <a:gd name="T74" fmla="*/ 826 w 936"/>
                <a:gd name="T75" fmla="*/ 1065 h 1294"/>
                <a:gd name="T76" fmla="*/ 744 w 936"/>
                <a:gd name="T77" fmla="*/ 852 h 1294"/>
                <a:gd name="T78" fmla="*/ 936 w 936"/>
                <a:gd name="T79" fmla="*/ 361 h 1294"/>
                <a:gd name="T80" fmla="*/ 907 w 936"/>
                <a:gd name="T81" fmla="*/ 43 h 1294"/>
                <a:gd name="T82" fmla="*/ 776 w 936"/>
                <a:gd name="T83" fmla="*/ 23 h 1294"/>
                <a:gd name="T84" fmla="*/ 727 w 936"/>
                <a:gd name="T85" fmla="*/ 16 h 1294"/>
                <a:gd name="T86" fmla="*/ 651 w 936"/>
                <a:gd name="T87" fmla="*/ 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6" h="1294">
                  <a:moveTo>
                    <a:pt x="617" y="0"/>
                  </a:moveTo>
                  <a:cubicBezTo>
                    <a:pt x="613" y="4"/>
                    <a:pt x="609" y="7"/>
                    <a:pt x="606" y="10"/>
                  </a:cubicBezTo>
                  <a:cubicBezTo>
                    <a:pt x="605" y="11"/>
                    <a:pt x="605" y="12"/>
                    <a:pt x="604" y="12"/>
                  </a:cubicBezTo>
                  <a:cubicBezTo>
                    <a:pt x="602" y="15"/>
                    <a:pt x="600" y="19"/>
                    <a:pt x="600" y="23"/>
                  </a:cubicBezTo>
                  <a:cubicBezTo>
                    <a:pt x="599" y="32"/>
                    <a:pt x="598" y="33"/>
                    <a:pt x="591" y="33"/>
                  </a:cubicBezTo>
                  <a:cubicBezTo>
                    <a:pt x="590" y="33"/>
                    <a:pt x="589" y="33"/>
                    <a:pt x="588" y="33"/>
                  </a:cubicBezTo>
                  <a:cubicBezTo>
                    <a:pt x="588" y="33"/>
                    <a:pt x="587" y="33"/>
                    <a:pt x="587" y="33"/>
                  </a:cubicBezTo>
                  <a:cubicBezTo>
                    <a:pt x="587" y="33"/>
                    <a:pt x="586" y="33"/>
                    <a:pt x="586" y="33"/>
                  </a:cubicBezTo>
                  <a:cubicBezTo>
                    <a:pt x="584" y="34"/>
                    <a:pt x="583" y="35"/>
                    <a:pt x="582" y="36"/>
                  </a:cubicBezTo>
                  <a:cubicBezTo>
                    <a:pt x="582" y="36"/>
                    <a:pt x="582" y="36"/>
                    <a:pt x="582" y="36"/>
                  </a:cubicBezTo>
                  <a:cubicBezTo>
                    <a:pt x="581" y="36"/>
                    <a:pt x="581" y="36"/>
                    <a:pt x="580" y="37"/>
                  </a:cubicBezTo>
                  <a:cubicBezTo>
                    <a:pt x="580" y="38"/>
                    <a:pt x="580" y="39"/>
                    <a:pt x="580" y="40"/>
                  </a:cubicBezTo>
                  <a:cubicBezTo>
                    <a:pt x="579" y="45"/>
                    <a:pt x="577" y="47"/>
                    <a:pt x="573" y="47"/>
                  </a:cubicBezTo>
                  <a:cubicBezTo>
                    <a:pt x="572" y="47"/>
                    <a:pt x="572" y="47"/>
                    <a:pt x="571" y="47"/>
                  </a:cubicBezTo>
                  <a:cubicBezTo>
                    <a:pt x="571" y="47"/>
                    <a:pt x="570" y="47"/>
                    <a:pt x="570" y="47"/>
                  </a:cubicBezTo>
                  <a:cubicBezTo>
                    <a:pt x="570" y="47"/>
                    <a:pt x="569" y="48"/>
                    <a:pt x="569" y="48"/>
                  </a:cubicBezTo>
                  <a:cubicBezTo>
                    <a:pt x="567" y="48"/>
                    <a:pt x="565" y="49"/>
                    <a:pt x="563" y="49"/>
                  </a:cubicBezTo>
                  <a:cubicBezTo>
                    <a:pt x="562" y="50"/>
                    <a:pt x="562" y="52"/>
                    <a:pt x="562" y="55"/>
                  </a:cubicBezTo>
                  <a:cubicBezTo>
                    <a:pt x="563" y="57"/>
                    <a:pt x="561" y="59"/>
                    <a:pt x="560" y="60"/>
                  </a:cubicBezTo>
                  <a:cubicBezTo>
                    <a:pt x="559" y="60"/>
                    <a:pt x="558" y="61"/>
                    <a:pt x="557" y="62"/>
                  </a:cubicBezTo>
                  <a:cubicBezTo>
                    <a:pt x="557" y="63"/>
                    <a:pt x="557" y="63"/>
                    <a:pt x="556" y="63"/>
                  </a:cubicBezTo>
                  <a:cubicBezTo>
                    <a:pt x="556" y="64"/>
                    <a:pt x="555" y="66"/>
                    <a:pt x="555" y="68"/>
                  </a:cubicBezTo>
                  <a:cubicBezTo>
                    <a:pt x="555" y="69"/>
                    <a:pt x="554" y="72"/>
                    <a:pt x="553" y="72"/>
                  </a:cubicBezTo>
                  <a:cubicBezTo>
                    <a:pt x="547" y="73"/>
                    <a:pt x="547" y="76"/>
                    <a:pt x="548" y="81"/>
                  </a:cubicBezTo>
                  <a:cubicBezTo>
                    <a:pt x="549" y="85"/>
                    <a:pt x="545" y="89"/>
                    <a:pt x="542" y="92"/>
                  </a:cubicBezTo>
                  <a:cubicBezTo>
                    <a:pt x="542" y="92"/>
                    <a:pt x="541" y="92"/>
                    <a:pt x="540" y="92"/>
                  </a:cubicBezTo>
                  <a:cubicBezTo>
                    <a:pt x="539" y="92"/>
                    <a:pt x="538" y="92"/>
                    <a:pt x="537" y="92"/>
                  </a:cubicBezTo>
                  <a:cubicBezTo>
                    <a:pt x="536" y="93"/>
                    <a:pt x="536" y="93"/>
                    <a:pt x="536" y="93"/>
                  </a:cubicBezTo>
                  <a:cubicBezTo>
                    <a:pt x="523" y="86"/>
                    <a:pt x="523" y="86"/>
                    <a:pt x="523" y="86"/>
                  </a:cubicBezTo>
                  <a:cubicBezTo>
                    <a:pt x="523" y="85"/>
                    <a:pt x="521" y="85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8" y="82"/>
                    <a:pt x="518" y="82"/>
                  </a:cubicBezTo>
                  <a:cubicBezTo>
                    <a:pt x="515" y="80"/>
                    <a:pt x="512" y="79"/>
                    <a:pt x="510" y="77"/>
                  </a:cubicBezTo>
                  <a:cubicBezTo>
                    <a:pt x="510" y="77"/>
                    <a:pt x="510" y="77"/>
                    <a:pt x="509" y="76"/>
                  </a:cubicBezTo>
                  <a:cubicBezTo>
                    <a:pt x="508" y="76"/>
                    <a:pt x="507" y="76"/>
                    <a:pt x="506" y="76"/>
                  </a:cubicBezTo>
                  <a:cubicBezTo>
                    <a:pt x="505" y="76"/>
                    <a:pt x="505" y="76"/>
                    <a:pt x="503" y="76"/>
                  </a:cubicBezTo>
                  <a:cubicBezTo>
                    <a:pt x="503" y="76"/>
                    <a:pt x="503" y="76"/>
                    <a:pt x="503" y="76"/>
                  </a:cubicBezTo>
                  <a:cubicBezTo>
                    <a:pt x="501" y="77"/>
                    <a:pt x="499" y="78"/>
                    <a:pt x="497" y="78"/>
                  </a:cubicBezTo>
                  <a:cubicBezTo>
                    <a:pt x="497" y="78"/>
                    <a:pt x="496" y="78"/>
                    <a:pt x="496" y="77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5" y="79"/>
                    <a:pt x="495" y="79"/>
                    <a:pt x="495" y="80"/>
                  </a:cubicBezTo>
                  <a:cubicBezTo>
                    <a:pt x="495" y="81"/>
                    <a:pt x="495" y="83"/>
                    <a:pt x="495" y="85"/>
                  </a:cubicBezTo>
                  <a:cubicBezTo>
                    <a:pt x="496" y="88"/>
                    <a:pt x="497" y="90"/>
                    <a:pt x="498" y="93"/>
                  </a:cubicBezTo>
                  <a:cubicBezTo>
                    <a:pt x="499" y="101"/>
                    <a:pt x="501" y="109"/>
                    <a:pt x="497" y="115"/>
                  </a:cubicBezTo>
                  <a:cubicBezTo>
                    <a:pt x="496" y="116"/>
                    <a:pt x="496" y="116"/>
                    <a:pt x="496" y="117"/>
                  </a:cubicBezTo>
                  <a:cubicBezTo>
                    <a:pt x="495" y="120"/>
                    <a:pt x="493" y="123"/>
                    <a:pt x="491" y="126"/>
                  </a:cubicBezTo>
                  <a:cubicBezTo>
                    <a:pt x="491" y="128"/>
                    <a:pt x="492" y="129"/>
                    <a:pt x="493" y="131"/>
                  </a:cubicBezTo>
                  <a:cubicBezTo>
                    <a:pt x="496" y="134"/>
                    <a:pt x="498" y="139"/>
                    <a:pt x="500" y="143"/>
                  </a:cubicBezTo>
                  <a:cubicBezTo>
                    <a:pt x="502" y="149"/>
                    <a:pt x="503" y="153"/>
                    <a:pt x="500" y="157"/>
                  </a:cubicBezTo>
                  <a:cubicBezTo>
                    <a:pt x="500" y="159"/>
                    <a:pt x="499" y="160"/>
                    <a:pt x="498" y="162"/>
                  </a:cubicBezTo>
                  <a:cubicBezTo>
                    <a:pt x="496" y="164"/>
                    <a:pt x="494" y="165"/>
                    <a:pt x="493" y="167"/>
                  </a:cubicBezTo>
                  <a:cubicBezTo>
                    <a:pt x="483" y="172"/>
                    <a:pt x="474" y="178"/>
                    <a:pt x="464" y="184"/>
                  </a:cubicBezTo>
                  <a:cubicBezTo>
                    <a:pt x="428" y="208"/>
                    <a:pt x="391" y="231"/>
                    <a:pt x="354" y="255"/>
                  </a:cubicBezTo>
                  <a:cubicBezTo>
                    <a:pt x="325" y="273"/>
                    <a:pt x="297" y="290"/>
                    <a:pt x="269" y="308"/>
                  </a:cubicBezTo>
                  <a:cubicBezTo>
                    <a:pt x="235" y="331"/>
                    <a:pt x="201" y="354"/>
                    <a:pt x="167" y="377"/>
                  </a:cubicBezTo>
                  <a:cubicBezTo>
                    <a:pt x="112" y="413"/>
                    <a:pt x="58" y="449"/>
                    <a:pt x="3" y="485"/>
                  </a:cubicBezTo>
                  <a:cubicBezTo>
                    <a:pt x="3" y="485"/>
                    <a:pt x="3" y="485"/>
                    <a:pt x="3" y="485"/>
                  </a:cubicBezTo>
                  <a:cubicBezTo>
                    <a:pt x="1" y="486"/>
                    <a:pt x="1" y="487"/>
                    <a:pt x="0" y="487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489"/>
                    <a:pt x="0" y="489"/>
                    <a:pt x="0" y="490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514"/>
                    <a:pt x="1" y="538"/>
                    <a:pt x="1" y="561"/>
                  </a:cubicBezTo>
                  <a:cubicBezTo>
                    <a:pt x="2" y="578"/>
                    <a:pt x="3" y="596"/>
                    <a:pt x="3" y="613"/>
                  </a:cubicBezTo>
                  <a:cubicBezTo>
                    <a:pt x="3" y="626"/>
                    <a:pt x="4" y="640"/>
                    <a:pt x="4" y="653"/>
                  </a:cubicBezTo>
                  <a:cubicBezTo>
                    <a:pt x="5" y="678"/>
                    <a:pt x="6" y="702"/>
                    <a:pt x="6" y="727"/>
                  </a:cubicBezTo>
                  <a:cubicBezTo>
                    <a:pt x="6" y="727"/>
                    <a:pt x="6" y="727"/>
                    <a:pt x="6" y="727"/>
                  </a:cubicBezTo>
                  <a:cubicBezTo>
                    <a:pt x="6" y="739"/>
                    <a:pt x="7" y="751"/>
                    <a:pt x="7" y="763"/>
                  </a:cubicBezTo>
                  <a:cubicBezTo>
                    <a:pt x="7" y="768"/>
                    <a:pt x="7" y="773"/>
                    <a:pt x="7" y="777"/>
                  </a:cubicBezTo>
                  <a:cubicBezTo>
                    <a:pt x="8" y="813"/>
                    <a:pt x="9" y="849"/>
                    <a:pt x="10" y="886"/>
                  </a:cubicBezTo>
                  <a:cubicBezTo>
                    <a:pt x="10" y="894"/>
                    <a:pt x="10" y="897"/>
                    <a:pt x="14" y="897"/>
                  </a:cubicBezTo>
                  <a:cubicBezTo>
                    <a:pt x="16" y="897"/>
                    <a:pt x="19" y="896"/>
                    <a:pt x="23" y="895"/>
                  </a:cubicBezTo>
                  <a:cubicBezTo>
                    <a:pt x="53" y="888"/>
                    <a:pt x="82" y="880"/>
                    <a:pt x="111" y="873"/>
                  </a:cubicBezTo>
                  <a:cubicBezTo>
                    <a:pt x="114" y="872"/>
                    <a:pt x="117" y="871"/>
                    <a:pt x="118" y="871"/>
                  </a:cubicBezTo>
                  <a:cubicBezTo>
                    <a:pt x="122" y="871"/>
                    <a:pt x="123" y="874"/>
                    <a:pt x="127" y="880"/>
                  </a:cubicBezTo>
                  <a:cubicBezTo>
                    <a:pt x="135" y="893"/>
                    <a:pt x="142" y="907"/>
                    <a:pt x="150" y="921"/>
                  </a:cubicBezTo>
                  <a:cubicBezTo>
                    <a:pt x="161" y="941"/>
                    <a:pt x="173" y="961"/>
                    <a:pt x="184" y="981"/>
                  </a:cubicBezTo>
                  <a:cubicBezTo>
                    <a:pt x="202" y="1014"/>
                    <a:pt x="219" y="1046"/>
                    <a:pt x="237" y="1079"/>
                  </a:cubicBezTo>
                  <a:cubicBezTo>
                    <a:pt x="239" y="1084"/>
                    <a:pt x="243" y="1086"/>
                    <a:pt x="247" y="1087"/>
                  </a:cubicBezTo>
                  <a:cubicBezTo>
                    <a:pt x="258" y="1091"/>
                    <a:pt x="269" y="1094"/>
                    <a:pt x="280" y="1099"/>
                  </a:cubicBezTo>
                  <a:cubicBezTo>
                    <a:pt x="291" y="1103"/>
                    <a:pt x="294" y="1106"/>
                    <a:pt x="293" y="1114"/>
                  </a:cubicBezTo>
                  <a:cubicBezTo>
                    <a:pt x="298" y="1115"/>
                    <a:pt x="298" y="1115"/>
                    <a:pt x="298" y="1115"/>
                  </a:cubicBezTo>
                  <a:cubicBezTo>
                    <a:pt x="319" y="1130"/>
                    <a:pt x="319" y="1130"/>
                    <a:pt x="319" y="1130"/>
                  </a:cubicBezTo>
                  <a:cubicBezTo>
                    <a:pt x="330" y="1134"/>
                    <a:pt x="330" y="1134"/>
                    <a:pt x="330" y="1134"/>
                  </a:cubicBezTo>
                  <a:cubicBezTo>
                    <a:pt x="336" y="1141"/>
                    <a:pt x="336" y="1141"/>
                    <a:pt x="336" y="1141"/>
                  </a:cubicBezTo>
                  <a:cubicBezTo>
                    <a:pt x="333" y="1148"/>
                    <a:pt x="333" y="1148"/>
                    <a:pt x="333" y="1148"/>
                  </a:cubicBezTo>
                  <a:cubicBezTo>
                    <a:pt x="343" y="1161"/>
                    <a:pt x="343" y="1161"/>
                    <a:pt x="343" y="1161"/>
                  </a:cubicBezTo>
                  <a:cubicBezTo>
                    <a:pt x="360" y="1161"/>
                    <a:pt x="360" y="1161"/>
                    <a:pt x="360" y="1161"/>
                  </a:cubicBezTo>
                  <a:cubicBezTo>
                    <a:pt x="373" y="1171"/>
                    <a:pt x="373" y="1171"/>
                    <a:pt x="373" y="1171"/>
                  </a:cubicBezTo>
                  <a:cubicBezTo>
                    <a:pt x="378" y="1189"/>
                    <a:pt x="378" y="1189"/>
                    <a:pt x="378" y="1189"/>
                  </a:cubicBezTo>
                  <a:cubicBezTo>
                    <a:pt x="384" y="1199"/>
                    <a:pt x="384" y="1199"/>
                    <a:pt x="384" y="1199"/>
                  </a:cubicBezTo>
                  <a:cubicBezTo>
                    <a:pt x="377" y="1233"/>
                    <a:pt x="377" y="1233"/>
                    <a:pt x="377" y="1233"/>
                  </a:cubicBezTo>
                  <a:cubicBezTo>
                    <a:pt x="382" y="1239"/>
                    <a:pt x="382" y="1239"/>
                    <a:pt x="382" y="1239"/>
                  </a:cubicBezTo>
                  <a:cubicBezTo>
                    <a:pt x="380" y="1253"/>
                    <a:pt x="380" y="1253"/>
                    <a:pt x="380" y="1253"/>
                  </a:cubicBezTo>
                  <a:cubicBezTo>
                    <a:pt x="396" y="1257"/>
                    <a:pt x="396" y="1257"/>
                    <a:pt x="396" y="1257"/>
                  </a:cubicBezTo>
                  <a:cubicBezTo>
                    <a:pt x="392" y="1286"/>
                    <a:pt x="392" y="1286"/>
                    <a:pt x="392" y="1286"/>
                  </a:cubicBezTo>
                  <a:cubicBezTo>
                    <a:pt x="419" y="1292"/>
                    <a:pt x="419" y="1292"/>
                    <a:pt x="419" y="1292"/>
                  </a:cubicBezTo>
                  <a:cubicBezTo>
                    <a:pt x="439" y="1294"/>
                    <a:pt x="439" y="1294"/>
                    <a:pt x="439" y="1294"/>
                  </a:cubicBezTo>
                  <a:cubicBezTo>
                    <a:pt x="446" y="1262"/>
                    <a:pt x="446" y="1262"/>
                    <a:pt x="446" y="1262"/>
                  </a:cubicBezTo>
                  <a:cubicBezTo>
                    <a:pt x="460" y="1263"/>
                    <a:pt x="460" y="1263"/>
                    <a:pt x="460" y="1263"/>
                  </a:cubicBezTo>
                  <a:cubicBezTo>
                    <a:pt x="468" y="1235"/>
                    <a:pt x="468" y="1235"/>
                    <a:pt x="468" y="1235"/>
                  </a:cubicBezTo>
                  <a:cubicBezTo>
                    <a:pt x="530" y="1245"/>
                    <a:pt x="530" y="1245"/>
                    <a:pt x="530" y="1245"/>
                  </a:cubicBezTo>
                  <a:cubicBezTo>
                    <a:pt x="573" y="1256"/>
                    <a:pt x="573" y="1256"/>
                    <a:pt x="573" y="1256"/>
                  </a:cubicBezTo>
                  <a:cubicBezTo>
                    <a:pt x="649" y="1166"/>
                    <a:pt x="649" y="1166"/>
                    <a:pt x="649" y="1166"/>
                  </a:cubicBezTo>
                  <a:cubicBezTo>
                    <a:pt x="686" y="1156"/>
                    <a:pt x="686" y="1156"/>
                    <a:pt x="686" y="1156"/>
                  </a:cubicBezTo>
                  <a:cubicBezTo>
                    <a:pt x="803" y="1116"/>
                    <a:pt x="803" y="1116"/>
                    <a:pt x="803" y="1116"/>
                  </a:cubicBezTo>
                  <a:cubicBezTo>
                    <a:pt x="826" y="1065"/>
                    <a:pt x="826" y="1065"/>
                    <a:pt x="826" y="1065"/>
                  </a:cubicBezTo>
                  <a:cubicBezTo>
                    <a:pt x="728" y="891"/>
                    <a:pt x="728" y="891"/>
                    <a:pt x="728" y="891"/>
                  </a:cubicBezTo>
                  <a:cubicBezTo>
                    <a:pt x="730" y="861"/>
                    <a:pt x="730" y="861"/>
                    <a:pt x="730" y="861"/>
                  </a:cubicBezTo>
                  <a:cubicBezTo>
                    <a:pt x="744" y="852"/>
                    <a:pt x="744" y="852"/>
                    <a:pt x="744" y="852"/>
                  </a:cubicBezTo>
                  <a:cubicBezTo>
                    <a:pt x="744" y="843"/>
                    <a:pt x="744" y="843"/>
                    <a:pt x="744" y="843"/>
                  </a:cubicBezTo>
                  <a:cubicBezTo>
                    <a:pt x="750" y="837"/>
                    <a:pt x="750" y="837"/>
                    <a:pt x="750" y="837"/>
                  </a:cubicBezTo>
                  <a:cubicBezTo>
                    <a:pt x="936" y="361"/>
                    <a:pt x="936" y="361"/>
                    <a:pt x="936" y="361"/>
                  </a:cubicBezTo>
                  <a:cubicBezTo>
                    <a:pt x="929" y="46"/>
                    <a:pt x="929" y="46"/>
                    <a:pt x="929" y="46"/>
                  </a:cubicBezTo>
                  <a:cubicBezTo>
                    <a:pt x="921" y="45"/>
                    <a:pt x="914" y="44"/>
                    <a:pt x="907" y="43"/>
                  </a:cubicBezTo>
                  <a:cubicBezTo>
                    <a:pt x="907" y="43"/>
                    <a:pt x="907" y="43"/>
                    <a:pt x="907" y="43"/>
                  </a:cubicBezTo>
                  <a:cubicBezTo>
                    <a:pt x="887" y="40"/>
                    <a:pt x="867" y="37"/>
                    <a:pt x="846" y="34"/>
                  </a:cubicBezTo>
                  <a:cubicBezTo>
                    <a:pt x="846" y="34"/>
                    <a:pt x="846" y="34"/>
                    <a:pt x="846" y="34"/>
                  </a:cubicBezTo>
                  <a:cubicBezTo>
                    <a:pt x="823" y="30"/>
                    <a:pt x="800" y="27"/>
                    <a:pt x="776" y="23"/>
                  </a:cubicBezTo>
                  <a:cubicBezTo>
                    <a:pt x="776" y="23"/>
                    <a:pt x="776" y="23"/>
                    <a:pt x="776" y="23"/>
                  </a:cubicBezTo>
                  <a:cubicBezTo>
                    <a:pt x="760" y="21"/>
                    <a:pt x="743" y="19"/>
                    <a:pt x="727" y="16"/>
                  </a:cubicBezTo>
                  <a:cubicBezTo>
                    <a:pt x="727" y="16"/>
                    <a:pt x="727" y="16"/>
                    <a:pt x="727" y="16"/>
                  </a:cubicBezTo>
                  <a:cubicBezTo>
                    <a:pt x="714" y="14"/>
                    <a:pt x="701" y="12"/>
                    <a:pt x="688" y="10"/>
                  </a:cubicBezTo>
                  <a:cubicBezTo>
                    <a:pt x="688" y="10"/>
                    <a:pt x="688" y="10"/>
                    <a:pt x="688" y="10"/>
                  </a:cubicBezTo>
                  <a:cubicBezTo>
                    <a:pt x="676" y="8"/>
                    <a:pt x="664" y="7"/>
                    <a:pt x="651" y="5"/>
                  </a:cubicBezTo>
                  <a:cubicBezTo>
                    <a:pt x="640" y="3"/>
                    <a:pt x="628" y="1"/>
                    <a:pt x="61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9" name="Княжпогостский район">
              <a:extLst>
                <a:ext uri="{FF2B5EF4-FFF2-40B4-BE49-F238E27FC236}">
                  <a16:creationId xmlns:a16="http://schemas.microsoft.com/office/drawing/2014/main" xmlns="" id="{DC1C4E04-9E01-6C13-F0FD-89092845C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3825"/>
              <a:ext cx="764" cy="1135"/>
            </a:xfrm>
            <a:custGeom>
              <a:avLst/>
              <a:gdLst>
                <a:gd name="T0" fmla="*/ 357 w 764"/>
                <a:gd name="T1" fmla="*/ 30 h 1135"/>
                <a:gd name="T2" fmla="*/ 334 w 764"/>
                <a:gd name="T3" fmla="*/ 65 h 1135"/>
                <a:gd name="T4" fmla="*/ 282 w 764"/>
                <a:gd name="T5" fmla="*/ 56 h 1135"/>
                <a:gd name="T6" fmla="*/ 226 w 764"/>
                <a:gd name="T7" fmla="*/ 153 h 1135"/>
                <a:gd name="T8" fmla="*/ 32 w 764"/>
                <a:gd name="T9" fmla="*/ 258 h 1135"/>
                <a:gd name="T10" fmla="*/ 14 w 764"/>
                <a:gd name="T11" fmla="*/ 412 h 1135"/>
                <a:gd name="T12" fmla="*/ 54 w 764"/>
                <a:gd name="T13" fmla="*/ 416 h 1135"/>
                <a:gd name="T14" fmla="*/ 156 w 764"/>
                <a:gd name="T15" fmla="*/ 476 h 1135"/>
                <a:gd name="T16" fmla="*/ 164 w 764"/>
                <a:gd name="T17" fmla="*/ 515 h 1135"/>
                <a:gd name="T18" fmla="*/ 193 w 764"/>
                <a:gd name="T19" fmla="*/ 561 h 1135"/>
                <a:gd name="T20" fmla="*/ 206 w 764"/>
                <a:gd name="T21" fmla="*/ 598 h 1135"/>
                <a:gd name="T22" fmla="*/ 82 w 764"/>
                <a:gd name="T23" fmla="*/ 651 h 1135"/>
                <a:gd name="T24" fmla="*/ 49 w 764"/>
                <a:gd name="T25" fmla="*/ 718 h 1135"/>
                <a:gd name="T26" fmla="*/ 67 w 764"/>
                <a:gd name="T27" fmla="*/ 874 h 1135"/>
                <a:gd name="T28" fmla="*/ 143 w 764"/>
                <a:gd name="T29" fmla="*/ 1031 h 1135"/>
                <a:gd name="T30" fmla="*/ 191 w 764"/>
                <a:gd name="T31" fmla="*/ 1073 h 1135"/>
                <a:gd name="T32" fmla="*/ 196 w 764"/>
                <a:gd name="T33" fmla="*/ 1096 h 1135"/>
                <a:gd name="T34" fmla="*/ 211 w 764"/>
                <a:gd name="T35" fmla="*/ 1118 h 1135"/>
                <a:gd name="T36" fmla="*/ 309 w 764"/>
                <a:gd name="T37" fmla="*/ 1122 h 1135"/>
                <a:gd name="T38" fmla="*/ 315 w 764"/>
                <a:gd name="T39" fmla="*/ 1064 h 1135"/>
                <a:gd name="T40" fmla="*/ 337 w 764"/>
                <a:gd name="T41" fmla="*/ 999 h 1135"/>
                <a:gd name="T42" fmla="*/ 337 w 764"/>
                <a:gd name="T43" fmla="*/ 931 h 1135"/>
                <a:gd name="T44" fmla="*/ 363 w 764"/>
                <a:gd name="T45" fmla="*/ 899 h 1135"/>
                <a:gd name="T46" fmla="*/ 435 w 764"/>
                <a:gd name="T47" fmla="*/ 892 h 1135"/>
                <a:gd name="T48" fmla="*/ 589 w 764"/>
                <a:gd name="T49" fmla="*/ 923 h 1135"/>
                <a:gd name="T50" fmla="*/ 752 w 764"/>
                <a:gd name="T51" fmla="*/ 850 h 1135"/>
                <a:gd name="T52" fmla="*/ 696 w 764"/>
                <a:gd name="T53" fmla="*/ 762 h 1135"/>
                <a:gd name="T54" fmla="*/ 660 w 764"/>
                <a:gd name="T55" fmla="*/ 671 h 1135"/>
                <a:gd name="T56" fmla="*/ 607 w 764"/>
                <a:gd name="T57" fmla="*/ 590 h 1135"/>
                <a:gd name="T58" fmla="*/ 598 w 764"/>
                <a:gd name="T59" fmla="*/ 525 h 1135"/>
                <a:gd name="T60" fmla="*/ 601 w 764"/>
                <a:gd name="T61" fmla="*/ 447 h 1135"/>
                <a:gd name="T62" fmla="*/ 561 w 764"/>
                <a:gd name="T63" fmla="*/ 293 h 1135"/>
                <a:gd name="T64" fmla="*/ 506 w 764"/>
                <a:gd name="T65" fmla="*/ 209 h 1135"/>
                <a:gd name="T66" fmla="*/ 464 w 764"/>
                <a:gd name="T67" fmla="*/ 126 h 1135"/>
                <a:gd name="T68" fmla="*/ 482 w 764"/>
                <a:gd name="T69" fmla="*/ 23 h 1135"/>
                <a:gd name="T70" fmla="*/ 366 w 764"/>
                <a:gd name="T7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4" h="1135">
                  <a:moveTo>
                    <a:pt x="366" y="0"/>
                  </a:moveTo>
                  <a:lnTo>
                    <a:pt x="357" y="30"/>
                  </a:lnTo>
                  <a:lnTo>
                    <a:pt x="342" y="29"/>
                  </a:lnTo>
                  <a:lnTo>
                    <a:pt x="334" y="65"/>
                  </a:lnTo>
                  <a:lnTo>
                    <a:pt x="312" y="62"/>
                  </a:lnTo>
                  <a:lnTo>
                    <a:pt x="282" y="56"/>
                  </a:lnTo>
                  <a:lnTo>
                    <a:pt x="258" y="158"/>
                  </a:lnTo>
                  <a:lnTo>
                    <a:pt x="226" y="153"/>
                  </a:lnTo>
                  <a:lnTo>
                    <a:pt x="201" y="289"/>
                  </a:lnTo>
                  <a:lnTo>
                    <a:pt x="32" y="258"/>
                  </a:lnTo>
                  <a:lnTo>
                    <a:pt x="0" y="405"/>
                  </a:lnTo>
                  <a:lnTo>
                    <a:pt x="14" y="412"/>
                  </a:lnTo>
                  <a:lnTo>
                    <a:pt x="22" y="410"/>
                  </a:lnTo>
                  <a:lnTo>
                    <a:pt x="54" y="416"/>
                  </a:lnTo>
                  <a:lnTo>
                    <a:pt x="49" y="450"/>
                  </a:lnTo>
                  <a:lnTo>
                    <a:pt x="156" y="476"/>
                  </a:lnTo>
                  <a:lnTo>
                    <a:pt x="148" y="512"/>
                  </a:lnTo>
                  <a:lnTo>
                    <a:pt x="164" y="515"/>
                  </a:lnTo>
                  <a:lnTo>
                    <a:pt x="160" y="553"/>
                  </a:lnTo>
                  <a:lnTo>
                    <a:pt x="193" y="561"/>
                  </a:lnTo>
                  <a:lnTo>
                    <a:pt x="189" y="592"/>
                  </a:lnTo>
                  <a:lnTo>
                    <a:pt x="206" y="598"/>
                  </a:lnTo>
                  <a:lnTo>
                    <a:pt x="189" y="673"/>
                  </a:lnTo>
                  <a:lnTo>
                    <a:pt x="82" y="651"/>
                  </a:lnTo>
                  <a:lnTo>
                    <a:pt x="65" y="718"/>
                  </a:lnTo>
                  <a:lnTo>
                    <a:pt x="49" y="718"/>
                  </a:lnTo>
                  <a:lnTo>
                    <a:pt x="18" y="864"/>
                  </a:lnTo>
                  <a:lnTo>
                    <a:pt x="67" y="874"/>
                  </a:lnTo>
                  <a:lnTo>
                    <a:pt x="41" y="1010"/>
                  </a:lnTo>
                  <a:lnTo>
                    <a:pt x="143" y="1031"/>
                  </a:lnTo>
                  <a:lnTo>
                    <a:pt x="139" y="1062"/>
                  </a:lnTo>
                  <a:lnTo>
                    <a:pt x="191" y="1073"/>
                  </a:lnTo>
                  <a:lnTo>
                    <a:pt x="191" y="1091"/>
                  </a:lnTo>
                  <a:lnTo>
                    <a:pt x="196" y="1096"/>
                  </a:lnTo>
                  <a:lnTo>
                    <a:pt x="208" y="1100"/>
                  </a:lnTo>
                  <a:lnTo>
                    <a:pt x="211" y="1118"/>
                  </a:lnTo>
                  <a:lnTo>
                    <a:pt x="305" y="1135"/>
                  </a:lnTo>
                  <a:lnTo>
                    <a:pt x="309" y="1122"/>
                  </a:lnTo>
                  <a:lnTo>
                    <a:pt x="305" y="1117"/>
                  </a:lnTo>
                  <a:lnTo>
                    <a:pt x="315" y="1064"/>
                  </a:lnTo>
                  <a:lnTo>
                    <a:pt x="324" y="1064"/>
                  </a:lnTo>
                  <a:lnTo>
                    <a:pt x="337" y="999"/>
                  </a:lnTo>
                  <a:lnTo>
                    <a:pt x="321" y="994"/>
                  </a:lnTo>
                  <a:lnTo>
                    <a:pt x="337" y="931"/>
                  </a:lnTo>
                  <a:lnTo>
                    <a:pt x="356" y="933"/>
                  </a:lnTo>
                  <a:lnTo>
                    <a:pt x="363" y="899"/>
                  </a:lnTo>
                  <a:lnTo>
                    <a:pt x="432" y="912"/>
                  </a:lnTo>
                  <a:lnTo>
                    <a:pt x="435" y="892"/>
                  </a:lnTo>
                  <a:lnTo>
                    <a:pt x="440" y="890"/>
                  </a:lnTo>
                  <a:lnTo>
                    <a:pt x="589" y="923"/>
                  </a:lnTo>
                  <a:lnTo>
                    <a:pt x="610" y="819"/>
                  </a:lnTo>
                  <a:lnTo>
                    <a:pt x="752" y="850"/>
                  </a:lnTo>
                  <a:lnTo>
                    <a:pt x="764" y="779"/>
                  </a:lnTo>
                  <a:lnTo>
                    <a:pt x="696" y="762"/>
                  </a:lnTo>
                  <a:lnTo>
                    <a:pt x="710" y="686"/>
                  </a:lnTo>
                  <a:lnTo>
                    <a:pt x="660" y="671"/>
                  </a:lnTo>
                  <a:lnTo>
                    <a:pt x="669" y="606"/>
                  </a:lnTo>
                  <a:lnTo>
                    <a:pt x="607" y="590"/>
                  </a:lnTo>
                  <a:lnTo>
                    <a:pt x="617" y="532"/>
                  </a:lnTo>
                  <a:lnTo>
                    <a:pt x="598" y="525"/>
                  </a:lnTo>
                  <a:lnTo>
                    <a:pt x="613" y="454"/>
                  </a:lnTo>
                  <a:lnTo>
                    <a:pt x="601" y="447"/>
                  </a:lnTo>
                  <a:lnTo>
                    <a:pt x="627" y="310"/>
                  </a:lnTo>
                  <a:lnTo>
                    <a:pt x="561" y="293"/>
                  </a:lnTo>
                  <a:lnTo>
                    <a:pt x="573" y="227"/>
                  </a:lnTo>
                  <a:lnTo>
                    <a:pt x="506" y="209"/>
                  </a:lnTo>
                  <a:lnTo>
                    <a:pt x="519" y="141"/>
                  </a:lnTo>
                  <a:lnTo>
                    <a:pt x="464" y="126"/>
                  </a:lnTo>
                  <a:lnTo>
                    <a:pt x="487" y="28"/>
                  </a:lnTo>
                  <a:lnTo>
                    <a:pt x="482" y="23"/>
                  </a:lnTo>
                  <a:lnTo>
                    <a:pt x="434" y="11"/>
                  </a:lnTo>
                  <a:lnTo>
                    <a:pt x="366" y="0"/>
                  </a:ln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0" name="Прилузский район">
              <a:extLst>
                <a:ext uri="{FF2B5EF4-FFF2-40B4-BE49-F238E27FC236}">
                  <a16:creationId xmlns:a16="http://schemas.microsoft.com/office/drawing/2014/main" xmlns="" id="{A4A5571E-E2D8-A051-D020-BEFFD675D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5447"/>
              <a:ext cx="432" cy="827"/>
            </a:xfrm>
            <a:custGeom>
              <a:avLst/>
              <a:gdLst>
                <a:gd name="T0" fmla="*/ 68 w 392"/>
                <a:gd name="T1" fmla="*/ 11 h 750"/>
                <a:gd name="T2" fmla="*/ 14 w 392"/>
                <a:gd name="T3" fmla="*/ 39 h 750"/>
                <a:gd name="T4" fmla="*/ 14 w 392"/>
                <a:gd name="T5" fmla="*/ 39 h 750"/>
                <a:gd name="T6" fmla="*/ 11 w 392"/>
                <a:gd name="T7" fmla="*/ 42 h 750"/>
                <a:gd name="T8" fmla="*/ 11 w 392"/>
                <a:gd name="T9" fmla="*/ 44 h 750"/>
                <a:gd name="T10" fmla="*/ 3 w 392"/>
                <a:gd name="T11" fmla="*/ 92 h 750"/>
                <a:gd name="T12" fmla="*/ 3 w 392"/>
                <a:gd name="T13" fmla="*/ 130 h 750"/>
                <a:gd name="T14" fmla="*/ 23 w 392"/>
                <a:gd name="T15" fmla="*/ 232 h 750"/>
                <a:gd name="T16" fmla="*/ 17 w 392"/>
                <a:gd name="T17" fmla="*/ 241 h 750"/>
                <a:gd name="T18" fmla="*/ 22 w 392"/>
                <a:gd name="T19" fmla="*/ 258 h 750"/>
                <a:gd name="T20" fmla="*/ 40 w 392"/>
                <a:gd name="T21" fmla="*/ 274 h 750"/>
                <a:gd name="T22" fmla="*/ 45 w 392"/>
                <a:gd name="T23" fmla="*/ 282 h 750"/>
                <a:gd name="T24" fmla="*/ 51 w 392"/>
                <a:gd name="T25" fmla="*/ 285 h 750"/>
                <a:gd name="T26" fmla="*/ 69 w 392"/>
                <a:gd name="T27" fmla="*/ 315 h 750"/>
                <a:gd name="T28" fmla="*/ 61 w 392"/>
                <a:gd name="T29" fmla="*/ 330 h 750"/>
                <a:gd name="T30" fmla="*/ 17 w 392"/>
                <a:gd name="T31" fmla="*/ 369 h 750"/>
                <a:gd name="T32" fmla="*/ 15 w 392"/>
                <a:gd name="T33" fmla="*/ 371 h 750"/>
                <a:gd name="T34" fmla="*/ 10 w 392"/>
                <a:gd name="T35" fmla="*/ 389 h 750"/>
                <a:gd name="T36" fmla="*/ 13 w 392"/>
                <a:gd name="T37" fmla="*/ 435 h 750"/>
                <a:gd name="T38" fmla="*/ 15 w 392"/>
                <a:gd name="T39" fmla="*/ 460 h 750"/>
                <a:gd name="T40" fmla="*/ 15 w 392"/>
                <a:gd name="T41" fmla="*/ 493 h 750"/>
                <a:gd name="T42" fmla="*/ 15 w 392"/>
                <a:gd name="T43" fmla="*/ 505 h 750"/>
                <a:gd name="T44" fmla="*/ 16 w 392"/>
                <a:gd name="T45" fmla="*/ 535 h 750"/>
                <a:gd name="T46" fmla="*/ 25 w 392"/>
                <a:gd name="T47" fmla="*/ 556 h 750"/>
                <a:gd name="T48" fmla="*/ 55 w 392"/>
                <a:gd name="T49" fmla="*/ 561 h 750"/>
                <a:gd name="T50" fmla="*/ 68 w 392"/>
                <a:gd name="T51" fmla="*/ 557 h 750"/>
                <a:gd name="T52" fmla="*/ 83 w 392"/>
                <a:gd name="T53" fmla="*/ 565 h 750"/>
                <a:gd name="T54" fmla="*/ 132 w 392"/>
                <a:gd name="T55" fmla="*/ 583 h 750"/>
                <a:gd name="T56" fmla="*/ 130 w 392"/>
                <a:gd name="T57" fmla="*/ 592 h 750"/>
                <a:gd name="T58" fmla="*/ 129 w 392"/>
                <a:gd name="T59" fmla="*/ 602 h 750"/>
                <a:gd name="T60" fmla="*/ 123 w 392"/>
                <a:gd name="T61" fmla="*/ 634 h 750"/>
                <a:gd name="T62" fmla="*/ 127 w 392"/>
                <a:gd name="T63" fmla="*/ 636 h 750"/>
                <a:gd name="T64" fmla="*/ 146 w 392"/>
                <a:gd name="T65" fmla="*/ 637 h 750"/>
                <a:gd name="T66" fmla="*/ 183 w 392"/>
                <a:gd name="T67" fmla="*/ 664 h 750"/>
                <a:gd name="T68" fmla="*/ 183 w 392"/>
                <a:gd name="T69" fmla="*/ 669 h 750"/>
                <a:gd name="T70" fmla="*/ 214 w 392"/>
                <a:gd name="T71" fmla="*/ 676 h 750"/>
                <a:gd name="T72" fmla="*/ 224 w 392"/>
                <a:gd name="T73" fmla="*/ 695 h 750"/>
                <a:gd name="T74" fmla="*/ 223 w 392"/>
                <a:gd name="T75" fmla="*/ 696 h 750"/>
                <a:gd name="T76" fmla="*/ 223 w 392"/>
                <a:gd name="T77" fmla="*/ 700 h 750"/>
                <a:gd name="T78" fmla="*/ 220 w 392"/>
                <a:gd name="T79" fmla="*/ 721 h 750"/>
                <a:gd name="T80" fmla="*/ 216 w 392"/>
                <a:gd name="T81" fmla="*/ 735 h 750"/>
                <a:gd name="T82" fmla="*/ 225 w 392"/>
                <a:gd name="T83" fmla="*/ 747 h 750"/>
                <a:gd name="T84" fmla="*/ 245 w 392"/>
                <a:gd name="T85" fmla="*/ 750 h 750"/>
                <a:gd name="T86" fmla="*/ 257 w 392"/>
                <a:gd name="T87" fmla="*/ 743 h 750"/>
                <a:gd name="T88" fmla="*/ 258 w 392"/>
                <a:gd name="T89" fmla="*/ 743 h 750"/>
                <a:gd name="T90" fmla="*/ 269 w 392"/>
                <a:gd name="T91" fmla="*/ 706 h 750"/>
                <a:gd name="T92" fmla="*/ 265 w 392"/>
                <a:gd name="T93" fmla="*/ 686 h 750"/>
                <a:gd name="T94" fmla="*/ 265 w 392"/>
                <a:gd name="T95" fmla="*/ 654 h 750"/>
                <a:gd name="T96" fmla="*/ 269 w 392"/>
                <a:gd name="T97" fmla="*/ 583 h 750"/>
                <a:gd name="T98" fmla="*/ 284 w 392"/>
                <a:gd name="T99" fmla="*/ 574 h 750"/>
                <a:gd name="T100" fmla="*/ 288 w 392"/>
                <a:gd name="T101" fmla="*/ 574 h 750"/>
                <a:gd name="T102" fmla="*/ 302 w 392"/>
                <a:gd name="T103" fmla="*/ 564 h 750"/>
                <a:gd name="T104" fmla="*/ 302 w 392"/>
                <a:gd name="T105" fmla="*/ 525 h 750"/>
                <a:gd name="T106" fmla="*/ 381 w 392"/>
                <a:gd name="T107" fmla="*/ 339 h 750"/>
                <a:gd name="T108" fmla="*/ 313 w 392"/>
                <a:gd name="T109" fmla="*/ 265 h 750"/>
                <a:gd name="T110" fmla="*/ 290 w 392"/>
                <a:gd name="T111" fmla="*/ 235 h 750"/>
                <a:gd name="T112" fmla="*/ 290 w 392"/>
                <a:gd name="T113" fmla="*/ 197 h 750"/>
                <a:gd name="T114" fmla="*/ 253 w 392"/>
                <a:gd name="T115" fmla="*/ 192 h 750"/>
                <a:gd name="T116" fmla="*/ 231 w 392"/>
                <a:gd name="T117" fmla="*/ 184 h 750"/>
                <a:gd name="T118" fmla="*/ 198 w 392"/>
                <a:gd name="T119" fmla="*/ 154 h 750"/>
                <a:gd name="T120" fmla="*/ 105 w 392"/>
                <a:gd name="T121" fmla="*/ 18 h 750"/>
                <a:gd name="T122" fmla="*/ 99 w 392"/>
                <a:gd name="T123" fmla="*/ 9 h 750"/>
                <a:gd name="T124" fmla="*/ 87 w 392"/>
                <a:gd name="T125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2" h="750">
                  <a:moveTo>
                    <a:pt x="87" y="0"/>
                  </a:moveTo>
                  <a:cubicBezTo>
                    <a:pt x="81" y="4"/>
                    <a:pt x="74" y="8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0" y="20"/>
                    <a:pt x="32" y="30"/>
                    <a:pt x="14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40"/>
                    <a:pt x="12" y="40"/>
                    <a:pt x="12" y="41"/>
                  </a:cubicBezTo>
                  <a:cubicBezTo>
                    <a:pt x="11" y="41"/>
                    <a:pt x="11" y="41"/>
                    <a:pt x="11" y="42"/>
                  </a:cubicBezTo>
                  <a:cubicBezTo>
                    <a:pt x="11" y="42"/>
                    <a:pt x="11" y="43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9" y="60"/>
                    <a:pt x="5" y="76"/>
                    <a:pt x="3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2" y="100"/>
                    <a:pt x="0" y="107"/>
                    <a:pt x="0" y="113"/>
                  </a:cubicBezTo>
                  <a:cubicBezTo>
                    <a:pt x="0" y="119"/>
                    <a:pt x="1" y="125"/>
                    <a:pt x="3" y="130"/>
                  </a:cubicBezTo>
                  <a:cubicBezTo>
                    <a:pt x="10" y="160"/>
                    <a:pt x="17" y="190"/>
                    <a:pt x="25" y="220"/>
                  </a:cubicBezTo>
                  <a:cubicBezTo>
                    <a:pt x="26" y="225"/>
                    <a:pt x="26" y="229"/>
                    <a:pt x="23" y="232"/>
                  </a:cubicBezTo>
                  <a:cubicBezTo>
                    <a:pt x="23" y="233"/>
                    <a:pt x="23" y="234"/>
                    <a:pt x="22" y="234"/>
                  </a:cubicBezTo>
                  <a:cubicBezTo>
                    <a:pt x="21" y="237"/>
                    <a:pt x="19" y="239"/>
                    <a:pt x="17" y="241"/>
                  </a:cubicBezTo>
                  <a:cubicBezTo>
                    <a:pt x="17" y="244"/>
                    <a:pt x="17" y="247"/>
                    <a:pt x="17" y="250"/>
                  </a:cubicBezTo>
                  <a:cubicBezTo>
                    <a:pt x="16" y="255"/>
                    <a:pt x="20" y="255"/>
                    <a:pt x="22" y="258"/>
                  </a:cubicBezTo>
                  <a:cubicBezTo>
                    <a:pt x="25" y="263"/>
                    <a:pt x="30" y="264"/>
                    <a:pt x="35" y="267"/>
                  </a:cubicBezTo>
                  <a:cubicBezTo>
                    <a:pt x="37" y="269"/>
                    <a:pt x="41" y="273"/>
                    <a:pt x="40" y="274"/>
                  </a:cubicBezTo>
                  <a:cubicBezTo>
                    <a:pt x="37" y="280"/>
                    <a:pt x="39" y="282"/>
                    <a:pt x="44" y="282"/>
                  </a:cubicBezTo>
                  <a:cubicBezTo>
                    <a:pt x="44" y="282"/>
                    <a:pt x="45" y="282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7" y="282"/>
                    <a:pt x="49" y="284"/>
                    <a:pt x="51" y="285"/>
                  </a:cubicBezTo>
                  <a:cubicBezTo>
                    <a:pt x="55" y="289"/>
                    <a:pt x="59" y="292"/>
                    <a:pt x="63" y="296"/>
                  </a:cubicBezTo>
                  <a:cubicBezTo>
                    <a:pt x="68" y="301"/>
                    <a:pt x="70" y="309"/>
                    <a:pt x="69" y="315"/>
                  </a:cubicBezTo>
                  <a:cubicBezTo>
                    <a:pt x="69" y="318"/>
                    <a:pt x="68" y="321"/>
                    <a:pt x="66" y="324"/>
                  </a:cubicBezTo>
                  <a:cubicBezTo>
                    <a:pt x="65" y="326"/>
                    <a:pt x="63" y="329"/>
                    <a:pt x="61" y="330"/>
                  </a:cubicBezTo>
                  <a:cubicBezTo>
                    <a:pt x="61" y="330"/>
                    <a:pt x="61" y="330"/>
                    <a:pt x="61" y="330"/>
                  </a:cubicBezTo>
                  <a:cubicBezTo>
                    <a:pt x="46" y="343"/>
                    <a:pt x="31" y="356"/>
                    <a:pt x="17" y="369"/>
                  </a:cubicBezTo>
                  <a:cubicBezTo>
                    <a:pt x="17" y="369"/>
                    <a:pt x="17" y="369"/>
                    <a:pt x="17" y="369"/>
                  </a:cubicBezTo>
                  <a:cubicBezTo>
                    <a:pt x="16" y="370"/>
                    <a:pt x="16" y="370"/>
                    <a:pt x="15" y="371"/>
                  </a:cubicBezTo>
                  <a:cubicBezTo>
                    <a:pt x="14" y="376"/>
                    <a:pt x="12" y="381"/>
                    <a:pt x="11" y="385"/>
                  </a:cubicBezTo>
                  <a:cubicBezTo>
                    <a:pt x="11" y="386"/>
                    <a:pt x="11" y="388"/>
                    <a:pt x="10" y="389"/>
                  </a:cubicBezTo>
                  <a:cubicBezTo>
                    <a:pt x="10" y="397"/>
                    <a:pt x="10" y="405"/>
                    <a:pt x="10" y="413"/>
                  </a:cubicBezTo>
                  <a:cubicBezTo>
                    <a:pt x="11" y="420"/>
                    <a:pt x="12" y="427"/>
                    <a:pt x="13" y="435"/>
                  </a:cubicBezTo>
                  <a:cubicBezTo>
                    <a:pt x="15" y="441"/>
                    <a:pt x="15" y="448"/>
                    <a:pt x="15" y="455"/>
                  </a:cubicBezTo>
                  <a:cubicBezTo>
                    <a:pt x="15" y="457"/>
                    <a:pt x="15" y="458"/>
                    <a:pt x="15" y="460"/>
                  </a:cubicBezTo>
                  <a:cubicBezTo>
                    <a:pt x="15" y="465"/>
                    <a:pt x="15" y="469"/>
                    <a:pt x="15" y="474"/>
                  </a:cubicBezTo>
                  <a:cubicBezTo>
                    <a:pt x="15" y="480"/>
                    <a:pt x="15" y="486"/>
                    <a:pt x="15" y="493"/>
                  </a:cubicBezTo>
                  <a:cubicBezTo>
                    <a:pt x="15" y="493"/>
                    <a:pt x="15" y="493"/>
                    <a:pt x="15" y="493"/>
                  </a:cubicBezTo>
                  <a:cubicBezTo>
                    <a:pt x="15" y="505"/>
                    <a:pt x="15" y="505"/>
                    <a:pt x="15" y="505"/>
                  </a:cubicBezTo>
                  <a:cubicBezTo>
                    <a:pt x="15" y="507"/>
                    <a:pt x="15" y="510"/>
                    <a:pt x="15" y="512"/>
                  </a:cubicBezTo>
                  <a:cubicBezTo>
                    <a:pt x="16" y="520"/>
                    <a:pt x="16" y="527"/>
                    <a:pt x="16" y="535"/>
                  </a:cubicBezTo>
                  <a:cubicBezTo>
                    <a:pt x="16" y="541"/>
                    <a:pt x="17" y="547"/>
                    <a:pt x="17" y="553"/>
                  </a:cubicBezTo>
                  <a:cubicBezTo>
                    <a:pt x="18" y="555"/>
                    <a:pt x="20" y="556"/>
                    <a:pt x="25" y="556"/>
                  </a:cubicBezTo>
                  <a:cubicBezTo>
                    <a:pt x="34" y="558"/>
                    <a:pt x="43" y="559"/>
                    <a:pt x="53" y="560"/>
                  </a:cubicBezTo>
                  <a:cubicBezTo>
                    <a:pt x="54" y="560"/>
                    <a:pt x="54" y="561"/>
                    <a:pt x="55" y="561"/>
                  </a:cubicBezTo>
                  <a:cubicBezTo>
                    <a:pt x="58" y="561"/>
                    <a:pt x="61" y="560"/>
                    <a:pt x="63" y="559"/>
                  </a:cubicBezTo>
                  <a:cubicBezTo>
                    <a:pt x="65" y="557"/>
                    <a:pt x="67" y="557"/>
                    <a:pt x="68" y="557"/>
                  </a:cubicBezTo>
                  <a:cubicBezTo>
                    <a:pt x="71" y="557"/>
                    <a:pt x="73" y="558"/>
                    <a:pt x="75" y="561"/>
                  </a:cubicBezTo>
                  <a:cubicBezTo>
                    <a:pt x="77" y="564"/>
                    <a:pt x="79" y="565"/>
                    <a:pt x="83" y="565"/>
                  </a:cubicBezTo>
                  <a:cubicBezTo>
                    <a:pt x="96" y="567"/>
                    <a:pt x="110" y="569"/>
                    <a:pt x="123" y="572"/>
                  </a:cubicBezTo>
                  <a:cubicBezTo>
                    <a:pt x="131" y="573"/>
                    <a:pt x="132" y="575"/>
                    <a:pt x="132" y="583"/>
                  </a:cubicBezTo>
                  <a:cubicBezTo>
                    <a:pt x="131" y="585"/>
                    <a:pt x="131" y="588"/>
                    <a:pt x="131" y="590"/>
                  </a:cubicBezTo>
                  <a:cubicBezTo>
                    <a:pt x="131" y="591"/>
                    <a:pt x="130" y="591"/>
                    <a:pt x="130" y="592"/>
                  </a:cubicBezTo>
                  <a:cubicBezTo>
                    <a:pt x="130" y="593"/>
                    <a:pt x="130" y="594"/>
                    <a:pt x="130" y="595"/>
                  </a:cubicBezTo>
                  <a:cubicBezTo>
                    <a:pt x="130" y="596"/>
                    <a:pt x="129" y="598"/>
                    <a:pt x="129" y="602"/>
                  </a:cubicBezTo>
                  <a:cubicBezTo>
                    <a:pt x="129" y="602"/>
                    <a:pt x="129" y="602"/>
                    <a:pt x="129" y="602"/>
                  </a:cubicBezTo>
                  <a:cubicBezTo>
                    <a:pt x="127" y="613"/>
                    <a:pt x="125" y="623"/>
                    <a:pt x="123" y="634"/>
                  </a:cubicBezTo>
                  <a:cubicBezTo>
                    <a:pt x="123" y="635"/>
                    <a:pt x="124" y="636"/>
                    <a:pt x="124" y="637"/>
                  </a:cubicBezTo>
                  <a:cubicBezTo>
                    <a:pt x="125" y="637"/>
                    <a:pt x="126" y="636"/>
                    <a:pt x="127" y="636"/>
                  </a:cubicBezTo>
                  <a:cubicBezTo>
                    <a:pt x="130" y="634"/>
                    <a:pt x="132" y="633"/>
                    <a:pt x="135" y="633"/>
                  </a:cubicBezTo>
                  <a:cubicBezTo>
                    <a:pt x="138" y="633"/>
                    <a:pt x="142" y="634"/>
                    <a:pt x="146" y="637"/>
                  </a:cubicBezTo>
                  <a:cubicBezTo>
                    <a:pt x="153" y="641"/>
                    <a:pt x="159" y="647"/>
                    <a:pt x="168" y="648"/>
                  </a:cubicBezTo>
                  <a:cubicBezTo>
                    <a:pt x="182" y="648"/>
                    <a:pt x="184" y="652"/>
                    <a:pt x="183" y="664"/>
                  </a:cubicBezTo>
                  <a:cubicBezTo>
                    <a:pt x="183" y="665"/>
                    <a:pt x="183" y="665"/>
                    <a:pt x="183" y="666"/>
                  </a:cubicBezTo>
                  <a:cubicBezTo>
                    <a:pt x="183" y="667"/>
                    <a:pt x="183" y="668"/>
                    <a:pt x="183" y="669"/>
                  </a:cubicBezTo>
                  <a:cubicBezTo>
                    <a:pt x="184" y="671"/>
                    <a:pt x="185" y="672"/>
                    <a:pt x="188" y="673"/>
                  </a:cubicBezTo>
                  <a:cubicBezTo>
                    <a:pt x="197" y="674"/>
                    <a:pt x="205" y="675"/>
                    <a:pt x="214" y="676"/>
                  </a:cubicBezTo>
                  <a:cubicBezTo>
                    <a:pt x="224" y="677"/>
                    <a:pt x="225" y="679"/>
                    <a:pt x="225" y="688"/>
                  </a:cubicBezTo>
                  <a:cubicBezTo>
                    <a:pt x="224" y="691"/>
                    <a:pt x="224" y="693"/>
                    <a:pt x="224" y="695"/>
                  </a:cubicBezTo>
                  <a:cubicBezTo>
                    <a:pt x="224" y="695"/>
                    <a:pt x="223" y="696"/>
                    <a:pt x="223" y="696"/>
                  </a:cubicBezTo>
                  <a:cubicBezTo>
                    <a:pt x="223" y="696"/>
                    <a:pt x="223" y="696"/>
                    <a:pt x="223" y="696"/>
                  </a:cubicBezTo>
                  <a:cubicBezTo>
                    <a:pt x="223" y="698"/>
                    <a:pt x="223" y="699"/>
                    <a:pt x="223" y="700"/>
                  </a:cubicBezTo>
                  <a:cubicBezTo>
                    <a:pt x="223" y="700"/>
                    <a:pt x="223" y="700"/>
                    <a:pt x="223" y="700"/>
                  </a:cubicBezTo>
                  <a:cubicBezTo>
                    <a:pt x="223" y="700"/>
                    <a:pt x="223" y="700"/>
                    <a:pt x="223" y="700"/>
                  </a:cubicBezTo>
                  <a:cubicBezTo>
                    <a:pt x="222" y="707"/>
                    <a:pt x="221" y="714"/>
                    <a:pt x="220" y="721"/>
                  </a:cubicBezTo>
                  <a:cubicBezTo>
                    <a:pt x="220" y="721"/>
                    <a:pt x="220" y="721"/>
                    <a:pt x="220" y="721"/>
                  </a:cubicBezTo>
                  <a:cubicBezTo>
                    <a:pt x="219" y="726"/>
                    <a:pt x="217" y="730"/>
                    <a:pt x="216" y="735"/>
                  </a:cubicBezTo>
                  <a:cubicBezTo>
                    <a:pt x="216" y="735"/>
                    <a:pt x="216" y="735"/>
                    <a:pt x="216" y="735"/>
                  </a:cubicBezTo>
                  <a:cubicBezTo>
                    <a:pt x="215" y="742"/>
                    <a:pt x="218" y="746"/>
                    <a:pt x="225" y="747"/>
                  </a:cubicBezTo>
                  <a:cubicBezTo>
                    <a:pt x="229" y="748"/>
                    <a:pt x="233" y="749"/>
                    <a:pt x="237" y="749"/>
                  </a:cubicBezTo>
                  <a:cubicBezTo>
                    <a:pt x="239" y="750"/>
                    <a:pt x="242" y="750"/>
                    <a:pt x="245" y="750"/>
                  </a:cubicBezTo>
                  <a:cubicBezTo>
                    <a:pt x="248" y="750"/>
                    <a:pt x="251" y="749"/>
                    <a:pt x="253" y="745"/>
                  </a:cubicBezTo>
                  <a:cubicBezTo>
                    <a:pt x="254" y="744"/>
                    <a:pt x="256" y="743"/>
                    <a:pt x="257" y="743"/>
                  </a:cubicBezTo>
                  <a:cubicBezTo>
                    <a:pt x="257" y="743"/>
                    <a:pt x="257" y="743"/>
                    <a:pt x="257" y="743"/>
                  </a:cubicBezTo>
                  <a:cubicBezTo>
                    <a:pt x="257" y="743"/>
                    <a:pt x="257" y="743"/>
                    <a:pt x="258" y="743"/>
                  </a:cubicBezTo>
                  <a:cubicBezTo>
                    <a:pt x="262" y="743"/>
                    <a:pt x="263" y="740"/>
                    <a:pt x="263" y="737"/>
                  </a:cubicBezTo>
                  <a:cubicBezTo>
                    <a:pt x="265" y="727"/>
                    <a:pt x="267" y="716"/>
                    <a:pt x="269" y="706"/>
                  </a:cubicBezTo>
                  <a:cubicBezTo>
                    <a:pt x="269" y="704"/>
                    <a:pt x="269" y="701"/>
                    <a:pt x="267" y="700"/>
                  </a:cubicBezTo>
                  <a:cubicBezTo>
                    <a:pt x="263" y="696"/>
                    <a:pt x="264" y="691"/>
                    <a:pt x="265" y="686"/>
                  </a:cubicBezTo>
                  <a:cubicBezTo>
                    <a:pt x="266" y="678"/>
                    <a:pt x="267" y="671"/>
                    <a:pt x="269" y="663"/>
                  </a:cubicBezTo>
                  <a:cubicBezTo>
                    <a:pt x="270" y="658"/>
                    <a:pt x="270" y="656"/>
                    <a:pt x="265" y="654"/>
                  </a:cubicBezTo>
                  <a:cubicBezTo>
                    <a:pt x="257" y="651"/>
                    <a:pt x="257" y="649"/>
                    <a:pt x="258" y="641"/>
                  </a:cubicBezTo>
                  <a:cubicBezTo>
                    <a:pt x="261" y="622"/>
                    <a:pt x="265" y="602"/>
                    <a:pt x="269" y="583"/>
                  </a:cubicBezTo>
                  <a:cubicBezTo>
                    <a:pt x="270" y="578"/>
                    <a:pt x="273" y="575"/>
                    <a:pt x="278" y="574"/>
                  </a:cubicBezTo>
                  <a:cubicBezTo>
                    <a:pt x="280" y="574"/>
                    <a:pt x="282" y="574"/>
                    <a:pt x="284" y="574"/>
                  </a:cubicBezTo>
                  <a:cubicBezTo>
                    <a:pt x="285" y="574"/>
                    <a:pt x="286" y="574"/>
                    <a:pt x="287" y="574"/>
                  </a:cubicBezTo>
                  <a:cubicBezTo>
                    <a:pt x="287" y="574"/>
                    <a:pt x="288" y="574"/>
                    <a:pt x="288" y="574"/>
                  </a:cubicBezTo>
                  <a:cubicBezTo>
                    <a:pt x="293" y="574"/>
                    <a:pt x="298" y="572"/>
                    <a:pt x="301" y="569"/>
                  </a:cubicBezTo>
                  <a:cubicBezTo>
                    <a:pt x="303" y="567"/>
                    <a:pt x="304" y="567"/>
                    <a:pt x="302" y="564"/>
                  </a:cubicBezTo>
                  <a:cubicBezTo>
                    <a:pt x="291" y="556"/>
                    <a:pt x="290" y="540"/>
                    <a:pt x="297" y="529"/>
                  </a:cubicBezTo>
                  <a:cubicBezTo>
                    <a:pt x="299" y="527"/>
                    <a:pt x="300" y="525"/>
                    <a:pt x="302" y="525"/>
                  </a:cubicBezTo>
                  <a:cubicBezTo>
                    <a:pt x="336" y="331"/>
                    <a:pt x="336" y="331"/>
                    <a:pt x="336" y="331"/>
                  </a:cubicBezTo>
                  <a:cubicBezTo>
                    <a:pt x="381" y="339"/>
                    <a:pt x="381" y="339"/>
                    <a:pt x="381" y="339"/>
                  </a:cubicBezTo>
                  <a:cubicBezTo>
                    <a:pt x="392" y="281"/>
                    <a:pt x="392" y="281"/>
                    <a:pt x="392" y="281"/>
                  </a:cubicBezTo>
                  <a:cubicBezTo>
                    <a:pt x="313" y="265"/>
                    <a:pt x="313" y="265"/>
                    <a:pt x="313" y="265"/>
                  </a:cubicBezTo>
                  <a:cubicBezTo>
                    <a:pt x="312" y="239"/>
                    <a:pt x="312" y="239"/>
                    <a:pt x="312" y="239"/>
                  </a:cubicBezTo>
                  <a:cubicBezTo>
                    <a:pt x="290" y="235"/>
                    <a:pt x="290" y="235"/>
                    <a:pt x="290" y="235"/>
                  </a:cubicBezTo>
                  <a:cubicBezTo>
                    <a:pt x="286" y="232"/>
                    <a:pt x="286" y="232"/>
                    <a:pt x="286" y="232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53" y="192"/>
                    <a:pt x="253" y="192"/>
                    <a:pt x="253" y="192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198" y="154"/>
                    <a:pt x="198" y="154"/>
                    <a:pt x="198" y="154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99" y="9"/>
                    <a:pt x="99" y="9"/>
                  </a:cubicBezTo>
                  <a:cubicBezTo>
                    <a:pt x="97" y="9"/>
                    <a:pt x="95" y="7"/>
                    <a:pt x="92" y="4"/>
                  </a:cubicBezTo>
                  <a:cubicBezTo>
                    <a:pt x="90" y="2"/>
                    <a:pt x="89" y="1"/>
                    <a:pt x="8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1" name="Усинский район">
              <a:extLst>
                <a:ext uri="{FF2B5EF4-FFF2-40B4-BE49-F238E27FC236}">
                  <a16:creationId xmlns:a16="http://schemas.microsoft.com/office/drawing/2014/main" xmlns="" id="{43F7BE7F-8BCD-C231-C386-5B563089B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514"/>
              <a:ext cx="1105" cy="878"/>
            </a:xfrm>
            <a:custGeom>
              <a:avLst/>
              <a:gdLst>
                <a:gd name="T0" fmla="*/ 0 w 1002"/>
                <a:gd name="T1" fmla="*/ 0 h 797"/>
                <a:gd name="T2" fmla="*/ 7 w 1002"/>
                <a:gd name="T3" fmla="*/ 315 h 797"/>
                <a:gd name="T4" fmla="*/ 259 w 1002"/>
                <a:gd name="T5" fmla="*/ 561 h 797"/>
                <a:gd name="T6" fmla="*/ 344 w 1002"/>
                <a:gd name="T7" fmla="*/ 561 h 797"/>
                <a:gd name="T8" fmla="*/ 349 w 1002"/>
                <a:gd name="T9" fmla="*/ 571 h 797"/>
                <a:gd name="T10" fmla="*/ 349 w 1002"/>
                <a:gd name="T11" fmla="*/ 572 h 797"/>
                <a:gd name="T12" fmla="*/ 341 w 1002"/>
                <a:gd name="T13" fmla="*/ 584 h 797"/>
                <a:gd name="T14" fmla="*/ 318 w 1002"/>
                <a:gd name="T15" fmla="*/ 594 h 797"/>
                <a:gd name="T16" fmla="*/ 303 w 1002"/>
                <a:gd name="T17" fmla="*/ 705 h 797"/>
                <a:gd name="T18" fmla="*/ 245 w 1002"/>
                <a:gd name="T19" fmla="*/ 797 h 797"/>
                <a:gd name="T20" fmla="*/ 463 w 1002"/>
                <a:gd name="T21" fmla="*/ 657 h 797"/>
                <a:gd name="T22" fmla="*/ 512 w 1002"/>
                <a:gd name="T23" fmla="*/ 732 h 797"/>
                <a:gd name="T24" fmla="*/ 608 w 1002"/>
                <a:gd name="T25" fmla="*/ 675 h 797"/>
                <a:gd name="T26" fmla="*/ 618 w 1002"/>
                <a:gd name="T27" fmla="*/ 688 h 797"/>
                <a:gd name="T28" fmla="*/ 625 w 1002"/>
                <a:gd name="T29" fmla="*/ 681 h 797"/>
                <a:gd name="T30" fmla="*/ 643 w 1002"/>
                <a:gd name="T31" fmla="*/ 690 h 797"/>
                <a:gd name="T32" fmla="*/ 651 w 1002"/>
                <a:gd name="T33" fmla="*/ 697 h 797"/>
                <a:gd name="T34" fmla="*/ 700 w 1002"/>
                <a:gd name="T35" fmla="*/ 714 h 797"/>
                <a:gd name="T36" fmla="*/ 706 w 1002"/>
                <a:gd name="T37" fmla="*/ 710 h 797"/>
                <a:gd name="T38" fmla="*/ 704 w 1002"/>
                <a:gd name="T39" fmla="*/ 702 h 797"/>
                <a:gd name="T40" fmla="*/ 705 w 1002"/>
                <a:gd name="T41" fmla="*/ 693 h 797"/>
                <a:gd name="T42" fmla="*/ 737 w 1002"/>
                <a:gd name="T43" fmla="*/ 676 h 797"/>
                <a:gd name="T44" fmla="*/ 743 w 1002"/>
                <a:gd name="T45" fmla="*/ 646 h 797"/>
                <a:gd name="T46" fmla="*/ 743 w 1002"/>
                <a:gd name="T47" fmla="*/ 627 h 797"/>
                <a:gd name="T48" fmla="*/ 753 w 1002"/>
                <a:gd name="T49" fmla="*/ 616 h 797"/>
                <a:gd name="T50" fmla="*/ 765 w 1002"/>
                <a:gd name="T51" fmla="*/ 594 h 797"/>
                <a:gd name="T52" fmla="*/ 772 w 1002"/>
                <a:gd name="T53" fmla="*/ 590 h 797"/>
                <a:gd name="T54" fmla="*/ 775 w 1002"/>
                <a:gd name="T55" fmla="*/ 583 h 797"/>
                <a:gd name="T56" fmla="*/ 782 w 1002"/>
                <a:gd name="T57" fmla="*/ 578 h 797"/>
                <a:gd name="T58" fmla="*/ 794 w 1002"/>
                <a:gd name="T59" fmla="*/ 585 h 797"/>
                <a:gd name="T60" fmla="*/ 810 w 1002"/>
                <a:gd name="T61" fmla="*/ 575 h 797"/>
                <a:gd name="T62" fmla="*/ 834 w 1002"/>
                <a:gd name="T63" fmla="*/ 589 h 797"/>
                <a:gd name="T64" fmla="*/ 846 w 1002"/>
                <a:gd name="T65" fmla="*/ 584 h 797"/>
                <a:gd name="T66" fmla="*/ 855 w 1002"/>
                <a:gd name="T67" fmla="*/ 585 h 797"/>
                <a:gd name="T68" fmla="*/ 864 w 1002"/>
                <a:gd name="T69" fmla="*/ 583 h 797"/>
                <a:gd name="T70" fmla="*/ 869 w 1002"/>
                <a:gd name="T71" fmla="*/ 585 h 797"/>
                <a:gd name="T72" fmla="*/ 874 w 1002"/>
                <a:gd name="T73" fmla="*/ 581 h 797"/>
                <a:gd name="T74" fmla="*/ 882 w 1002"/>
                <a:gd name="T75" fmla="*/ 585 h 797"/>
                <a:gd name="T76" fmla="*/ 897 w 1002"/>
                <a:gd name="T77" fmla="*/ 586 h 797"/>
                <a:gd name="T78" fmla="*/ 912 w 1002"/>
                <a:gd name="T79" fmla="*/ 579 h 797"/>
                <a:gd name="T80" fmla="*/ 949 w 1002"/>
                <a:gd name="T81" fmla="*/ 592 h 797"/>
                <a:gd name="T82" fmla="*/ 954 w 1002"/>
                <a:gd name="T83" fmla="*/ 593 h 797"/>
                <a:gd name="T84" fmla="*/ 963 w 1002"/>
                <a:gd name="T85" fmla="*/ 598 h 797"/>
                <a:gd name="T86" fmla="*/ 975 w 1002"/>
                <a:gd name="T87" fmla="*/ 593 h 797"/>
                <a:gd name="T88" fmla="*/ 982 w 1002"/>
                <a:gd name="T89" fmla="*/ 594 h 797"/>
                <a:gd name="T90" fmla="*/ 992 w 1002"/>
                <a:gd name="T91" fmla="*/ 588 h 797"/>
                <a:gd name="T92" fmla="*/ 1002 w 1002"/>
                <a:gd name="T93" fmla="*/ 586 h 797"/>
                <a:gd name="T94" fmla="*/ 997 w 1002"/>
                <a:gd name="T95" fmla="*/ 4 h 797"/>
                <a:gd name="T96" fmla="*/ 979 w 1002"/>
                <a:gd name="T97" fmla="*/ 4 h 797"/>
                <a:gd name="T98" fmla="*/ 742 w 1002"/>
                <a:gd name="T99" fmla="*/ 4 h 797"/>
                <a:gd name="T100" fmla="*/ 708 w 1002"/>
                <a:gd name="T101" fmla="*/ 4 h 797"/>
                <a:gd name="T102" fmla="*/ 496 w 1002"/>
                <a:gd name="T103" fmla="*/ 3 h 797"/>
                <a:gd name="T104" fmla="*/ 491 w 1002"/>
                <a:gd name="T105" fmla="*/ 3 h 797"/>
                <a:gd name="T106" fmla="*/ 252 w 1002"/>
                <a:gd name="T107" fmla="*/ 4 h 797"/>
                <a:gd name="T108" fmla="*/ 34 w 1002"/>
                <a:gd name="T109" fmla="*/ 3 h 797"/>
                <a:gd name="T110" fmla="*/ 34 w 1002"/>
                <a:gd name="T111" fmla="*/ 3 h 797"/>
                <a:gd name="T112" fmla="*/ 17 w 1002"/>
                <a:gd name="T113" fmla="*/ 3 h 797"/>
                <a:gd name="T114" fmla="*/ 17 w 1002"/>
                <a:gd name="T115" fmla="*/ 3 h 797"/>
                <a:gd name="T116" fmla="*/ 17 w 1002"/>
                <a:gd name="T117" fmla="*/ 3 h 797"/>
                <a:gd name="T118" fmla="*/ 0 w 1002"/>
                <a:gd name="T119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02" h="797">
                  <a:moveTo>
                    <a:pt x="0" y="0"/>
                  </a:moveTo>
                  <a:cubicBezTo>
                    <a:pt x="7" y="315"/>
                    <a:pt x="7" y="315"/>
                    <a:pt x="7" y="315"/>
                  </a:cubicBezTo>
                  <a:cubicBezTo>
                    <a:pt x="259" y="561"/>
                    <a:pt x="259" y="561"/>
                    <a:pt x="259" y="561"/>
                  </a:cubicBezTo>
                  <a:cubicBezTo>
                    <a:pt x="344" y="561"/>
                    <a:pt x="344" y="561"/>
                    <a:pt x="344" y="561"/>
                  </a:cubicBezTo>
                  <a:cubicBezTo>
                    <a:pt x="344" y="561"/>
                    <a:pt x="349" y="567"/>
                    <a:pt x="349" y="571"/>
                  </a:cubicBezTo>
                  <a:cubicBezTo>
                    <a:pt x="349" y="571"/>
                    <a:pt x="349" y="572"/>
                    <a:pt x="349" y="572"/>
                  </a:cubicBezTo>
                  <a:cubicBezTo>
                    <a:pt x="349" y="576"/>
                    <a:pt x="341" y="584"/>
                    <a:pt x="341" y="584"/>
                  </a:cubicBezTo>
                  <a:cubicBezTo>
                    <a:pt x="318" y="594"/>
                    <a:pt x="318" y="594"/>
                    <a:pt x="318" y="594"/>
                  </a:cubicBezTo>
                  <a:cubicBezTo>
                    <a:pt x="303" y="705"/>
                    <a:pt x="303" y="705"/>
                    <a:pt x="303" y="705"/>
                  </a:cubicBezTo>
                  <a:cubicBezTo>
                    <a:pt x="245" y="797"/>
                    <a:pt x="245" y="797"/>
                    <a:pt x="245" y="797"/>
                  </a:cubicBezTo>
                  <a:cubicBezTo>
                    <a:pt x="463" y="657"/>
                    <a:pt x="463" y="657"/>
                    <a:pt x="463" y="657"/>
                  </a:cubicBezTo>
                  <a:cubicBezTo>
                    <a:pt x="512" y="732"/>
                    <a:pt x="512" y="732"/>
                    <a:pt x="512" y="732"/>
                  </a:cubicBezTo>
                  <a:cubicBezTo>
                    <a:pt x="608" y="675"/>
                    <a:pt x="608" y="675"/>
                    <a:pt x="608" y="675"/>
                  </a:cubicBezTo>
                  <a:cubicBezTo>
                    <a:pt x="618" y="688"/>
                    <a:pt x="618" y="688"/>
                    <a:pt x="618" y="688"/>
                  </a:cubicBezTo>
                  <a:cubicBezTo>
                    <a:pt x="625" y="681"/>
                    <a:pt x="625" y="681"/>
                    <a:pt x="625" y="681"/>
                  </a:cubicBezTo>
                  <a:cubicBezTo>
                    <a:pt x="643" y="690"/>
                    <a:pt x="643" y="690"/>
                    <a:pt x="643" y="690"/>
                  </a:cubicBezTo>
                  <a:cubicBezTo>
                    <a:pt x="651" y="697"/>
                    <a:pt x="651" y="697"/>
                    <a:pt x="651" y="697"/>
                  </a:cubicBezTo>
                  <a:cubicBezTo>
                    <a:pt x="700" y="714"/>
                    <a:pt x="700" y="714"/>
                    <a:pt x="700" y="714"/>
                  </a:cubicBezTo>
                  <a:cubicBezTo>
                    <a:pt x="706" y="710"/>
                    <a:pt x="706" y="710"/>
                    <a:pt x="706" y="710"/>
                  </a:cubicBezTo>
                  <a:cubicBezTo>
                    <a:pt x="704" y="702"/>
                    <a:pt x="704" y="702"/>
                    <a:pt x="704" y="702"/>
                  </a:cubicBezTo>
                  <a:cubicBezTo>
                    <a:pt x="705" y="693"/>
                    <a:pt x="705" y="693"/>
                    <a:pt x="705" y="693"/>
                  </a:cubicBezTo>
                  <a:cubicBezTo>
                    <a:pt x="737" y="676"/>
                    <a:pt x="737" y="676"/>
                    <a:pt x="737" y="676"/>
                  </a:cubicBezTo>
                  <a:cubicBezTo>
                    <a:pt x="743" y="646"/>
                    <a:pt x="743" y="646"/>
                    <a:pt x="743" y="646"/>
                  </a:cubicBezTo>
                  <a:cubicBezTo>
                    <a:pt x="743" y="627"/>
                    <a:pt x="743" y="627"/>
                    <a:pt x="743" y="627"/>
                  </a:cubicBezTo>
                  <a:cubicBezTo>
                    <a:pt x="753" y="616"/>
                    <a:pt x="753" y="616"/>
                    <a:pt x="753" y="616"/>
                  </a:cubicBezTo>
                  <a:cubicBezTo>
                    <a:pt x="765" y="594"/>
                    <a:pt x="765" y="594"/>
                    <a:pt x="765" y="594"/>
                  </a:cubicBezTo>
                  <a:cubicBezTo>
                    <a:pt x="772" y="590"/>
                    <a:pt x="772" y="590"/>
                    <a:pt x="772" y="590"/>
                  </a:cubicBezTo>
                  <a:cubicBezTo>
                    <a:pt x="775" y="583"/>
                    <a:pt x="775" y="583"/>
                    <a:pt x="775" y="583"/>
                  </a:cubicBezTo>
                  <a:cubicBezTo>
                    <a:pt x="782" y="578"/>
                    <a:pt x="782" y="578"/>
                    <a:pt x="782" y="578"/>
                  </a:cubicBezTo>
                  <a:cubicBezTo>
                    <a:pt x="794" y="585"/>
                    <a:pt x="794" y="585"/>
                    <a:pt x="794" y="585"/>
                  </a:cubicBezTo>
                  <a:cubicBezTo>
                    <a:pt x="810" y="575"/>
                    <a:pt x="810" y="575"/>
                    <a:pt x="810" y="575"/>
                  </a:cubicBezTo>
                  <a:cubicBezTo>
                    <a:pt x="834" y="589"/>
                    <a:pt x="834" y="589"/>
                    <a:pt x="834" y="589"/>
                  </a:cubicBezTo>
                  <a:cubicBezTo>
                    <a:pt x="846" y="584"/>
                    <a:pt x="846" y="584"/>
                    <a:pt x="846" y="584"/>
                  </a:cubicBezTo>
                  <a:cubicBezTo>
                    <a:pt x="855" y="585"/>
                    <a:pt x="855" y="585"/>
                    <a:pt x="855" y="585"/>
                  </a:cubicBezTo>
                  <a:cubicBezTo>
                    <a:pt x="864" y="583"/>
                    <a:pt x="864" y="583"/>
                    <a:pt x="864" y="583"/>
                  </a:cubicBezTo>
                  <a:cubicBezTo>
                    <a:pt x="869" y="585"/>
                    <a:pt x="869" y="585"/>
                    <a:pt x="869" y="585"/>
                  </a:cubicBezTo>
                  <a:cubicBezTo>
                    <a:pt x="874" y="581"/>
                    <a:pt x="874" y="581"/>
                    <a:pt x="874" y="581"/>
                  </a:cubicBezTo>
                  <a:cubicBezTo>
                    <a:pt x="882" y="585"/>
                    <a:pt x="882" y="585"/>
                    <a:pt x="882" y="585"/>
                  </a:cubicBezTo>
                  <a:cubicBezTo>
                    <a:pt x="897" y="586"/>
                    <a:pt x="897" y="586"/>
                    <a:pt x="897" y="586"/>
                  </a:cubicBezTo>
                  <a:cubicBezTo>
                    <a:pt x="912" y="579"/>
                    <a:pt x="912" y="579"/>
                    <a:pt x="912" y="579"/>
                  </a:cubicBezTo>
                  <a:cubicBezTo>
                    <a:pt x="949" y="592"/>
                    <a:pt x="949" y="592"/>
                    <a:pt x="949" y="592"/>
                  </a:cubicBezTo>
                  <a:cubicBezTo>
                    <a:pt x="954" y="593"/>
                    <a:pt x="954" y="593"/>
                    <a:pt x="954" y="593"/>
                  </a:cubicBezTo>
                  <a:cubicBezTo>
                    <a:pt x="963" y="598"/>
                    <a:pt x="963" y="598"/>
                    <a:pt x="963" y="598"/>
                  </a:cubicBezTo>
                  <a:cubicBezTo>
                    <a:pt x="975" y="593"/>
                    <a:pt x="975" y="593"/>
                    <a:pt x="975" y="593"/>
                  </a:cubicBezTo>
                  <a:cubicBezTo>
                    <a:pt x="982" y="594"/>
                    <a:pt x="982" y="594"/>
                    <a:pt x="982" y="594"/>
                  </a:cubicBezTo>
                  <a:cubicBezTo>
                    <a:pt x="992" y="588"/>
                    <a:pt x="992" y="588"/>
                    <a:pt x="992" y="588"/>
                  </a:cubicBezTo>
                  <a:cubicBezTo>
                    <a:pt x="1002" y="586"/>
                    <a:pt x="1002" y="586"/>
                    <a:pt x="1002" y="586"/>
                  </a:cubicBezTo>
                  <a:cubicBezTo>
                    <a:pt x="997" y="4"/>
                    <a:pt x="997" y="4"/>
                    <a:pt x="997" y="4"/>
                  </a:cubicBezTo>
                  <a:cubicBezTo>
                    <a:pt x="991" y="4"/>
                    <a:pt x="985" y="4"/>
                    <a:pt x="979" y="4"/>
                  </a:cubicBezTo>
                  <a:cubicBezTo>
                    <a:pt x="900" y="4"/>
                    <a:pt x="821" y="4"/>
                    <a:pt x="742" y="4"/>
                  </a:cubicBezTo>
                  <a:cubicBezTo>
                    <a:pt x="731" y="4"/>
                    <a:pt x="719" y="4"/>
                    <a:pt x="708" y="4"/>
                  </a:cubicBezTo>
                  <a:cubicBezTo>
                    <a:pt x="637" y="4"/>
                    <a:pt x="567" y="3"/>
                    <a:pt x="496" y="3"/>
                  </a:cubicBezTo>
                  <a:cubicBezTo>
                    <a:pt x="495" y="3"/>
                    <a:pt x="493" y="3"/>
                    <a:pt x="491" y="3"/>
                  </a:cubicBezTo>
                  <a:cubicBezTo>
                    <a:pt x="411" y="3"/>
                    <a:pt x="331" y="4"/>
                    <a:pt x="252" y="4"/>
                  </a:cubicBezTo>
                  <a:cubicBezTo>
                    <a:pt x="179" y="4"/>
                    <a:pt x="106" y="4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29" y="3"/>
                    <a:pt x="23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2" name="Ижимский район">
              <a:extLst>
                <a:ext uri="{FF2B5EF4-FFF2-40B4-BE49-F238E27FC236}">
                  <a16:creationId xmlns:a16="http://schemas.microsoft.com/office/drawing/2014/main" xmlns="" id="{3EFDC562-D91F-3693-730D-E0C14619A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" y="2861"/>
              <a:ext cx="777" cy="1076"/>
            </a:xfrm>
            <a:custGeom>
              <a:avLst/>
              <a:gdLst>
                <a:gd name="T0" fmla="*/ 363 w 705"/>
                <a:gd name="T1" fmla="*/ 0 h 976"/>
                <a:gd name="T2" fmla="*/ 363 w 705"/>
                <a:gd name="T3" fmla="*/ 0 h 976"/>
                <a:gd name="T4" fmla="*/ 177 w 705"/>
                <a:gd name="T5" fmla="*/ 476 h 976"/>
                <a:gd name="T6" fmla="*/ 171 w 705"/>
                <a:gd name="T7" fmla="*/ 482 h 976"/>
                <a:gd name="T8" fmla="*/ 171 w 705"/>
                <a:gd name="T9" fmla="*/ 491 h 976"/>
                <a:gd name="T10" fmla="*/ 157 w 705"/>
                <a:gd name="T11" fmla="*/ 500 h 976"/>
                <a:gd name="T12" fmla="*/ 155 w 705"/>
                <a:gd name="T13" fmla="*/ 530 h 976"/>
                <a:gd name="T14" fmla="*/ 253 w 705"/>
                <a:gd name="T15" fmla="*/ 704 h 976"/>
                <a:gd name="T16" fmla="*/ 230 w 705"/>
                <a:gd name="T17" fmla="*/ 755 h 976"/>
                <a:gd name="T18" fmla="*/ 113 w 705"/>
                <a:gd name="T19" fmla="*/ 795 h 976"/>
                <a:gd name="T20" fmla="*/ 76 w 705"/>
                <a:gd name="T21" fmla="*/ 805 h 976"/>
                <a:gd name="T22" fmla="*/ 0 w 705"/>
                <a:gd name="T23" fmla="*/ 895 h 976"/>
                <a:gd name="T24" fmla="*/ 5 w 705"/>
                <a:gd name="T25" fmla="*/ 900 h 976"/>
                <a:gd name="T26" fmla="*/ 225 w 705"/>
                <a:gd name="T27" fmla="*/ 954 h 976"/>
                <a:gd name="T28" fmla="*/ 228 w 705"/>
                <a:gd name="T29" fmla="*/ 951 h 976"/>
                <a:gd name="T30" fmla="*/ 325 w 705"/>
                <a:gd name="T31" fmla="*/ 948 h 976"/>
                <a:gd name="T32" fmla="*/ 338 w 705"/>
                <a:gd name="T33" fmla="*/ 953 h 976"/>
                <a:gd name="T34" fmla="*/ 343 w 705"/>
                <a:gd name="T35" fmla="*/ 948 h 976"/>
                <a:gd name="T36" fmla="*/ 352 w 705"/>
                <a:gd name="T37" fmla="*/ 952 h 976"/>
                <a:gd name="T38" fmla="*/ 387 w 705"/>
                <a:gd name="T39" fmla="*/ 957 h 976"/>
                <a:gd name="T40" fmla="*/ 450 w 705"/>
                <a:gd name="T41" fmla="*/ 976 h 976"/>
                <a:gd name="T42" fmla="*/ 553 w 705"/>
                <a:gd name="T43" fmla="*/ 934 h 976"/>
                <a:gd name="T44" fmla="*/ 509 w 705"/>
                <a:gd name="T45" fmla="*/ 876 h 976"/>
                <a:gd name="T46" fmla="*/ 558 w 705"/>
                <a:gd name="T47" fmla="*/ 546 h 976"/>
                <a:gd name="T48" fmla="*/ 601 w 705"/>
                <a:gd name="T49" fmla="*/ 482 h 976"/>
                <a:gd name="T50" fmla="*/ 659 w 705"/>
                <a:gd name="T51" fmla="*/ 390 h 976"/>
                <a:gd name="T52" fmla="*/ 674 w 705"/>
                <a:gd name="T53" fmla="*/ 279 h 976"/>
                <a:gd name="T54" fmla="*/ 697 w 705"/>
                <a:gd name="T55" fmla="*/ 269 h 976"/>
                <a:gd name="T56" fmla="*/ 705 w 705"/>
                <a:gd name="T57" fmla="*/ 257 h 976"/>
                <a:gd name="T58" fmla="*/ 705 w 705"/>
                <a:gd name="T59" fmla="*/ 256 h 976"/>
                <a:gd name="T60" fmla="*/ 700 w 705"/>
                <a:gd name="T61" fmla="*/ 246 h 976"/>
                <a:gd name="T62" fmla="*/ 615 w 705"/>
                <a:gd name="T63" fmla="*/ 246 h 976"/>
                <a:gd name="T64" fmla="*/ 363 w 705"/>
                <a:gd name="T65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5" h="976">
                  <a:moveTo>
                    <a:pt x="363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177" y="476"/>
                    <a:pt x="177" y="476"/>
                    <a:pt x="177" y="476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91"/>
                    <a:pt x="171" y="491"/>
                    <a:pt x="171" y="491"/>
                  </a:cubicBezTo>
                  <a:cubicBezTo>
                    <a:pt x="157" y="500"/>
                    <a:pt x="157" y="500"/>
                    <a:pt x="157" y="500"/>
                  </a:cubicBezTo>
                  <a:cubicBezTo>
                    <a:pt x="155" y="530"/>
                    <a:pt x="155" y="530"/>
                    <a:pt x="155" y="530"/>
                  </a:cubicBezTo>
                  <a:cubicBezTo>
                    <a:pt x="253" y="704"/>
                    <a:pt x="253" y="704"/>
                    <a:pt x="253" y="704"/>
                  </a:cubicBezTo>
                  <a:cubicBezTo>
                    <a:pt x="230" y="755"/>
                    <a:pt x="230" y="755"/>
                    <a:pt x="230" y="755"/>
                  </a:cubicBezTo>
                  <a:cubicBezTo>
                    <a:pt x="113" y="795"/>
                    <a:pt x="113" y="795"/>
                    <a:pt x="113" y="795"/>
                  </a:cubicBezTo>
                  <a:cubicBezTo>
                    <a:pt x="76" y="805"/>
                    <a:pt x="76" y="805"/>
                    <a:pt x="76" y="805"/>
                  </a:cubicBezTo>
                  <a:cubicBezTo>
                    <a:pt x="0" y="895"/>
                    <a:pt x="0" y="895"/>
                    <a:pt x="0" y="895"/>
                  </a:cubicBezTo>
                  <a:cubicBezTo>
                    <a:pt x="5" y="900"/>
                    <a:pt x="5" y="900"/>
                    <a:pt x="5" y="900"/>
                  </a:cubicBezTo>
                  <a:cubicBezTo>
                    <a:pt x="225" y="954"/>
                    <a:pt x="225" y="954"/>
                    <a:pt x="225" y="954"/>
                  </a:cubicBezTo>
                  <a:cubicBezTo>
                    <a:pt x="228" y="951"/>
                    <a:pt x="228" y="951"/>
                    <a:pt x="228" y="951"/>
                  </a:cubicBezTo>
                  <a:cubicBezTo>
                    <a:pt x="325" y="948"/>
                    <a:pt x="325" y="948"/>
                    <a:pt x="325" y="948"/>
                  </a:cubicBezTo>
                  <a:cubicBezTo>
                    <a:pt x="338" y="953"/>
                    <a:pt x="338" y="953"/>
                    <a:pt x="338" y="953"/>
                  </a:cubicBezTo>
                  <a:cubicBezTo>
                    <a:pt x="343" y="948"/>
                    <a:pt x="343" y="948"/>
                    <a:pt x="343" y="948"/>
                  </a:cubicBezTo>
                  <a:cubicBezTo>
                    <a:pt x="352" y="952"/>
                    <a:pt x="352" y="952"/>
                    <a:pt x="352" y="952"/>
                  </a:cubicBezTo>
                  <a:cubicBezTo>
                    <a:pt x="387" y="957"/>
                    <a:pt x="387" y="957"/>
                    <a:pt x="387" y="957"/>
                  </a:cubicBezTo>
                  <a:cubicBezTo>
                    <a:pt x="450" y="976"/>
                    <a:pt x="450" y="976"/>
                    <a:pt x="450" y="976"/>
                  </a:cubicBezTo>
                  <a:cubicBezTo>
                    <a:pt x="553" y="934"/>
                    <a:pt x="553" y="934"/>
                    <a:pt x="553" y="934"/>
                  </a:cubicBezTo>
                  <a:cubicBezTo>
                    <a:pt x="509" y="876"/>
                    <a:pt x="509" y="876"/>
                    <a:pt x="509" y="876"/>
                  </a:cubicBezTo>
                  <a:cubicBezTo>
                    <a:pt x="558" y="546"/>
                    <a:pt x="558" y="546"/>
                    <a:pt x="558" y="546"/>
                  </a:cubicBezTo>
                  <a:cubicBezTo>
                    <a:pt x="601" y="482"/>
                    <a:pt x="601" y="482"/>
                    <a:pt x="601" y="482"/>
                  </a:cubicBezTo>
                  <a:cubicBezTo>
                    <a:pt x="659" y="390"/>
                    <a:pt x="659" y="390"/>
                    <a:pt x="659" y="390"/>
                  </a:cubicBezTo>
                  <a:cubicBezTo>
                    <a:pt x="674" y="279"/>
                    <a:pt x="674" y="279"/>
                    <a:pt x="674" y="279"/>
                  </a:cubicBezTo>
                  <a:cubicBezTo>
                    <a:pt x="697" y="269"/>
                    <a:pt x="697" y="269"/>
                    <a:pt x="697" y="269"/>
                  </a:cubicBezTo>
                  <a:cubicBezTo>
                    <a:pt x="697" y="269"/>
                    <a:pt x="705" y="261"/>
                    <a:pt x="705" y="257"/>
                  </a:cubicBezTo>
                  <a:cubicBezTo>
                    <a:pt x="705" y="257"/>
                    <a:pt x="705" y="256"/>
                    <a:pt x="705" y="256"/>
                  </a:cubicBezTo>
                  <a:cubicBezTo>
                    <a:pt x="705" y="252"/>
                    <a:pt x="700" y="246"/>
                    <a:pt x="700" y="246"/>
                  </a:cubicBezTo>
                  <a:cubicBezTo>
                    <a:pt x="615" y="246"/>
                    <a:pt x="615" y="246"/>
                    <a:pt x="615" y="246"/>
                  </a:cubicBezTo>
                  <a:cubicBezTo>
                    <a:pt x="363" y="0"/>
                    <a:pt x="363" y="0"/>
                    <a:pt x="363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3" name="Коркероссий район">
              <a:extLst>
                <a:ext uri="{FF2B5EF4-FFF2-40B4-BE49-F238E27FC236}">
                  <a16:creationId xmlns:a16="http://schemas.microsoft.com/office/drawing/2014/main" xmlns="" id="{544A8AC0-58BA-3208-5E66-BF3DBADD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" y="4644"/>
              <a:ext cx="553" cy="920"/>
            </a:xfrm>
            <a:custGeom>
              <a:avLst/>
              <a:gdLst>
                <a:gd name="T0" fmla="*/ 281 w 502"/>
                <a:gd name="T1" fmla="*/ 95 h 835"/>
                <a:gd name="T2" fmla="*/ 142 w 502"/>
                <a:gd name="T3" fmla="*/ 67 h 835"/>
                <a:gd name="T4" fmla="*/ 76 w 502"/>
                <a:gd name="T5" fmla="*/ 73 h 835"/>
                <a:gd name="T6" fmla="*/ 53 w 502"/>
                <a:gd name="T7" fmla="*/ 102 h 835"/>
                <a:gd name="T8" fmla="*/ 53 w 502"/>
                <a:gd name="T9" fmla="*/ 164 h 835"/>
                <a:gd name="T10" fmla="*/ 33 w 502"/>
                <a:gd name="T11" fmla="*/ 223 h 835"/>
                <a:gd name="T12" fmla="*/ 27 w 502"/>
                <a:gd name="T13" fmla="*/ 275 h 835"/>
                <a:gd name="T14" fmla="*/ 2 w 502"/>
                <a:gd name="T15" fmla="*/ 398 h 835"/>
                <a:gd name="T16" fmla="*/ 55 w 502"/>
                <a:gd name="T17" fmla="*/ 413 h 835"/>
                <a:gd name="T18" fmla="*/ 41 w 502"/>
                <a:gd name="T19" fmla="*/ 448 h 835"/>
                <a:gd name="T20" fmla="*/ 31 w 502"/>
                <a:gd name="T21" fmla="*/ 464 h 835"/>
                <a:gd name="T22" fmla="*/ 46 w 502"/>
                <a:gd name="T23" fmla="*/ 486 h 835"/>
                <a:gd name="T24" fmla="*/ 5 w 502"/>
                <a:gd name="T25" fmla="*/ 529 h 835"/>
                <a:gd name="T26" fmla="*/ 13 w 502"/>
                <a:gd name="T27" fmla="*/ 565 h 835"/>
                <a:gd name="T28" fmla="*/ 70 w 502"/>
                <a:gd name="T29" fmla="*/ 610 h 835"/>
                <a:gd name="T30" fmla="*/ 93 w 502"/>
                <a:gd name="T31" fmla="*/ 646 h 835"/>
                <a:gd name="T32" fmla="*/ 107 w 502"/>
                <a:gd name="T33" fmla="*/ 747 h 835"/>
                <a:gd name="T34" fmla="*/ 168 w 502"/>
                <a:gd name="T35" fmla="*/ 820 h 835"/>
                <a:gd name="T36" fmla="*/ 176 w 502"/>
                <a:gd name="T37" fmla="*/ 817 h 835"/>
                <a:gd name="T38" fmla="*/ 253 w 502"/>
                <a:gd name="T39" fmla="*/ 833 h 835"/>
                <a:gd name="T40" fmla="*/ 264 w 502"/>
                <a:gd name="T41" fmla="*/ 826 h 835"/>
                <a:gd name="T42" fmla="*/ 281 w 502"/>
                <a:gd name="T43" fmla="*/ 778 h 835"/>
                <a:gd name="T44" fmla="*/ 345 w 502"/>
                <a:gd name="T45" fmla="*/ 790 h 835"/>
                <a:gd name="T46" fmla="*/ 351 w 502"/>
                <a:gd name="T47" fmla="*/ 786 h 835"/>
                <a:gd name="T48" fmla="*/ 361 w 502"/>
                <a:gd name="T49" fmla="*/ 734 h 835"/>
                <a:gd name="T50" fmla="*/ 336 w 502"/>
                <a:gd name="T51" fmla="*/ 729 h 835"/>
                <a:gd name="T52" fmla="*/ 354 w 502"/>
                <a:gd name="T53" fmla="*/ 637 h 835"/>
                <a:gd name="T54" fmla="*/ 343 w 502"/>
                <a:gd name="T55" fmla="*/ 604 h 835"/>
                <a:gd name="T56" fmla="*/ 313 w 502"/>
                <a:gd name="T57" fmla="*/ 530 h 835"/>
                <a:gd name="T58" fmla="*/ 399 w 502"/>
                <a:gd name="T59" fmla="*/ 486 h 835"/>
                <a:gd name="T60" fmla="*/ 390 w 502"/>
                <a:gd name="T61" fmla="*/ 458 h 835"/>
                <a:gd name="T62" fmla="*/ 384 w 502"/>
                <a:gd name="T63" fmla="*/ 440 h 835"/>
                <a:gd name="T64" fmla="*/ 396 w 502"/>
                <a:gd name="T65" fmla="*/ 433 h 835"/>
                <a:gd name="T66" fmla="*/ 393 w 502"/>
                <a:gd name="T67" fmla="*/ 424 h 835"/>
                <a:gd name="T68" fmla="*/ 375 w 502"/>
                <a:gd name="T69" fmla="*/ 414 h 835"/>
                <a:gd name="T70" fmla="*/ 367 w 502"/>
                <a:gd name="T71" fmla="*/ 406 h 835"/>
                <a:gd name="T72" fmla="*/ 408 w 502"/>
                <a:gd name="T73" fmla="*/ 413 h 835"/>
                <a:gd name="T74" fmla="*/ 437 w 502"/>
                <a:gd name="T75" fmla="*/ 393 h 835"/>
                <a:gd name="T76" fmla="*/ 455 w 502"/>
                <a:gd name="T77" fmla="*/ 381 h 835"/>
                <a:gd name="T78" fmla="*/ 469 w 502"/>
                <a:gd name="T79" fmla="*/ 366 h 835"/>
                <a:gd name="T80" fmla="*/ 482 w 502"/>
                <a:gd name="T81" fmla="*/ 336 h 835"/>
                <a:gd name="T82" fmla="*/ 474 w 502"/>
                <a:gd name="T83" fmla="*/ 302 h 835"/>
                <a:gd name="T84" fmla="*/ 496 w 502"/>
                <a:gd name="T85" fmla="*/ 273 h 835"/>
                <a:gd name="T86" fmla="*/ 486 w 502"/>
                <a:gd name="T87" fmla="*/ 238 h 835"/>
                <a:gd name="T88" fmla="*/ 484 w 502"/>
                <a:gd name="T89" fmla="*/ 171 h 835"/>
                <a:gd name="T90" fmla="*/ 478 w 502"/>
                <a:gd name="T91" fmla="*/ 105 h 835"/>
                <a:gd name="T92" fmla="*/ 429 w 502"/>
                <a:gd name="T93" fmla="*/ 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2" h="835">
                  <a:moveTo>
                    <a:pt x="300" y="0"/>
                  </a:moveTo>
                  <a:cubicBezTo>
                    <a:pt x="281" y="95"/>
                    <a:pt x="281" y="95"/>
                    <a:pt x="281" y="95"/>
                  </a:cubicBezTo>
                  <a:cubicBezTo>
                    <a:pt x="146" y="65"/>
                    <a:pt x="146" y="65"/>
                    <a:pt x="146" y="6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41" y="223"/>
                    <a:pt x="41" y="223"/>
                    <a:pt x="41" y="223"/>
                  </a:cubicBezTo>
                  <a:cubicBezTo>
                    <a:pt x="33" y="223"/>
                    <a:pt x="33" y="223"/>
                    <a:pt x="33" y="223"/>
                  </a:cubicBezTo>
                  <a:cubicBezTo>
                    <a:pt x="24" y="271"/>
                    <a:pt x="24" y="271"/>
                    <a:pt x="24" y="271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2" y="398"/>
                    <a:pt x="2" y="398"/>
                    <a:pt x="2" y="398"/>
                  </a:cubicBezTo>
                  <a:cubicBezTo>
                    <a:pt x="4" y="402"/>
                    <a:pt x="4" y="402"/>
                    <a:pt x="4" y="402"/>
                  </a:cubicBezTo>
                  <a:cubicBezTo>
                    <a:pt x="55" y="413"/>
                    <a:pt x="55" y="413"/>
                    <a:pt x="55" y="413"/>
                  </a:cubicBezTo>
                  <a:cubicBezTo>
                    <a:pt x="52" y="433"/>
                    <a:pt x="52" y="433"/>
                    <a:pt x="52" y="433"/>
                  </a:cubicBezTo>
                  <a:cubicBezTo>
                    <a:pt x="41" y="448"/>
                    <a:pt x="41" y="448"/>
                    <a:pt x="41" y="448"/>
                  </a:cubicBezTo>
                  <a:cubicBezTo>
                    <a:pt x="40" y="459"/>
                    <a:pt x="40" y="459"/>
                    <a:pt x="40" y="459"/>
                  </a:cubicBezTo>
                  <a:cubicBezTo>
                    <a:pt x="31" y="464"/>
                    <a:pt x="31" y="464"/>
                    <a:pt x="31" y="464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46" y="486"/>
                    <a:pt x="46" y="486"/>
                    <a:pt x="46" y="486"/>
                  </a:cubicBezTo>
                  <a:cubicBezTo>
                    <a:pt x="37" y="535"/>
                    <a:pt x="37" y="535"/>
                    <a:pt x="37" y="535"/>
                  </a:cubicBezTo>
                  <a:cubicBezTo>
                    <a:pt x="5" y="529"/>
                    <a:pt x="5" y="529"/>
                    <a:pt x="5" y="529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13" y="565"/>
                    <a:pt x="13" y="565"/>
                    <a:pt x="13" y="565"/>
                  </a:cubicBezTo>
                  <a:cubicBezTo>
                    <a:pt x="9" y="597"/>
                    <a:pt x="9" y="597"/>
                    <a:pt x="9" y="597"/>
                  </a:cubicBezTo>
                  <a:cubicBezTo>
                    <a:pt x="70" y="610"/>
                    <a:pt x="70" y="610"/>
                    <a:pt x="70" y="610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93" y="646"/>
                    <a:pt x="93" y="646"/>
                    <a:pt x="93" y="646"/>
                  </a:cubicBezTo>
                  <a:cubicBezTo>
                    <a:pt x="77" y="739"/>
                    <a:pt x="77" y="739"/>
                    <a:pt x="77" y="739"/>
                  </a:cubicBezTo>
                  <a:cubicBezTo>
                    <a:pt x="107" y="747"/>
                    <a:pt x="107" y="747"/>
                    <a:pt x="107" y="747"/>
                  </a:cubicBezTo>
                  <a:cubicBezTo>
                    <a:pt x="96" y="804"/>
                    <a:pt x="96" y="804"/>
                    <a:pt x="96" y="804"/>
                  </a:cubicBezTo>
                  <a:cubicBezTo>
                    <a:pt x="168" y="820"/>
                    <a:pt x="168" y="820"/>
                    <a:pt x="168" y="820"/>
                  </a:cubicBezTo>
                  <a:cubicBezTo>
                    <a:pt x="169" y="818"/>
                    <a:pt x="172" y="816"/>
                    <a:pt x="175" y="816"/>
                  </a:cubicBezTo>
                  <a:cubicBezTo>
                    <a:pt x="175" y="816"/>
                    <a:pt x="176" y="816"/>
                    <a:pt x="176" y="817"/>
                  </a:cubicBezTo>
                  <a:cubicBezTo>
                    <a:pt x="180" y="817"/>
                    <a:pt x="183" y="818"/>
                    <a:pt x="187" y="819"/>
                  </a:cubicBezTo>
                  <a:cubicBezTo>
                    <a:pt x="209" y="823"/>
                    <a:pt x="231" y="828"/>
                    <a:pt x="253" y="833"/>
                  </a:cubicBezTo>
                  <a:cubicBezTo>
                    <a:pt x="256" y="834"/>
                    <a:pt x="258" y="835"/>
                    <a:pt x="259" y="835"/>
                  </a:cubicBezTo>
                  <a:cubicBezTo>
                    <a:pt x="262" y="835"/>
                    <a:pt x="262" y="833"/>
                    <a:pt x="264" y="826"/>
                  </a:cubicBezTo>
                  <a:cubicBezTo>
                    <a:pt x="267" y="813"/>
                    <a:pt x="270" y="800"/>
                    <a:pt x="273" y="787"/>
                  </a:cubicBezTo>
                  <a:cubicBezTo>
                    <a:pt x="275" y="780"/>
                    <a:pt x="276" y="778"/>
                    <a:pt x="281" y="778"/>
                  </a:cubicBezTo>
                  <a:cubicBezTo>
                    <a:pt x="283" y="778"/>
                    <a:pt x="284" y="778"/>
                    <a:pt x="287" y="778"/>
                  </a:cubicBezTo>
                  <a:cubicBezTo>
                    <a:pt x="306" y="782"/>
                    <a:pt x="326" y="786"/>
                    <a:pt x="345" y="790"/>
                  </a:cubicBezTo>
                  <a:cubicBezTo>
                    <a:pt x="346" y="791"/>
                    <a:pt x="347" y="791"/>
                    <a:pt x="347" y="791"/>
                  </a:cubicBezTo>
                  <a:cubicBezTo>
                    <a:pt x="350" y="791"/>
                    <a:pt x="350" y="789"/>
                    <a:pt x="351" y="786"/>
                  </a:cubicBezTo>
                  <a:cubicBezTo>
                    <a:pt x="354" y="771"/>
                    <a:pt x="356" y="756"/>
                    <a:pt x="359" y="740"/>
                  </a:cubicBezTo>
                  <a:cubicBezTo>
                    <a:pt x="360" y="737"/>
                    <a:pt x="360" y="735"/>
                    <a:pt x="361" y="734"/>
                  </a:cubicBezTo>
                  <a:cubicBezTo>
                    <a:pt x="361" y="734"/>
                    <a:pt x="361" y="734"/>
                    <a:pt x="361" y="734"/>
                  </a:cubicBezTo>
                  <a:cubicBezTo>
                    <a:pt x="336" y="729"/>
                    <a:pt x="336" y="729"/>
                    <a:pt x="336" y="729"/>
                  </a:cubicBezTo>
                  <a:cubicBezTo>
                    <a:pt x="339" y="710"/>
                    <a:pt x="339" y="710"/>
                    <a:pt x="339" y="710"/>
                  </a:cubicBezTo>
                  <a:cubicBezTo>
                    <a:pt x="354" y="637"/>
                    <a:pt x="354" y="637"/>
                    <a:pt x="354" y="637"/>
                  </a:cubicBezTo>
                  <a:cubicBezTo>
                    <a:pt x="339" y="633"/>
                    <a:pt x="339" y="633"/>
                    <a:pt x="339" y="633"/>
                  </a:cubicBezTo>
                  <a:cubicBezTo>
                    <a:pt x="343" y="604"/>
                    <a:pt x="343" y="604"/>
                    <a:pt x="343" y="604"/>
                  </a:cubicBezTo>
                  <a:cubicBezTo>
                    <a:pt x="300" y="592"/>
                    <a:pt x="300" y="592"/>
                    <a:pt x="300" y="592"/>
                  </a:cubicBezTo>
                  <a:cubicBezTo>
                    <a:pt x="313" y="530"/>
                    <a:pt x="313" y="530"/>
                    <a:pt x="313" y="530"/>
                  </a:cubicBezTo>
                  <a:cubicBezTo>
                    <a:pt x="388" y="546"/>
                    <a:pt x="388" y="546"/>
                    <a:pt x="388" y="546"/>
                  </a:cubicBezTo>
                  <a:cubicBezTo>
                    <a:pt x="399" y="486"/>
                    <a:pt x="399" y="486"/>
                    <a:pt x="399" y="486"/>
                  </a:cubicBezTo>
                  <a:cubicBezTo>
                    <a:pt x="387" y="482"/>
                    <a:pt x="387" y="482"/>
                    <a:pt x="387" y="482"/>
                  </a:cubicBezTo>
                  <a:cubicBezTo>
                    <a:pt x="390" y="458"/>
                    <a:pt x="390" y="458"/>
                    <a:pt x="390" y="458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84" y="440"/>
                    <a:pt x="384" y="440"/>
                    <a:pt x="384" y="440"/>
                  </a:cubicBezTo>
                  <a:cubicBezTo>
                    <a:pt x="392" y="442"/>
                    <a:pt x="392" y="442"/>
                    <a:pt x="392" y="442"/>
                  </a:cubicBezTo>
                  <a:cubicBezTo>
                    <a:pt x="396" y="433"/>
                    <a:pt x="396" y="433"/>
                    <a:pt x="396" y="433"/>
                  </a:cubicBezTo>
                  <a:cubicBezTo>
                    <a:pt x="386" y="430"/>
                    <a:pt x="386" y="430"/>
                    <a:pt x="386" y="430"/>
                  </a:cubicBezTo>
                  <a:cubicBezTo>
                    <a:pt x="393" y="424"/>
                    <a:pt x="393" y="424"/>
                    <a:pt x="393" y="424"/>
                  </a:cubicBezTo>
                  <a:cubicBezTo>
                    <a:pt x="388" y="416"/>
                    <a:pt x="388" y="416"/>
                    <a:pt x="388" y="416"/>
                  </a:cubicBezTo>
                  <a:cubicBezTo>
                    <a:pt x="375" y="414"/>
                    <a:pt x="375" y="414"/>
                    <a:pt x="375" y="414"/>
                  </a:cubicBezTo>
                  <a:cubicBezTo>
                    <a:pt x="375" y="406"/>
                    <a:pt x="375" y="406"/>
                    <a:pt x="375" y="406"/>
                  </a:cubicBezTo>
                  <a:cubicBezTo>
                    <a:pt x="367" y="406"/>
                    <a:pt x="367" y="406"/>
                    <a:pt x="367" y="406"/>
                  </a:cubicBezTo>
                  <a:cubicBezTo>
                    <a:pt x="380" y="397"/>
                    <a:pt x="380" y="397"/>
                    <a:pt x="380" y="397"/>
                  </a:cubicBezTo>
                  <a:cubicBezTo>
                    <a:pt x="408" y="413"/>
                    <a:pt x="408" y="413"/>
                    <a:pt x="408" y="413"/>
                  </a:cubicBezTo>
                  <a:cubicBezTo>
                    <a:pt x="414" y="390"/>
                    <a:pt x="414" y="390"/>
                    <a:pt x="414" y="390"/>
                  </a:cubicBezTo>
                  <a:cubicBezTo>
                    <a:pt x="437" y="393"/>
                    <a:pt x="437" y="393"/>
                    <a:pt x="437" y="393"/>
                  </a:cubicBezTo>
                  <a:cubicBezTo>
                    <a:pt x="441" y="378"/>
                    <a:pt x="441" y="378"/>
                    <a:pt x="441" y="378"/>
                  </a:cubicBezTo>
                  <a:cubicBezTo>
                    <a:pt x="455" y="381"/>
                    <a:pt x="455" y="381"/>
                    <a:pt x="455" y="381"/>
                  </a:cubicBezTo>
                  <a:cubicBezTo>
                    <a:pt x="460" y="366"/>
                    <a:pt x="460" y="366"/>
                    <a:pt x="460" y="366"/>
                  </a:cubicBezTo>
                  <a:cubicBezTo>
                    <a:pt x="469" y="366"/>
                    <a:pt x="469" y="366"/>
                    <a:pt x="469" y="366"/>
                  </a:cubicBezTo>
                  <a:cubicBezTo>
                    <a:pt x="475" y="336"/>
                    <a:pt x="475" y="336"/>
                    <a:pt x="475" y="336"/>
                  </a:cubicBezTo>
                  <a:cubicBezTo>
                    <a:pt x="482" y="336"/>
                    <a:pt x="482" y="336"/>
                    <a:pt x="482" y="336"/>
                  </a:cubicBezTo>
                  <a:cubicBezTo>
                    <a:pt x="489" y="306"/>
                    <a:pt x="489" y="306"/>
                    <a:pt x="489" y="306"/>
                  </a:cubicBezTo>
                  <a:cubicBezTo>
                    <a:pt x="474" y="302"/>
                    <a:pt x="474" y="302"/>
                    <a:pt x="474" y="302"/>
                  </a:cubicBezTo>
                  <a:cubicBezTo>
                    <a:pt x="479" y="271"/>
                    <a:pt x="479" y="271"/>
                    <a:pt x="479" y="271"/>
                  </a:cubicBezTo>
                  <a:cubicBezTo>
                    <a:pt x="496" y="273"/>
                    <a:pt x="496" y="273"/>
                    <a:pt x="496" y="273"/>
                  </a:cubicBezTo>
                  <a:cubicBezTo>
                    <a:pt x="502" y="243"/>
                    <a:pt x="502" y="243"/>
                    <a:pt x="502" y="243"/>
                  </a:cubicBezTo>
                  <a:cubicBezTo>
                    <a:pt x="486" y="238"/>
                    <a:pt x="486" y="238"/>
                    <a:pt x="486" y="238"/>
                  </a:cubicBezTo>
                  <a:cubicBezTo>
                    <a:pt x="498" y="176"/>
                    <a:pt x="498" y="176"/>
                    <a:pt x="498" y="176"/>
                  </a:cubicBezTo>
                  <a:cubicBezTo>
                    <a:pt x="484" y="171"/>
                    <a:pt x="484" y="171"/>
                    <a:pt x="484" y="171"/>
                  </a:cubicBezTo>
                  <a:cubicBezTo>
                    <a:pt x="496" y="110"/>
                    <a:pt x="496" y="110"/>
                    <a:pt x="496" y="110"/>
                  </a:cubicBezTo>
                  <a:cubicBezTo>
                    <a:pt x="478" y="105"/>
                    <a:pt x="478" y="105"/>
                    <a:pt x="478" y="105"/>
                  </a:cubicBezTo>
                  <a:cubicBezTo>
                    <a:pt x="491" y="42"/>
                    <a:pt x="491" y="42"/>
                    <a:pt x="491" y="42"/>
                  </a:cubicBezTo>
                  <a:cubicBezTo>
                    <a:pt x="429" y="28"/>
                    <a:pt x="429" y="28"/>
                    <a:pt x="429" y="28"/>
                  </a:cubicBezTo>
                  <a:cubicBezTo>
                    <a:pt x="300" y="0"/>
                    <a:pt x="300" y="0"/>
                    <a:pt x="30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4" name="Подсветка границ">
              <a:extLst>
                <a:ext uri="{FF2B5EF4-FFF2-40B4-BE49-F238E27FC236}">
                  <a16:creationId xmlns:a16="http://schemas.microsoft.com/office/drawing/2014/main" xmlns="" id="{F446D567-0A2B-71BB-D2F0-18A4588E7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3857 w 4126"/>
                <a:gd name="T1" fmla="*/ 15 h 4181"/>
                <a:gd name="T2" fmla="*/ 3496 w 4126"/>
                <a:gd name="T3" fmla="*/ 407 h 4181"/>
                <a:gd name="T4" fmla="*/ 1376 w 4126"/>
                <a:gd name="T5" fmla="*/ 700 h 4181"/>
                <a:gd name="T6" fmla="*/ 981 w 4126"/>
                <a:gd name="T7" fmla="*/ 1932 h 4181"/>
                <a:gd name="T8" fmla="*/ 223 w 4126"/>
                <a:gd name="T9" fmla="*/ 2250 h 4181"/>
                <a:gd name="T10" fmla="*/ 579 w 4126"/>
                <a:gd name="T11" fmla="*/ 2925 h 4181"/>
                <a:gd name="T12" fmla="*/ 619 w 4126"/>
                <a:gd name="T13" fmla="*/ 3442 h 4181"/>
                <a:gd name="T14" fmla="*/ 814 w 4126"/>
                <a:gd name="T15" fmla="*/ 4166 h 4181"/>
                <a:gd name="T16" fmla="*/ 1276 w 4126"/>
                <a:gd name="T17" fmla="*/ 3815 h 4181"/>
                <a:gd name="T18" fmla="*/ 1754 w 4126"/>
                <a:gd name="T19" fmla="*/ 3492 h 4181"/>
                <a:gd name="T20" fmla="*/ 2769 w 4126"/>
                <a:gd name="T21" fmla="*/ 3171 h 4181"/>
                <a:gd name="T22" fmla="*/ 2742 w 4126"/>
                <a:gd name="T23" fmla="*/ 2589 h 4181"/>
                <a:gd name="T24" fmla="*/ 2813 w 4126"/>
                <a:gd name="T25" fmla="*/ 1956 h 4181"/>
                <a:gd name="T26" fmla="*/ 3131 w 4126"/>
                <a:gd name="T27" fmla="*/ 1649 h 4181"/>
                <a:gd name="T28" fmla="*/ 3468 w 4126"/>
                <a:gd name="T29" fmla="*/ 1208 h 4181"/>
                <a:gd name="T30" fmla="*/ 3866 w 4126"/>
                <a:gd name="T31" fmla="*/ 828 h 4181"/>
                <a:gd name="T32" fmla="*/ 4038 w 4126"/>
                <a:gd name="T33" fmla="*/ 433 h 4181"/>
                <a:gd name="T34" fmla="*/ 2404 w 4126"/>
                <a:gd name="T35" fmla="*/ 1370 h 4181"/>
                <a:gd name="T36" fmla="*/ 1411 w 4126"/>
                <a:gd name="T37" fmla="*/ 1867 h 4181"/>
                <a:gd name="T38" fmla="*/ 1921 w 4126"/>
                <a:gd name="T39" fmla="*/ 2799 h 4181"/>
                <a:gd name="T40" fmla="*/ 1747 w 4126"/>
                <a:gd name="T41" fmla="*/ 2049 h 4181"/>
                <a:gd name="T42" fmla="*/ 1405 w 4126"/>
                <a:gd name="T43" fmla="*/ 2420 h 4181"/>
                <a:gd name="T44" fmla="*/ 1738 w 4126"/>
                <a:gd name="T45" fmla="*/ 2476 h 4181"/>
                <a:gd name="T46" fmla="*/ 873 w 4126"/>
                <a:gd name="T47" fmla="*/ 2316 h 4181"/>
                <a:gd name="T48" fmla="*/ 1153 w 4126"/>
                <a:gd name="T49" fmla="*/ 2908 h 4181"/>
                <a:gd name="T50" fmla="*/ 1521 w 4126"/>
                <a:gd name="T51" fmla="*/ 734 h 4181"/>
                <a:gd name="T52" fmla="*/ 650 w 4126"/>
                <a:gd name="T53" fmla="*/ 2739 h 4181"/>
                <a:gd name="T54" fmla="*/ 290 w 4126"/>
                <a:gd name="T55" fmla="*/ 2287 h 4181"/>
                <a:gd name="T56" fmla="*/ 853 w 4126"/>
                <a:gd name="T57" fmla="*/ 1929 h 4181"/>
                <a:gd name="T58" fmla="*/ 875 w 4126"/>
                <a:gd name="T59" fmla="*/ 2726 h 4181"/>
                <a:gd name="T60" fmla="*/ 893 w 4126"/>
                <a:gd name="T61" fmla="*/ 3082 h 4181"/>
                <a:gd name="T62" fmla="*/ 1062 w 4126"/>
                <a:gd name="T63" fmla="*/ 3114 h 4181"/>
                <a:gd name="T64" fmla="*/ 1056 w 4126"/>
                <a:gd name="T65" fmla="*/ 3404 h 4181"/>
                <a:gd name="T66" fmla="*/ 1032 w 4126"/>
                <a:gd name="T67" fmla="*/ 3097 h 4181"/>
                <a:gd name="T68" fmla="*/ 1069 w 4126"/>
                <a:gd name="T69" fmla="*/ 3457 h 4181"/>
                <a:gd name="T70" fmla="*/ 800 w 4126"/>
                <a:gd name="T71" fmla="*/ 4089 h 4181"/>
                <a:gd name="T72" fmla="*/ 808 w 4126"/>
                <a:gd name="T73" fmla="*/ 3572 h 4181"/>
                <a:gd name="T74" fmla="*/ 1152 w 4126"/>
                <a:gd name="T75" fmla="*/ 3838 h 4181"/>
                <a:gd name="T76" fmla="*/ 1386 w 4126"/>
                <a:gd name="T77" fmla="*/ 3474 h 4181"/>
                <a:gd name="T78" fmla="*/ 1602 w 4126"/>
                <a:gd name="T79" fmla="*/ 2731 h 4181"/>
                <a:gd name="T80" fmla="*/ 1474 w 4126"/>
                <a:gd name="T81" fmla="*/ 3423 h 4181"/>
                <a:gd name="T82" fmla="*/ 1502 w 4126"/>
                <a:gd name="T83" fmla="*/ 3168 h 4181"/>
                <a:gd name="T84" fmla="*/ 2041 w 4126"/>
                <a:gd name="T85" fmla="*/ 3076 h 4181"/>
                <a:gd name="T86" fmla="*/ 2756 w 4126"/>
                <a:gd name="T87" fmla="*/ 3096 h 4181"/>
                <a:gd name="T88" fmla="*/ 1934 w 4126"/>
                <a:gd name="T89" fmla="*/ 2786 h 4181"/>
                <a:gd name="T90" fmla="*/ 2491 w 4126"/>
                <a:gd name="T91" fmla="*/ 2374 h 4181"/>
                <a:gd name="T92" fmla="*/ 2838 w 4126"/>
                <a:gd name="T93" fmla="*/ 2125 h 4181"/>
                <a:gd name="T94" fmla="*/ 2550 w 4126"/>
                <a:gd name="T95" fmla="*/ 2418 h 4181"/>
                <a:gd name="T96" fmla="*/ 2203 w 4126"/>
                <a:gd name="T97" fmla="*/ 2074 h 4181"/>
                <a:gd name="T98" fmla="*/ 2900 w 4126"/>
                <a:gd name="T99" fmla="*/ 1697 h 4181"/>
                <a:gd name="T100" fmla="*/ 2447 w 4126"/>
                <a:gd name="T101" fmla="*/ 1928 h 4181"/>
                <a:gd name="T102" fmla="*/ 2420 w 4126"/>
                <a:gd name="T103" fmla="*/ 1351 h 4181"/>
                <a:gd name="T104" fmla="*/ 2667 w 4126"/>
                <a:gd name="T105" fmla="*/ 1480 h 4181"/>
                <a:gd name="T106" fmla="*/ 3427 w 4126"/>
                <a:gd name="T107" fmla="*/ 1290 h 4181"/>
                <a:gd name="T108" fmla="*/ 3028 w 4126"/>
                <a:gd name="T109" fmla="*/ 1728 h 4181"/>
                <a:gd name="T110" fmla="*/ 2661 w 4126"/>
                <a:gd name="T111" fmla="*/ 1500 h 4181"/>
                <a:gd name="T112" fmla="*/ 3230 w 4126"/>
                <a:gd name="T113" fmla="*/ 754 h 4181"/>
                <a:gd name="T114" fmla="*/ 4062 w 4126"/>
                <a:gd name="T115" fmla="*/ 475 h 4181"/>
                <a:gd name="T116" fmla="*/ 3732 w 4126"/>
                <a:gd name="T117" fmla="*/ 905 h 4181"/>
                <a:gd name="T118" fmla="*/ 3268 w 4126"/>
                <a:gd name="T119" fmla="*/ 872 h 4181"/>
                <a:gd name="T120" fmla="*/ 3649 w 4126"/>
                <a:gd name="T121" fmla="*/ 336 h 4181"/>
                <a:gd name="T122" fmla="*/ 3933 w 4126"/>
                <a:gd name="T123" fmla="*/ 194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26" h="4181">
                  <a:moveTo>
                    <a:pt x="4114" y="359"/>
                  </a:moveTo>
                  <a:cubicBezTo>
                    <a:pt x="4111" y="357"/>
                    <a:pt x="4108" y="357"/>
                    <a:pt x="4107" y="355"/>
                  </a:cubicBezTo>
                  <a:cubicBezTo>
                    <a:pt x="4104" y="348"/>
                    <a:pt x="4098" y="345"/>
                    <a:pt x="4091" y="345"/>
                  </a:cubicBezTo>
                  <a:cubicBezTo>
                    <a:pt x="4089" y="345"/>
                    <a:pt x="4086" y="343"/>
                    <a:pt x="4085" y="342"/>
                  </a:cubicBezTo>
                  <a:cubicBezTo>
                    <a:pt x="4084" y="339"/>
                    <a:pt x="4083" y="334"/>
                    <a:pt x="4084" y="332"/>
                  </a:cubicBezTo>
                  <a:cubicBezTo>
                    <a:pt x="4088" y="324"/>
                    <a:pt x="4089" y="317"/>
                    <a:pt x="4085" y="309"/>
                  </a:cubicBezTo>
                  <a:cubicBezTo>
                    <a:pt x="4083" y="306"/>
                    <a:pt x="4085" y="304"/>
                    <a:pt x="4089" y="304"/>
                  </a:cubicBezTo>
                  <a:cubicBezTo>
                    <a:pt x="4093" y="304"/>
                    <a:pt x="4098" y="301"/>
                    <a:pt x="4098" y="297"/>
                  </a:cubicBezTo>
                  <a:cubicBezTo>
                    <a:pt x="4100" y="289"/>
                    <a:pt x="4103" y="280"/>
                    <a:pt x="4097" y="273"/>
                  </a:cubicBezTo>
                  <a:cubicBezTo>
                    <a:pt x="4091" y="267"/>
                    <a:pt x="4086" y="261"/>
                    <a:pt x="4076" y="265"/>
                  </a:cubicBezTo>
                  <a:cubicBezTo>
                    <a:pt x="4075" y="265"/>
                    <a:pt x="4074" y="265"/>
                    <a:pt x="4073" y="264"/>
                  </a:cubicBezTo>
                  <a:cubicBezTo>
                    <a:pt x="4069" y="261"/>
                    <a:pt x="4064" y="259"/>
                    <a:pt x="4060" y="255"/>
                  </a:cubicBezTo>
                  <a:cubicBezTo>
                    <a:pt x="4054" y="248"/>
                    <a:pt x="4045" y="250"/>
                    <a:pt x="4038" y="255"/>
                  </a:cubicBezTo>
                  <a:cubicBezTo>
                    <a:pt x="4033" y="259"/>
                    <a:pt x="4029" y="262"/>
                    <a:pt x="4025" y="267"/>
                  </a:cubicBezTo>
                  <a:cubicBezTo>
                    <a:pt x="4019" y="274"/>
                    <a:pt x="4013" y="275"/>
                    <a:pt x="4004" y="272"/>
                  </a:cubicBezTo>
                  <a:cubicBezTo>
                    <a:pt x="3991" y="267"/>
                    <a:pt x="3978" y="267"/>
                    <a:pt x="3966" y="274"/>
                  </a:cubicBezTo>
                  <a:cubicBezTo>
                    <a:pt x="3965" y="274"/>
                    <a:pt x="3964" y="274"/>
                    <a:pt x="3964" y="275"/>
                  </a:cubicBezTo>
                  <a:cubicBezTo>
                    <a:pt x="3958" y="277"/>
                    <a:pt x="3955" y="276"/>
                    <a:pt x="3953" y="270"/>
                  </a:cubicBezTo>
                  <a:cubicBezTo>
                    <a:pt x="3951" y="267"/>
                    <a:pt x="3950" y="263"/>
                    <a:pt x="3949" y="259"/>
                  </a:cubicBezTo>
                  <a:cubicBezTo>
                    <a:pt x="3944" y="248"/>
                    <a:pt x="3942" y="236"/>
                    <a:pt x="3942" y="224"/>
                  </a:cubicBezTo>
                  <a:cubicBezTo>
                    <a:pt x="3942" y="213"/>
                    <a:pt x="3947" y="201"/>
                    <a:pt x="3946" y="190"/>
                  </a:cubicBezTo>
                  <a:cubicBezTo>
                    <a:pt x="3946" y="188"/>
                    <a:pt x="3947" y="186"/>
                    <a:pt x="3947" y="184"/>
                  </a:cubicBezTo>
                  <a:cubicBezTo>
                    <a:pt x="3947" y="181"/>
                    <a:pt x="3948" y="175"/>
                    <a:pt x="3946" y="173"/>
                  </a:cubicBezTo>
                  <a:cubicBezTo>
                    <a:pt x="3940" y="167"/>
                    <a:pt x="3940" y="160"/>
                    <a:pt x="3938" y="153"/>
                  </a:cubicBezTo>
                  <a:cubicBezTo>
                    <a:pt x="3937" y="151"/>
                    <a:pt x="3938" y="147"/>
                    <a:pt x="3939" y="145"/>
                  </a:cubicBezTo>
                  <a:cubicBezTo>
                    <a:pt x="3942" y="141"/>
                    <a:pt x="3941" y="137"/>
                    <a:pt x="3938" y="133"/>
                  </a:cubicBezTo>
                  <a:cubicBezTo>
                    <a:pt x="3934" y="129"/>
                    <a:pt x="3933" y="123"/>
                    <a:pt x="3934" y="118"/>
                  </a:cubicBezTo>
                  <a:cubicBezTo>
                    <a:pt x="3935" y="109"/>
                    <a:pt x="3937" y="101"/>
                    <a:pt x="3945" y="95"/>
                  </a:cubicBezTo>
                  <a:cubicBezTo>
                    <a:pt x="3948" y="93"/>
                    <a:pt x="3949" y="87"/>
                    <a:pt x="3950" y="83"/>
                  </a:cubicBezTo>
                  <a:cubicBezTo>
                    <a:pt x="3951" y="80"/>
                    <a:pt x="3951" y="76"/>
                    <a:pt x="3952" y="72"/>
                  </a:cubicBezTo>
                  <a:cubicBezTo>
                    <a:pt x="3953" y="68"/>
                    <a:pt x="3956" y="64"/>
                    <a:pt x="3957" y="60"/>
                  </a:cubicBezTo>
                  <a:cubicBezTo>
                    <a:pt x="3958" y="50"/>
                    <a:pt x="3967" y="42"/>
                    <a:pt x="3964" y="31"/>
                  </a:cubicBezTo>
                  <a:cubicBezTo>
                    <a:pt x="3964" y="29"/>
                    <a:pt x="3968" y="27"/>
                    <a:pt x="3968" y="24"/>
                  </a:cubicBezTo>
                  <a:cubicBezTo>
                    <a:pt x="3970" y="20"/>
                    <a:pt x="3971" y="16"/>
                    <a:pt x="3971" y="12"/>
                  </a:cubicBezTo>
                  <a:cubicBezTo>
                    <a:pt x="3972" y="10"/>
                    <a:pt x="3970" y="8"/>
                    <a:pt x="3969" y="7"/>
                  </a:cubicBezTo>
                  <a:cubicBezTo>
                    <a:pt x="3961" y="6"/>
                    <a:pt x="3953" y="0"/>
                    <a:pt x="3945" y="6"/>
                  </a:cubicBezTo>
                  <a:cubicBezTo>
                    <a:pt x="3938" y="11"/>
                    <a:pt x="3931" y="15"/>
                    <a:pt x="3922" y="14"/>
                  </a:cubicBezTo>
                  <a:cubicBezTo>
                    <a:pt x="3918" y="13"/>
                    <a:pt x="3915" y="13"/>
                    <a:pt x="3912" y="13"/>
                  </a:cubicBezTo>
                  <a:cubicBezTo>
                    <a:pt x="3908" y="12"/>
                    <a:pt x="3904" y="11"/>
                    <a:pt x="3900" y="10"/>
                  </a:cubicBezTo>
                  <a:cubicBezTo>
                    <a:pt x="3891" y="8"/>
                    <a:pt x="3881" y="12"/>
                    <a:pt x="3877" y="20"/>
                  </a:cubicBezTo>
                  <a:cubicBezTo>
                    <a:pt x="3875" y="24"/>
                    <a:pt x="3874" y="21"/>
                    <a:pt x="3873" y="20"/>
                  </a:cubicBezTo>
                  <a:cubicBezTo>
                    <a:pt x="3869" y="14"/>
                    <a:pt x="3863" y="12"/>
                    <a:pt x="3857" y="15"/>
                  </a:cubicBezTo>
                  <a:cubicBezTo>
                    <a:pt x="3852" y="17"/>
                    <a:pt x="3847" y="17"/>
                    <a:pt x="3842" y="13"/>
                  </a:cubicBezTo>
                  <a:cubicBezTo>
                    <a:pt x="3836" y="9"/>
                    <a:pt x="3830" y="10"/>
                    <a:pt x="3825" y="15"/>
                  </a:cubicBezTo>
                  <a:cubicBezTo>
                    <a:pt x="3822" y="18"/>
                    <a:pt x="3819" y="19"/>
                    <a:pt x="3814" y="19"/>
                  </a:cubicBezTo>
                  <a:cubicBezTo>
                    <a:pt x="3807" y="19"/>
                    <a:pt x="3801" y="22"/>
                    <a:pt x="3798" y="29"/>
                  </a:cubicBezTo>
                  <a:cubicBezTo>
                    <a:pt x="3797" y="31"/>
                    <a:pt x="3796" y="34"/>
                    <a:pt x="3794" y="35"/>
                  </a:cubicBezTo>
                  <a:cubicBezTo>
                    <a:pt x="3788" y="38"/>
                    <a:pt x="3784" y="43"/>
                    <a:pt x="3780" y="47"/>
                  </a:cubicBezTo>
                  <a:cubicBezTo>
                    <a:pt x="3772" y="55"/>
                    <a:pt x="3771" y="65"/>
                    <a:pt x="3771" y="75"/>
                  </a:cubicBezTo>
                  <a:cubicBezTo>
                    <a:pt x="3771" y="79"/>
                    <a:pt x="3772" y="83"/>
                    <a:pt x="3773" y="87"/>
                  </a:cubicBezTo>
                  <a:cubicBezTo>
                    <a:pt x="3773" y="88"/>
                    <a:pt x="3774" y="89"/>
                    <a:pt x="3774" y="90"/>
                  </a:cubicBezTo>
                  <a:cubicBezTo>
                    <a:pt x="3784" y="99"/>
                    <a:pt x="3778" y="111"/>
                    <a:pt x="3780" y="121"/>
                  </a:cubicBezTo>
                  <a:cubicBezTo>
                    <a:pt x="3780" y="123"/>
                    <a:pt x="3779" y="125"/>
                    <a:pt x="3775" y="123"/>
                  </a:cubicBezTo>
                  <a:cubicBezTo>
                    <a:pt x="3768" y="120"/>
                    <a:pt x="3762" y="122"/>
                    <a:pt x="3756" y="128"/>
                  </a:cubicBezTo>
                  <a:cubicBezTo>
                    <a:pt x="3754" y="130"/>
                    <a:pt x="3750" y="132"/>
                    <a:pt x="3747" y="134"/>
                  </a:cubicBezTo>
                  <a:cubicBezTo>
                    <a:pt x="3742" y="138"/>
                    <a:pt x="3737" y="147"/>
                    <a:pt x="3739" y="153"/>
                  </a:cubicBezTo>
                  <a:cubicBezTo>
                    <a:pt x="3739" y="156"/>
                    <a:pt x="3743" y="158"/>
                    <a:pt x="3739" y="160"/>
                  </a:cubicBezTo>
                  <a:cubicBezTo>
                    <a:pt x="3736" y="162"/>
                    <a:pt x="3734" y="165"/>
                    <a:pt x="3731" y="166"/>
                  </a:cubicBezTo>
                  <a:cubicBezTo>
                    <a:pt x="3715" y="169"/>
                    <a:pt x="3713" y="169"/>
                    <a:pt x="3700" y="178"/>
                  </a:cubicBezTo>
                  <a:cubicBezTo>
                    <a:pt x="3699" y="179"/>
                    <a:pt x="3697" y="179"/>
                    <a:pt x="3696" y="179"/>
                  </a:cubicBezTo>
                  <a:cubicBezTo>
                    <a:pt x="3689" y="180"/>
                    <a:pt x="3685" y="184"/>
                    <a:pt x="3683" y="190"/>
                  </a:cubicBezTo>
                  <a:cubicBezTo>
                    <a:pt x="3681" y="195"/>
                    <a:pt x="3678" y="200"/>
                    <a:pt x="3672" y="198"/>
                  </a:cubicBezTo>
                  <a:cubicBezTo>
                    <a:pt x="3670" y="198"/>
                    <a:pt x="3668" y="199"/>
                    <a:pt x="3666" y="200"/>
                  </a:cubicBezTo>
                  <a:cubicBezTo>
                    <a:pt x="3660" y="203"/>
                    <a:pt x="3655" y="206"/>
                    <a:pt x="3650" y="208"/>
                  </a:cubicBezTo>
                  <a:cubicBezTo>
                    <a:pt x="3645" y="210"/>
                    <a:pt x="3642" y="213"/>
                    <a:pt x="3643" y="218"/>
                  </a:cubicBezTo>
                  <a:cubicBezTo>
                    <a:pt x="3645" y="229"/>
                    <a:pt x="3647" y="239"/>
                    <a:pt x="3649" y="250"/>
                  </a:cubicBezTo>
                  <a:cubicBezTo>
                    <a:pt x="3649" y="251"/>
                    <a:pt x="3650" y="253"/>
                    <a:pt x="3651" y="255"/>
                  </a:cubicBezTo>
                  <a:cubicBezTo>
                    <a:pt x="3655" y="259"/>
                    <a:pt x="3655" y="265"/>
                    <a:pt x="3653" y="270"/>
                  </a:cubicBezTo>
                  <a:cubicBezTo>
                    <a:pt x="3650" y="276"/>
                    <a:pt x="3651" y="280"/>
                    <a:pt x="3655" y="285"/>
                  </a:cubicBezTo>
                  <a:cubicBezTo>
                    <a:pt x="3661" y="292"/>
                    <a:pt x="3660" y="293"/>
                    <a:pt x="3655" y="301"/>
                  </a:cubicBezTo>
                  <a:cubicBezTo>
                    <a:pt x="3652" y="305"/>
                    <a:pt x="3649" y="309"/>
                    <a:pt x="3647" y="314"/>
                  </a:cubicBezTo>
                  <a:cubicBezTo>
                    <a:pt x="3645" y="322"/>
                    <a:pt x="3644" y="324"/>
                    <a:pt x="3636" y="324"/>
                  </a:cubicBezTo>
                  <a:cubicBezTo>
                    <a:pt x="3630" y="324"/>
                    <a:pt x="3627" y="327"/>
                    <a:pt x="3624" y="330"/>
                  </a:cubicBezTo>
                  <a:cubicBezTo>
                    <a:pt x="3621" y="334"/>
                    <a:pt x="3621" y="341"/>
                    <a:pt x="3613" y="340"/>
                  </a:cubicBezTo>
                  <a:cubicBezTo>
                    <a:pt x="3612" y="340"/>
                    <a:pt x="3610" y="344"/>
                    <a:pt x="3610" y="346"/>
                  </a:cubicBezTo>
                  <a:cubicBezTo>
                    <a:pt x="3608" y="353"/>
                    <a:pt x="3609" y="359"/>
                    <a:pt x="3612" y="366"/>
                  </a:cubicBezTo>
                  <a:cubicBezTo>
                    <a:pt x="3614" y="369"/>
                    <a:pt x="3613" y="372"/>
                    <a:pt x="3608" y="372"/>
                  </a:cubicBezTo>
                  <a:cubicBezTo>
                    <a:pt x="3601" y="371"/>
                    <a:pt x="3594" y="370"/>
                    <a:pt x="3587" y="370"/>
                  </a:cubicBezTo>
                  <a:cubicBezTo>
                    <a:pt x="3583" y="370"/>
                    <a:pt x="3582" y="368"/>
                    <a:pt x="3580" y="365"/>
                  </a:cubicBezTo>
                  <a:cubicBezTo>
                    <a:pt x="3573" y="354"/>
                    <a:pt x="3562" y="351"/>
                    <a:pt x="3550" y="359"/>
                  </a:cubicBezTo>
                  <a:cubicBezTo>
                    <a:pt x="3548" y="360"/>
                    <a:pt x="3546" y="362"/>
                    <a:pt x="3544" y="362"/>
                  </a:cubicBezTo>
                  <a:cubicBezTo>
                    <a:pt x="3538" y="363"/>
                    <a:pt x="3536" y="367"/>
                    <a:pt x="3534" y="372"/>
                  </a:cubicBezTo>
                  <a:cubicBezTo>
                    <a:pt x="3530" y="383"/>
                    <a:pt x="3520" y="387"/>
                    <a:pt x="3511" y="391"/>
                  </a:cubicBezTo>
                  <a:cubicBezTo>
                    <a:pt x="3503" y="394"/>
                    <a:pt x="3498" y="400"/>
                    <a:pt x="3496" y="407"/>
                  </a:cubicBezTo>
                  <a:cubicBezTo>
                    <a:pt x="3495" y="410"/>
                    <a:pt x="3494" y="413"/>
                    <a:pt x="3494" y="416"/>
                  </a:cubicBezTo>
                  <a:cubicBezTo>
                    <a:pt x="3492" y="421"/>
                    <a:pt x="3489" y="424"/>
                    <a:pt x="3483" y="427"/>
                  </a:cubicBezTo>
                  <a:cubicBezTo>
                    <a:pt x="3475" y="430"/>
                    <a:pt x="3467" y="435"/>
                    <a:pt x="3459" y="440"/>
                  </a:cubicBezTo>
                  <a:cubicBezTo>
                    <a:pt x="3456" y="442"/>
                    <a:pt x="3452" y="446"/>
                    <a:pt x="3452" y="449"/>
                  </a:cubicBezTo>
                  <a:cubicBezTo>
                    <a:pt x="3450" y="456"/>
                    <a:pt x="3450" y="462"/>
                    <a:pt x="3451" y="469"/>
                  </a:cubicBezTo>
                  <a:cubicBezTo>
                    <a:pt x="3451" y="475"/>
                    <a:pt x="3450" y="478"/>
                    <a:pt x="3445" y="480"/>
                  </a:cubicBezTo>
                  <a:cubicBezTo>
                    <a:pt x="3438" y="482"/>
                    <a:pt x="3436" y="488"/>
                    <a:pt x="3437" y="494"/>
                  </a:cubicBezTo>
                  <a:cubicBezTo>
                    <a:pt x="3438" y="498"/>
                    <a:pt x="3439" y="503"/>
                    <a:pt x="3442" y="506"/>
                  </a:cubicBezTo>
                  <a:cubicBezTo>
                    <a:pt x="3453" y="517"/>
                    <a:pt x="3447" y="531"/>
                    <a:pt x="3450" y="543"/>
                  </a:cubicBezTo>
                  <a:cubicBezTo>
                    <a:pt x="3450" y="544"/>
                    <a:pt x="3448" y="546"/>
                    <a:pt x="3447" y="547"/>
                  </a:cubicBezTo>
                  <a:cubicBezTo>
                    <a:pt x="3443" y="551"/>
                    <a:pt x="3439" y="554"/>
                    <a:pt x="3439" y="561"/>
                  </a:cubicBezTo>
                  <a:cubicBezTo>
                    <a:pt x="3439" y="562"/>
                    <a:pt x="3436" y="564"/>
                    <a:pt x="3435" y="566"/>
                  </a:cubicBezTo>
                  <a:cubicBezTo>
                    <a:pt x="3416" y="577"/>
                    <a:pt x="3398" y="588"/>
                    <a:pt x="3380" y="599"/>
                  </a:cubicBezTo>
                  <a:cubicBezTo>
                    <a:pt x="3342" y="623"/>
                    <a:pt x="3304" y="648"/>
                    <a:pt x="3266" y="672"/>
                  </a:cubicBezTo>
                  <a:cubicBezTo>
                    <a:pt x="3260" y="676"/>
                    <a:pt x="3254" y="680"/>
                    <a:pt x="3247" y="684"/>
                  </a:cubicBezTo>
                  <a:cubicBezTo>
                    <a:pt x="3244" y="686"/>
                    <a:pt x="3240" y="688"/>
                    <a:pt x="3237" y="690"/>
                  </a:cubicBezTo>
                  <a:cubicBezTo>
                    <a:pt x="3229" y="695"/>
                    <a:pt x="3220" y="699"/>
                    <a:pt x="3219" y="710"/>
                  </a:cubicBezTo>
                  <a:cubicBezTo>
                    <a:pt x="3219" y="717"/>
                    <a:pt x="3218" y="725"/>
                    <a:pt x="3216" y="732"/>
                  </a:cubicBezTo>
                  <a:cubicBezTo>
                    <a:pt x="3216" y="734"/>
                    <a:pt x="3213" y="736"/>
                    <a:pt x="3211" y="738"/>
                  </a:cubicBezTo>
                  <a:cubicBezTo>
                    <a:pt x="3210" y="739"/>
                    <a:pt x="3207" y="738"/>
                    <a:pt x="3206" y="739"/>
                  </a:cubicBezTo>
                  <a:cubicBezTo>
                    <a:pt x="3200" y="745"/>
                    <a:pt x="3192" y="744"/>
                    <a:pt x="3184" y="742"/>
                  </a:cubicBezTo>
                  <a:cubicBezTo>
                    <a:pt x="3172" y="739"/>
                    <a:pt x="3169" y="741"/>
                    <a:pt x="3164" y="752"/>
                  </a:cubicBezTo>
                  <a:cubicBezTo>
                    <a:pt x="3163" y="755"/>
                    <a:pt x="3162" y="755"/>
                    <a:pt x="3160" y="753"/>
                  </a:cubicBezTo>
                  <a:cubicBezTo>
                    <a:pt x="3154" y="745"/>
                    <a:pt x="3146" y="745"/>
                    <a:pt x="3137" y="745"/>
                  </a:cubicBezTo>
                  <a:cubicBezTo>
                    <a:pt x="3063" y="745"/>
                    <a:pt x="2990" y="745"/>
                    <a:pt x="2916" y="745"/>
                  </a:cubicBezTo>
                  <a:cubicBezTo>
                    <a:pt x="2907" y="745"/>
                    <a:pt x="2901" y="747"/>
                    <a:pt x="2898" y="755"/>
                  </a:cubicBezTo>
                  <a:cubicBezTo>
                    <a:pt x="2896" y="759"/>
                    <a:pt x="2894" y="765"/>
                    <a:pt x="2888" y="764"/>
                  </a:cubicBezTo>
                  <a:cubicBezTo>
                    <a:pt x="2882" y="763"/>
                    <a:pt x="2883" y="757"/>
                    <a:pt x="2883" y="754"/>
                  </a:cubicBezTo>
                  <a:cubicBezTo>
                    <a:pt x="2882" y="748"/>
                    <a:pt x="2879" y="746"/>
                    <a:pt x="2874" y="745"/>
                  </a:cubicBezTo>
                  <a:cubicBezTo>
                    <a:pt x="2871" y="745"/>
                    <a:pt x="2869" y="745"/>
                    <a:pt x="2866" y="745"/>
                  </a:cubicBezTo>
                  <a:cubicBezTo>
                    <a:pt x="2787" y="745"/>
                    <a:pt x="2709" y="745"/>
                    <a:pt x="2631" y="745"/>
                  </a:cubicBezTo>
                  <a:cubicBezTo>
                    <a:pt x="2540" y="745"/>
                    <a:pt x="2450" y="745"/>
                    <a:pt x="2360" y="745"/>
                  </a:cubicBezTo>
                  <a:cubicBezTo>
                    <a:pt x="2288" y="745"/>
                    <a:pt x="2215" y="744"/>
                    <a:pt x="2143" y="744"/>
                  </a:cubicBezTo>
                  <a:cubicBezTo>
                    <a:pt x="2063" y="744"/>
                    <a:pt x="1983" y="745"/>
                    <a:pt x="1904" y="745"/>
                  </a:cubicBezTo>
                  <a:cubicBezTo>
                    <a:pt x="1831" y="745"/>
                    <a:pt x="1758" y="745"/>
                    <a:pt x="1686" y="744"/>
                  </a:cubicBezTo>
                  <a:cubicBezTo>
                    <a:pt x="1681" y="744"/>
                    <a:pt x="1676" y="744"/>
                    <a:pt x="1671" y="744"/>
                  </a:cubicBezTo>
                  <a:cubicBezTo>
                    <a:pt x="1658" y="742"/>
                    <a:pt x="1645" y="740"/>
                    <a:pt x="1632" y="738"/>
                  </a:cubicBezTo>
                  <a:cubicBezTo>
                    <a:pt x="1611" y="735"/>
                    <a:pt x="1591" y="732"/>
                    <a:pt x="1571" y="729"/>
                  </a:cubicBezTo>
                  <a:cubicBezTo>
                    <a:pt x="1548" y="725"/>
                    <a:pt x="1525" y="722"/>
                    <a:pt x="1501" y="718"/>
                  </a:cubicBezTo>
                  <a:cubicBezTo>
                    <a:pt x="1485" y="716"/>
                    <a:pt x="1468" y="714"/>
                    <a:pt x="1451" y="711"/>
                  </a:cubicBezTo>
                  <a:cubicBezTo>
                    <a:pt x="1439" y="709"/>
                    <a:pt x="1426" y="707"/>
                    <a:pt x="1413" y="705"/>
                  </a:cubicBezTo>
                  <a:cubicBezTo>
                    <a:pt x="1401" y="703"/>
                    <a:pt x="1388" y="702"/>
                    <a:pt x="1376" y="700"/>
                  </a:cubicBezTo>
                  <a:cubicBezTo>
                    <a:pt x="1364" y="698"/>
                    <a:pt x="1352" y="696"/>
                    <a:pt x="1340" y="695"/>
                  </a:cubicBezTo>
                  <a:cubicBezTo>
                    <a:pt x="1338" y="695"/>
                    <a:pt x="1335" y="696"/>
                    <a:pt x="1333" y="697"/>
                  </a:cubicBezTo>
                  <a:cubicBezTo>
                    <a:pt x="1325" y="705"/>
                    <a:pt x="1316" y="712"/>
                    <a:pt x="1310" y="721"/>
                  </a:cubicBezTo>
                  <a:cubicBezTo>
                    <a:pt x="1306" y="726"/>
                    <a:pt x="1302" y="729"/>
                    <a:pt x="1297" y="733"/>
                  </a:cubicBezTo>
                  <a:cubicBezTo>
                    <a:pt x="1295" y="735"/>
                    <a:pt x="1292" y="738"/>
                    <a:pt x="1290" y="741"/>
                  </a:cubicBezTo>
                  <a:cubicBezTo>
                    <a:pt x="1288" y="744"/>
                    <a:pt x="1287" y="745"/>
                    <a:pt x="1283" y="743"/>
                  </a:cubicBezTo>
                  <a:cubicBezTo>
                    <a:pt x="1279" y="741"/>
                    <a:pt x="1274" y="744"/>
                    <a:pt x="1271" y="747"/>
                  </a:cubicBezTo>
                  <a:cubicBezTo>
                    <a:pt x="1266" y="750"/>
                    <a:pt x="1269" y="754"/>
                    <a:pt x="1270" y="757"/>
                  </a:cubicBezTo>
                  <a:cubicBezTo>
                    <a:pt x="1271" y="762"/>
                    <a:pt x="1271" y="765"/>
                    <a:pt x="1264" y="766"/>
                  </a:cubicBezTo>
                  <a:cubicBezTo>
                    <a:pt x="1256" y="767"/>
                    <a:pt x="1255" y="770"/>
                    <a:pt x="1254" y="778"/>
                  </a:cubicBezTo>
                  <a:cubicBezTo>
                    <a:pt x="1254" y="779"/>
                    <a:pt x="1253" y="781"/>
                    <a:pt x="1253" y="782"/>
                  </a:cubicBezTo>
                  <a:cubicBezTo>
                    <a:pt x="1252" y="782"/>
                    <a:pt x="1250" y="781"/>
                    <a:pt x="1249" y="780"/>
                  </a:cubicBezTo>
                  <a:cubicBezTo>
                    <a:pt x="1241" y="774"/>
                    <a:pt x="1233" y="767"/>
                    <a:pt x="1221" y="772"/>
                  </a:cubicBezTo>
                  <a:cubicBezTo>
                    <a:pt x="1221" y="773"/>
                    <a:pt x="1220" y="773"/>
                    <a:pt x="1219" y="772"/>
                  </a:cubicBezTo>
                  <a:cubicBezTo>
                    <a:pt x="1214" y="772"/>
                    <a:pt x="1211" y="775"/>
                    <a:pt x="1209" y="779"/>
                  </a:cubicBezTo>
                  <a:cubicBezTo>
                    <a:pt x="1205" y="784"/>
                    <a:pt x="1203" y="790"/>
                    <a:pt x="1206" y="797"/>
                  </a:cubicBezTo>
                  <a:cubicBezTo>
                    <a:pt x="1211" y="808"/>
                    <a:pt x="1211" y="818"/>
                    <a:pt x="1203" y="828"/>
                  </a:cubicBezTo>
                  <a:cubicBezTo>
                    <a:pt x="1199" y="832"/>
                    <a:pt x="1200" y="837"/>
                    <a:pt x="1202" y="842"/>
                  </a:cubicBezTo>
                  <a:cubicBezTo>
                    <a:pt x="1205" y="847"/>
                    <a:pt x="1208" y="851"/>
                    <a:pt x="1211" y="856"/>
                  </a:cubicBezTo>
                  <a:cubicBezTo>
                    <a:pt x="1213" y="859"/>
                    <a:pt x="1213" y="861"/>
                    <a:pt x="1209" y="863"/>
                  </a:cubicBezTo>
                  <a:cubicBezTo>
                    <a:pt x="1200" y="869"/>
                    <a:pt x="1190" y="875"/>
                    <a:pt x="1181" y="881"/>
                  </a:cubicBezTo>
                  <a:cubicBezTo>
                    <a:pt x="1144" y="905"/>
                    <a:pt x="1107" y="928"/>
                    <a:pt x="1070" y="952"/>
                  </a:cubicBezTo>
                  <a:cubicBezTo>
                    <a:pt x="1042" y="970"/>
                    <a:pt x="1014" y="987"/>
                    <a:pt x="986" y="1005"/>
                  </a:cubicBezTo>
                  <a:cubicBezTo>
                    <a:pt x="951" y="1028"/>
                    <a:pt x="918" y="1051"/>
                    <a:pt x="884" y="1074"/>
                  </a:cubicBezTo>
                  <a:cubicBezTo>
                    <a:pt x="829" y="1110"/>
                    <a:pt x="774" y="1146"/>
                    <a:pt x="719" y="1182"/>
                  </a:cubicBezTo>
                  <a:cubicBezTo>
                    <a:pt x="713" y="1186"/>
                    <a:pt x="711" y="1191"/>
                    <a:pt x="711" y="1198"/>
                  </a:cubicBezTo>
                  <a:cubicBezTo>
                    <a:pt x="712" y="1228"/>
                    <a:pt x="712" y="1258"/>
                    <a:pt x="713" y="1288"/>
                  </a:cubicBezTo>
                  <a:cubicBezTo>
                    <a:pt x="714" y="1337"/>
                    <a:pt x="716" y="1385"/>
                    <a:pt x="717" y="1434"/>
                  </a:cubicBezTo>
                  <a:cubicBezTo>
                    <a:pt x="718" y="1482"/>
                    <a:pt x="719" y="1530"/>
                    <a:pt x="720" y="1579"/>
                  </a:cubicBezTo>
                  <a:cubicBezTo>
                    <a:pt x="720" y="1590"/>
                    <a:pt x="720" y="1602"/>
                    <a:pt x="721" y="1613"/>
                  </a:cubicBezTo>
                  <a:cubicBezTo>
                    <a:pt x="721" y="1622"/>
                    <a:pt x="725" y="1624"/>
                    <a:pt x="733" y="1622"/>
                  </a:cubicBezTo>
                  <a:cubicBezTo>
                    <a:pt x="747" y="1619"/>
                    <a:pt x="761" y="1615"/>
                    <a:pt x="774" y="1611"/>
                  </a:cubicBezTo>
                  <a:cubicBezTo>
                    <a:pt x="794" y="1606"/>
                    <a:pt x="813" y="1602"/>
                    <a:pt x="832" y="1597"/>
                  </a:cubicBezTo>
                  <a:cubicBezTo>
                    <a:pt x="839" y="1595"/>
                    <a:pt x="841" y="1597"/>
                    <a:pt x="843" y="1602"/>
                  </a:cubicBezTo>
                  <a:cubicBezTo>
                    <a:pt x="849" y="1614"/>
                    <a:pt x="855" y="1625"/>
                    <a:pt x="862" y="1636"/>
                  </a:cubicBezTo>
                  <a:cubicBezTo>
                    <a:pt x="872" y="1654"/>
                    <a:pt x="882" y="1671"/>
                    <a:pt x="892" y="1689"/>
                  </a:cubicBezTo>
                  <a:cubicBezTo>
                    <a:pt x="912" y="1725"/>
                    <a:pt x="931" y="1761"/>
                    <a:pt x="950" y="1797"/>
                  </a:cubicBezTo>
                  <a:cubicBezTo>
                    <a:pt x="954" y="1804"/>
                    <a:pt x="959" y="1808"/>
                    <a:pt x="968" y="1809"/>
                  </a:cubicBezTo>
                  <a:cubicBezTo>
                    <a:pt x="979" y="1811"/>
                    <a:pt x="990" y="1815"/>
                    <a:pt x="1001" y="1821"/>
                  </a:cubicBezTo>
                  <a:cubicBezTo>
                    <a:pt x="1004" y="1822"/>
                    <a:pt x="1005" y="1824"/>
                    <a:pt x="1004" y="1827"/>
                  </a:cubicBezTo>
                  <a:cubicBezTo>
                    <a:pt x="1001" y="1838"/>
                    <a:pt x="999" y="1848"/>
                    <a:pt x="997" y="1859"/>
                  </a:cubicBezTo>
                  <a:cubicBezTo>
                    <a:pt x="992" y="1883"/>
                    <a:pt x="987" y="1908"/>
                    <a:pt x="981" y="1932"/>
                  </a:cubicBezTo>
                  <a:cubicBezTo>
                    <a:pt x="980" y="1939"/>
                    <a:pt x="980" y="1939"/>
                    <a:pt x="973" y="1938"/>
                  </a:cubicBezTo>
                  <a:cubicBezTo>
                    <a:pt x="967" y="1937"/>
                    <a:pt x="961" y="1936"/>
                    <a:pt x="955" y="1934"/>
                  </a:cubicBezTo>
                  <a:cubicBezTo>
                    <a:pt x="933" y="1930"/>
                    <a:pt x="912" y="1925"/>
                    <a:pt x="890" y="1922"/>
                  </a:cubicBezTo>
                  <a:cubicBezTo>
                    <a:pt x="870" y="1920"/>
                    <a:pt x="851" y="1915"/>
                    <a:pt x="832" y="1911"/>
                  </a:cubicBezTo>
                  <a:cubicBezTo>
                    <a:pt x="823" y="1909"/>
                    <a:pt x="821" y="1910"/>
                    <a:pt x="819" y="1920"/>
                  </a:cubicBezTo>
                  <a:cubicBezTo>
                    <a:pt x="815" y="1937"/>
                    <a:pt x="812" y="1955"/>
                    <a:pt x="808" y="1972"/>
                  </a:cubicBezTo>
                  <a:cubicBezTo>
                    <a:pt x="807" y="1979"/>
                    <a:pt x="807" y="1979"/>
                    <a:pt x="800" y="1977"/>
                  </a:cubicBezTo>
                  <a:cubicBezTo>
                    <a:pt x="772" y="1971"/>
                    <a:pt x="743" y="1965"/>
                    <a:pt x="715" y="1959"/>
                  </a:cubicBezTo>
                  <a:cubicBezTo>
                    <a:pt x="707" y="1957"/>
                    <a:pt x="704" y="1958"/>
                    <a:pt x="702" y="1965"/>
                  </a:cubicBezTo>
                  <a:cubicBezTo>
                    <a:pt x="698" y="1982"/>
                    <a:pt x="695" y="2000"/>
                    <a:pt x="691" y="2017"/>
                  </a:cubicBezTo>
                  <a:cubicBezTo>
                    <a:pt x="690" y="2025"/>
                    <a:pt x="690" y="2025"/>
                    <a:pt x="682" y="2023"/>
                  </a:cubicBezTo>
                  <a:cubicBezTo>
                    <a:pt x="666" y="2019"/>
                    <a:pt x="649" y="2015"/>
                    <a:pt x="633" y="2012"/>
                  </a:cubicBezTo>
                  <a:cubicBezTo>
                    <a:pt x="626" y="2010"/>
                    <a:pt x="620" y="2013"/>
                    <a:pt x="619" y="2020"/>
                  </a:cubicBezTo>
                  <a:cubicBezTo>
                    <a:pt x="614" y="2037"/>
                    <a:pt x="610" y="2055"/>
                    <a:pt x="607" y="2073"/>
                  </a:cubicBezTo>
                  <a:cubicBezTo>
                    <a:pt x="606" y="2077"/>
                    <a:pt x="605" y="2079"/>
                    <a:pt x="600" y="2078"/>
                  </a:cubicBezTo>
                  <a:cubicBezTo>
                    <a:pt x="590" y="2077"/>
                    <a:pt x="581" y="2075"/>
                    <a:pt x="571" y="2074"/>
                  </a:cubicBezTo>
                  <a:cubicBezTo>
                    <a:pt x="564" y="2073"/>
                    <a:pt x="560" y="2069"/>
                    <a:pt x="559" y="2062"/>
                  </a:cubicBezTo>
                  <a:cubicBezTo>
                    <a:pt x="558" y="2051"/>
                    <a:pt x="555" y="2041"/>
                    <a:pt x="558" y="2030"/>
                  </a:cubicBezTo>
                  <a:cubicBezTo>
                    <a:pt x="560" y="2023"/>
                    <a:pt x="557" y="2020"/>
                    <a:pt x="550" y="2020"/>
                  </a:cubicBezTo>
                  <a:cubicBezTo>
                    <a:pt x="520" y="2019"/>
                    <a:pt x="491" y="2018"/>
                    <a:pt x="461" y="2018"/>
                  </a:cubicBezTo>
                  <a:cubicBezTo>
                    <a:pt x="445" y="2017"/>
                    <a:pt x="428" y="2016"/>
                    <a:pt x="412" y="2015"/>
                  </a:cubicBezTo>
                  <a:cubicBezTo>
                    <a:pt x="387" y="2014"/>
                    <a:pt x="362" y="2019"/>
                    <a:pt x="337" y="2020"/>
                  </a:cubicBezTo>
                  <a:cubicBezTo>
                    <a:pt x="326" y="2021"/>
                    <a:pt x="314" y="2023"/>
                    <a:pt x="302" y="2024"/>
                  </a:cubicBezTo>
                  <a:cubicBezTo>
                    <a:pt x="291" y="2026"/>
                    <a:pt x="281" y="2027"/>
                    <a:pt x="270" y="2029"/>
                  </a:cubicBezTo>
                  <a:cubicBezTo>
                    <a:pt x="256" y="2030"/>
                    <a:pt x="242" y="2034"/>
                    <a:pt x="230" y="2044"/>
                  </a:cubicBezTo>
                  <a:cubicBezTo>
                    <a:pt x="226" y="2047"/>
                    <a:pt x="221" y="2049"/>
                    <a:pt x="217" y="2052"/>
                  </a:cubicBezTo>
                  <a:cubicBezTo>
                    <a:pt x="212" y="2054"/>
                    <a:pt x="208" y="2055"/>
                    <a:pt x="202" y="2053"/>
                  </a:cubicBezTo>
                  <a:cubicBezTo>
                    <a:pt x="196" y="2051"/>
                    <a:pt x="189" y="2050"/>
                    <a:pt x="185" y="2058"/>
                  </a:cubicBezTo>
                  <a:cubicBezTo>
                    <a:pt x="184" y="2060"/>
                    <a:pt x="181" y="2061"/>
                    <a:pt x="179" y="2061"/>
                  </a:cubicBezTo>
                  <a:cubicBezTo>
                    <a:pt x="168" y="2059"/>
                    <a:pt x="157" y="2057"/>
                    <a:pt x="146" y="2056"/>
                  </a:cubicBezTo>
                  <a:cubicBezTo>
                    <a:pt x="131" y="2054"/>
                    <a:pt x="116" y="2052"/>
                    <a:pt x="100" y="2050"/>
                  </a:cubicBezTo>
                  <a:cubicBezTo>
                    <a:pt x="96" y="2050"/>
                    <a:pt x="92" y="2051"/>
                    <a:pt x="88" y="2052"/>
                  </a:cubicBezTo>
                  <a:cubicBezTo>
                    <a:pt x="72" y="2060"/>
                    <a:pt x="55" y="2067"/>
                    <a:pt x="40" y="2076"/>
                  </a:cubicBezTo>
                  <a:cubicBezTo>
                    <a:pt x="28" y="2082"/>
                    <a:pt x="17" y="2088"/>
                    <a:pt x="6" y="2096"/>
                  </a:cubicBezTo>
                  <a:cubicBezTo>
                    <a:pt x="0" y="2100"/>
                    <a:pt x="0" y="2102"/>
                    <a:pt x="4" y="2109"/>
                  </a:cubicBezTo>
                  <a:cubicBezTo>
                    <a:pt x="14" y="2123"/>
                    <a:pt x="25" y="2138"/>
                    <a:pt x="35" y="2152"/>
                  </a:cubicBezTo>
                  <a:cubicBezTo>
                    <a:pt x="39" y="2157"/>
                    <a:pt x="43" y="2162"/>
                    <a:pt x="48" y="2165"/>
                  </a:cubicBezTo>
                  <a:cubicBezTo>
                    <a:pt x="67" y="2178"/>
                    <a:pt x="86" y="2190"/>
                    <a:pt x="105" y="2203"/>
                  </a:cubicBezTo>
                  <a:cubicBezTo>
                    <a:pt x="111" y="2207"/>
                    <a:pt x="116" y="2209"/>
                    <a:pt x="123" y="2210"/>
                  </a:cubicBezTo>
                  <a:cubicBezTo>
                    <a:pt x="135" y="2212"/>
                    <a:pt x="147" y="2213"/>
                    <a:pt x="158" y="2218"/>
                  </a:cubicBezTo>
                  <a:cubicBezTo>
                    <a:pt x="165" y="2221"/>
                    <a:pt x="173" y="2225"/>
                    <a:pt x="181" y="2227"/>
                  </a:cubicBezTo>
                  <a:cubicBezTo>
                    <a:pt x="196" y="2233"/>
                    <a:pt x="210" y="2241"/>
                    <a:pt x="223" y="2250"/>
                  </a:cubicBezTo>
                  <a:cubicBezTo>
                    <a:pt x="239" y="2261"/>
                    <a:pt x="254" y="2273"/>
                    <a:pt x="269" y="2285"/>
                  </a:cubicBezTo>
                  <a:cubicBezTo>
                    <a:pt x="274" y="2289"/>
                    <a:pt x="280" y="2293"/>
                    <a:pt x="283" y="2299"/>
                  </a:cubicBezTo>
                  <a:cubicBezTo>
                    <a:pt x="293" y="2317"/>
                    <a:pt x="303" y="2336"/>
                    <a:pt x="312" y="2355"/>
                  </a:cubicBezTo>
                  <a:cubicBezTo>
                    <a:pt x="316" y="2362"/>
                    <a:pt x="317" y="2370"/>
                    <a:pt x="319" y="2378"/>
                  </a:cubicBezTo>
                  <a:cubicBezTo>
                    <a:pt x="320" y="2389"/>
                    <a:pt x="318" y="2400"/>
                    <a:pt x="312" y="2409"/>
                  </a:cubicBezTo>
                  <a:cubicBezTo>
                    <a:pt x="305" y="2420"/>
                    <a:pt x="301" y="2430"/>
                    <a:pt x="306" y="2443"/>
                  </a:cubicBezTo>
                  <a:cubicBezTo>
                    <a:pt x="306" y="2445"/>
                    <a:pt x="305" y="2447"/>
                    <a:pt x="305" y="2449"/>
                  </a:cubicBezTo>
                  <a:cubicBezTo>
                    <a:pt x="304" y="2464"/>
                    <a:pt x="304" y="2479"/>
                    <a:pt x="316" y="2490"/>
                  </a:cubicBezTo>
                  <a:cubicBezTo>
                    <a:pt x="320" y="2495"/>
                    <a:pt x="323" y="2501"/>
                    <a:pt x="324" y="2507"/>
                  </a:cubicBezTo>
                  <a:cubicBezTo>
                    <a:pt x="327" y="2519"/>
                    <a:pt x="330" y="2522"/>
                    <a:pt x="341" y="2521"/>
                  </a:cubicBezTo>
                  <a:cubicBezTo>
                    <a:pt x="352" y="2521"/>
                    <a:pt x="359" y="2527"/>
                    <a:pt x="366" y="2533"/>
                  </a:cubicBezTo>
                  <a:cubicBezTo>
                    <a:pt x="370" y="2537"/>
                    <a:pt x="373" y="2541"/>
                    <a:pt x="378" y="2544"/>
                  </a:cubicBezTo>
                  <a:cubicBezTo>
                    <a:pt x="388" y="2552"/>
                    <a:pt x="396" y="2564"/>
                    <a:pt x="412" y="2564"/>
                  </a:cubicBezTo>
                  <a:cubicBezTo>
                    <a:pt x="414" y="2564"/>
                    <a:pt x="417" y="2565"/>
                    <a:pt x="420" y="2565"/>
                  </a:cubicBezTo>
                  <a:cubicBezTo>
                    <a:pt x="423" y="2565"/>
                    <a:pt x="425" y="2566"/>
                    <a:pt x="424" y="2570"/>
                  </a:cubicBezTo>
                  <a:cubicBezTo>
                    <a:pt x="423" y="2577"/>
                    <a:pt x="422" y="2584"/>
                    <a:pt x="422" y="2591"/>
                  </a:cubicBezTo>
                  <a:cubicBezTo>
                    <a:pt x="422" y="2598"/>
                    <a:pt x="420" y="2603"/>
                    <a:pt x="416" y="2608"/>
                  </a:cubicBezTo>
                  <a:cubicBezTo>
                    <a:pt x="410" y="2617"/>
                    <a:pt x="404" y="2625"/>
                    <a:pt x="399" y="2634"/>
                  </a:cubicBezTo>
                  <a:cubicBezTo>
                    <a:pt x="396" y="2639"/>
                    <a:pt x="393" y="2642"/>
                    <a:pt x="389" y="2645"/>
                  </a:cubicBezTo>
                  <a:cubicBezTo>
                    <a:pt x="384" y="2650"/>
                    <a:pt x="378" y="2655"/>
                    <a:pt x="372" y="2660"/>
                  </a:cubicBezTo>
                  <a:cubicBezTo>
                    <a:pt x="360" y="2670"/>
                    <a:pt x="348" y="2680"/>
                    <a:pt x="337" y="2690"/>
                  </a:cubicBezTo>
                  <a:cubicBezTo>
                    <a:pt x="329" y="2696"/>
                    <a:pt x="328" y="2698"/>
                    <a:pt x="332" y="2707"/>
                  </a:cubicBezTo>
                  <a:cubicBezTo>
                    <a:pt x="339" y="2723"/>
                    <a:pt x="346" y="2739"/>
                    <a:pt x="353" y="2754"/>
                  </a:cubicBezTo>
                  <a:cubicBezTo>
                    <a:pt x="365" y="2781"/>
                    <a:pt x="364" y="2781"/>
                    <a:pt x="364" y="2811"/>
                  </a:cubicBezTo>
                  <a:cubicBezTo>
                    <a:pt x="364" y="2825"/>
                    <a:pt x="364" y="2838"/>
                    <a:pt x="364" y="2852"/>
                  </a:cubicBezTo>
                  <a:cubicBezTo>
                    <a:pt x="364" y="2855"/>
                    <a:pt x="364" y="2858"/>
                    <a:pt x="364" y="2861"/>
                  </a:cubicBezTo>
                  <a:cubicBezTo>
                    <a:pt x="364" y="2875"/>
                    <a:pt x="363" y="2888"/>
                    <a:pt x="362" y="2902"/>
                  </a:cubicBezTo>
                  <a:cubicBezTo>
                    <a:pt x="362" y="2910"/>
                    <a:pt x="365" y="2913"/>
                    <a:pt x="373" y="2913"/>
                  </a:cubicBezTo>
                  <a:cubicBezTo>
                    <a:pt x="378" y="2914"/>
                    <a:pt x="383" y="2913"/>
                    <a:pt x="387" y="2914"/>
                  </a:cubicBezTo>
                  <a:cubicBezTo>
                    <a:pt x="395" y="2914"/>
                    <a:pt x="395" y="2914"/>
                    <a:pt x="395" y="2921"/>
                  </a:cubicBezTo>
                  <a:cubicBezTo>
                    <a:pt x="395" y="2923"/>
                    <a:pt x="395" y="2924"/>
                    <a:pt x="395" y="2926"/>
                  </a:cubicBezTo>
                  <a:cubicBezTo>
                    <a:pt x="394" y="2940"/>
                    <a:pt x="393" y="2954"/>
                    <a:pt x="393" y="2967"/>
                  </a:cubicBezTo>
                  <a:cubicBezTo>
                    <a:pt x="393" y="2975"/>
                    <a:pt x="396" y="2978"/>
                    <a:pt x="404" y="2979"/>
                  </a:cubicBezTo>
                  <a:cubicBezTo>
                    <a:pt x="409" y="2979"/>
                    <a:pt x="414" y="2979"/>
                    <a:pt x="420" y="2979"/>
                  </a:cubicBezTo>
                  <a:cubicBezTo>
                    <a:pt x="429" y="2980"/>
                    <a:pt x="439" y="2980"/>
                    <a:pt x="448" y="2981"/>
                  </a:cubicBezTo>
                  <a:cubicBezTo>
                    <a:pt x="453" y="2981"/>
                    <a:pt x="456" y="2978"/>
                    <a:pt x="457" y="2973"/>
                  </a:cubicBezTo>
                  <a:cubicBezTo>
                    <a:pt x="457" y="2972"/>
                    <a:pt x="457" y="2970"/>
                    <a:pt x="457" y="2968"/>
                  </a:cubicBezTo>
                  <a:cubicBezTo>
                    <a:pt x="458" y="2953"/>
                    <a:pt x="458" y="2938"/>
                    <a:pt x="459" y="2924"/>
                  </a:cubicBezTo>
                  <a:cubicBezTo>
                    <a:pt x="459" y="2920"/>
                    <a:pt x="460" y="2918"/>
                    <a:pt x="465" y="2918"/>
                  </a:cubicBezTo>
                  <a:cubicBezTo>
                    <a:pt x="471" y="2918"/>
                    <a:pt x="478" y="2918"/>
                    <a:pt x="484" y="2918"/>
                  </a:cubicBezTo>
                  <a:cubicBezTo>
                    <a:pt x="502" y="2919"/>
                    <a:pt x="519" y="2921"/>
                    <a:pt x="537" y="2922"/>
                  </a:cubicBezTo>
                  <a:cubicBezTo>
                    <a:pt x="551" y="2923"/>
                    <a:pt x="565" y="2924"/>
                    <a:pt x="579" y="2925"/>
                  </a:cubicBezTo>
                  <a:cubicBezTo>
                    <a:pt x="589" y="2925"/>
                    <a:pt x="592" y="2923"/>
                    <a:pt x="591" y="2913"/>
                  </a:cubicBezTo>
                  <a:cubicBezTo>
                    <a:pt x="590" y="2907"/>
                    <a:pt x="589" y="2901"/>
                    <a:pt x="589" y="2894"/>
                  </a:cubicBezTo>
                  <a:cubicBezTo>
                    <a:pt x="588" y="2881"/>
                    <a:pt x="588" y="2868"/>
                    <a:pt x="586" y="2855"/>
                  </a:cubicBezTo>
                  <a:cubicBezTo>
                    <a:pt x="586" y="2849"/>
                    <a:pt x="583" y="2844"/>
                    <a:pt x="581" y="2838"/>
                  </a:cubicBezTo>
                  <a:cubicBezTo>
                    <a:pt x="580" y="2836"/>
                    <a:pt x="578" y="2832"/>
                    <a:pt x="579" y="2829"/>
                  </a:cubicBezTo>
                  <a:cubicBezTo>
                    <a:pt x="583" y="2805"/>
                    <a:pt x="588" y="2780"/>
                    <a:pt x="593" y="2755"/>
                  </a:cubicBezTo>
                  <a:cubicBezTo>
                    <a:pt x="595" y="2747"/>
                    <a:pt x="595" y="2747"/>
                    <a:pt x="603" y="2748"/>
                  </a:cubicBezTo>
                  <a:cubicBezTo>
                    <a:pt x="619" y="2752"/>
                    <a:pt x="634" y="2755"/>
                    <a:pt x="649" y="2758"/>
                  </a:cubicBezTo>
                  <a:cubicBezTo>
                    <a:pt x="658" y="2759"/>
                    <a:pt x="659" y="2758"/>
                    <a:pt x="661" y="2751"/>
                  </a:cubicBezTo>
                  <a:cubicBezTo>
                    <a:pt x="662" y="2749"/>
                    <a:pt x="662" y="2747"/>
                    <a:pt x="663" y="2745"/>
                  </a:cubicBezTo>
                  <a:cubicBezTo>
                    <a:pt x="665" y="2731"/>
                    <a:pt x="667" y="2718"/>
                    <a:pt x="670" y="2705"/>
                  </a:cubicBezTo>
                  <a:cubicBezTo>
                    <a:pt x="672" y="2695"/>
                    <a:pt x="672" y="2696"/>
                    <a:pt x="682" y="2697"/>
                  </a:cubicBezTo>
                  <a:cubicBezTo>
                    <a:pt x="714" y="2704"/>
                    <a:pt x="747" y="2710"/>
                    <a:pt x="779" y="2717"/>
                  </a:cubicBezTo>
                  <a:cubicBezTo>
                    <a:pt x="796" y="2720"/>
                    <a:pt x="813" y="2724"/>
                    <a:pt x="829" y="2727"/>
                  </a:cubicBezTo>
                  <a:cubicBezTo>
                    <a:pt x="834" y="2728"/>
                    <a:pt x="835" y="2730"/>
                    <a:pt x="834" y="2734"/>
                  </a:cubicBezTo>
                  <a:cubicBezTo>
                    <a:pt x="834" y="2736"/>
                    <a:pt x="833" y="2738"/>
                    <a:pt x="833" y="2740"/>
                  </a:cubicBezTo>
                  <a:cubicBezTo>
                    <a:pt x="829" y="2760"/>
                    <a:pt x="824" y="2779"/>
                    <a:pt x="820" y="2799"/>
                  </a:cubicBezTo>
                  <a:cubicBezTo>
                    <a:pt x="819" y="2807"/>
                    <a:pt x="818" y="2814"/>
                    <a:pt x="816" y="2822"/>
                  </a:cubicBezTo>
                  <a:cubicBezTo>
                    <a:pt x="810" y="2856"/>
                    <a:pt x="804" y="2889"/>
                    <a:pt x="797" y="2922"/>
                  </a:cubicBezTo>
                  <a:cubicBezTo>
                    <a:pt x="794" y="2940"/>
                    <a:pt x="790" y="2958"/>
                    <a:pt x="786" y="2976"/>
                  </a:cubicBezTo>
                  <a:cubicBezTo>
                    <a:pt x="785" y="2981"/>
                    <a:pt x="783" y="2984"/>
                    <a:pt x="778" y="2983"/>
                  </a:cubicBezTo>
                  <a:cubicBezTo>
                    <a:pt x="775" y="2983"/>
                    <a:pt x="772" y="2984"/>
                    <a:pt x="771" y="2985"/>
                  </a:cubicBezTo>
                  <a:cubicBezTo>
                    <a:pt x="769" y="2989"/>
                    <a:pt x="768" y="2993"/>
                    <a:pt x="766" y="2997"/>
                  </a:cubicBezTo>
                  <a:cubicBezTo>
                    <a:pt x="763" y="3000"/>
                    <a:pt x="757" y="3000"/>
                    <a:pt x="756" y="3006"/>
                  </a:cubicBezTo>
                  <a:cubicBezTo>
                    <a:pt x="755" y="3012"/>
                    <a:pt x="753" y="3018"/>
                    <a:pt x="752" y="3025"/>
                  </a:cubicBezTo>
                  <a:cubicBezTo>
                    <a:pt x="743" y="3070"/>
                    <a:pt x="734" y="3115"/>
                    <a:pt x="725" y="3161"/>
                  </a:cubicBezTo>
                  <a:cubicBezTo>
                    <a:pt x="723" y="3171"/>
                    <a:pt x="721" y="3181"/>
                    <a:pt x="720" y="3191"/>
                  </a:cubicBezTo>
                  <a:cubicBezTo>
                    <a:pt x="719" y="3199"/>
                    <a:pt x="720" y="3200"/>
                    <a:pt x="727" y="3202"/>
                  </a:cubicBezTo>
                  <a:cubicBezTo>
                    <a:pt x="737" y="3204"/>
                    <a:pt x="746" y="3206"/>
                    <a:pt x="756" y="3208"/>
                  </a:cubicBezTo>
                  <a:cubicBezTo>
                    <a:pt x="772" y="3211"/>
                    <a:pt x="787" y="3214"/>
                    <a:pt x="803" y="3216"/>
                  </a:cubicBezTo>
                  <a:cubicBezTo>
                    <a:pt x="807" y="3217"/>
                    <a:pt x="808" y="3219"/>
                    <a:pt x="808" y="3223"/>
                  </a:cubicBezTo>
                  <a:cubicBezTo>
                    <a:pt x="807" y="3229"/>
                    <a:pt x="806" y="3235"/>
                    <a:pt x="805" y="3242"/>
                  </a:cubicBezTo>
                  <a:cubicBezTo>
                    <a:pt x="798" y="3275"/>
                    <a:pt x="791" y="3309"/>
                    <a:pt x="784" y="3343"/>
                  </a:cubicBezTo>
                  <a:cubicBezTo>
                    <a:pt x="781" y="3357"/>
                    <a:pt x="779" y="3371"/>
                    <a:pt x="776" y="3386"/>
                  </a:cubicBezTo>
                  <a:cubicBezTo>
                    <a:pt x="775" y="3390"/>
                    <a:pt x="773" y="3391"/>
                    <a:pt x="770" y="3391"/>
                  </a:cubicBezTo>
                  <a:cubicBezTo>
                    <a:pt x="764" y="3390"/>
                    <a:pt x="759" y="3388"/>
                    <a:pt x="754" y="3387"/>
                  </a:cubicBezTo>
                  <a:cubicBezTo>
                    <a:pt x="744" y="3384"/>
                    <a:pt x="735" y="3386"/>
                    <a:pt x="728" y="3394"/>
                  </a:cubicBezTo>
                  <a:cubicBezTo>
                    <a:pt x="724" y="3398"/>
                    <a:pt x="720" y="3401"/>
                    <a:pt x="716" y="3405"/>
                  </a:cubicBezTo>
                  <a:cubicBezTo>
                    <a:pt x="713" y="3407"/>
                    <a:pt x="711" y="3409"/>
                    <a:pt x="708" y="3405"/>
                  </a:cubicBezTo>
                  <a:cubicBezTo>
                    <a:pt x="704" y="3399"/>
                    <a:pt x="698" y="3400"/>
                    <a:pt x="693" y="3403"/>
                  </a:cubicBezTo>
                  <a:cubicBezTo>
                    <a:pt x="686" y="3407"/>
                    <a:pt x="679" y="3411"/>
                    <a:pt x="672" y="3414"/>
                  </a:cubicBezTo>
                  <a:cubicBezTo>
                    <a:pt x="654" y="3424"/>
                    <a:pt x="637" y="3433"/>
                    <a:pt x="619" y="3442"/>
                  </a:cubicBezTo>
                  <a:cubicBezTo>
                    <a:pt x="613" y="3445"/>
                    <a:pt x="610" y="3449"/>
                    <a:pt x="609" y="3456"/>
                  </a:cubicBezTo>
                  <a:cubicBezTo>
                    <a:pt x="607" y="3472"/>
                    <a:pt x="603" y="3488"/>
                    <a:pt x="601" y="3504"/>
                  </a:cubicBezTo>
                  <a:cubicBezTo>
                    <a:pt x="599" y="3518"/>
                    <a:pt x="596" y="3532"/>
                    <a:pt x="600" y="3546"/>
                  </a:cubicBezTo>
                  <a:cubicBezTo>
                    <a:pt x="608" y="3575"/>
                    <a:pt x="615" y="3604"/>
                    <a:pt x="622" y="3634"/>
                  </a:cubicBezTo>
                  <a:cubicBezTo>
                    <a:pt x="623" y="3639"/>
                    <a:pt x="623" y="3643"/>
                    <a:pt x="618" y="3647"/>
                  </a:cubicBezTo>
                  <a:cubicBezTo>
                    <a:pt x="613" y="3651"/>
                    <a:pt x="610" y="3655"/>
                    <a:pt x="614" y="3662"/>
                  </a:cubicBezTo>
                  <a:cubicBezTo>
                    <a:pt x="615" y="3663"/>
                    <a:pt x="614" y="3666"/>
                    <a:pt x="613" y="3668"/>
                  </a:cubicBezTo>
                  <a:cubicBezTo>
                    <a:pt x="612" y="3675"/>
                    <a:pt x="614" y="3679"/>
                    <a:pt x="620" y="3682"/>
                  </a:cubicBezTo>
                  <a:cubicBezTo>
                    <a:pt x="627" y="3686"/>
                    <a:pt x="627" y="3687"/>
                    <a:pt x="623" y="3694"/>
                  </a:cubicBezTo>
                  <a:cubicBezTo>
                    <a:pt x="622" y="3695"/>
                    <a:pt x="621" y="3696"/>
                    <a:pt x="621" y="3697"/>
                  </a:cubicBezTo>
                  <a:cubicBezTo>
                    <a:pt x="617" y="3703"/>
                    <a:pt x="619" y="3707"/>
                    <a:pt x="626" y="3708"/>
                  </a:cubicBezTo>
                  <a:cubicBezTo>
                    <a:pt x="631" y="3709"/>
                    <a:pt x="636" y="3710"/>
                    <a:pt x="641" y="3711"/>
                  </a:cubicBezTo>
                  <a:cubicBezTo>
                    <a:pt x="649" y="3712"/>
                    <a:pt x="657" y="3712"/>
                    <a:pt x="663" y="3720"/>
                  </a:cubicBezTo>
                  <a:cubicBezTo>
                    <a:pt x="668" y="3726"/>
                    <a:pt x="668" y="3730"/>
                    <a:pt x="663" y="3736"/>
                  </a:cubicBezTo>
                  <a:cubicBezTo>
                    <a:pt x="648" y="3748"/>
                    <a:pt x="634" y="3761"/>
                    <a:pt x="619" y="3774"/>
                  </a:cubicBezTo>
                  <a:cubicBezTo>
                    <a:pt x="617" y="3776"/>
                    <a:pt x="615" y="3778"/>
                    <a:pt x="614" y="3780"/>
                  </a:cubicBezTo>
                  <a:cubicBezTo>
                    <a:pt x="611" y="3793"/>
                    <a:pt x="605" y="3806"/>
                    <a:pt x="607" y="3820"/>
                  </a:cubicBezTo>
                  <a:cubicBezTo>
                    <a:pt x="609" y="3836"/>
                    <a:pt x="611" y="3852"/>
                    <a:pt x="612" y="3869"/>
                  </a:cubicBezTo>
                  <a:cubicBezTo>
                    <a:pt x="613" y="3885"/>
                    <a:pt x="613" y="3902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25"/>
                    <a:pt x="613" y="3931"/>
                    <a:pt x="614" y="3937"/>
                  </a:cubicBezTo>
                  <a:cubicBezTo>
                    <a:pt x="614" y="3950"/>
                    <a:pt x="615" y="3962"/>
                    <a:pt x="615" y="3975"/>
                  </a:cubicBezTo>
                  <a:cubicBezTo>
                    <a:pt x="616" y="3980"/>
                    <a:pt x="617" y="3983"/>
                    <a:pt x="623" y="3984"/>
                  </a:cubicBezTo>
                  <a:cubicBezTo>
                    <a:pt x="631" y="3985"/>
                    <a:pt x="639" y="3986"/>
                    <a:pt x="647" y="3988"/>
                  </a:cubicBezTo>
                  <a:cubicBezTo>
                    <a:pt x="659" y="3990"/>
                    <a:pt x="672" y="3989"/>
                    <a:pt x="683" y="3995"/>
                  </a:cubicBezTo>
                  <a:cubicBezTo>
                    <a:pt x="686" y="3997"/>
                    <a:pt x="689" y="3997"/>
                    <a:pt x="692" y="3996"/>
                  </a:cubicBezTo>
                  <a:cubicBezTo>
                    <a:pt x="703" y="3994"/>
                    <a:pt x="713" y="3999"/>
                    <a:pt x="723" y="3999"/>
                  </a:cubicBezTo>
                  <a:cubicBezTo>
                    <a:pt x="727" y="3999"/>
                    <a:pt x="729" y="4002"/>
                    <a:pt x="728" y="4006"/>
                  </a:cubicBezTo>
                  <a:cubicBezTo>
                    <a:pt x="728" y="4009"/>
                    <a:pt x="728" y="4011"/>
                    <a:pt x="727" y="4014"/>
                  </a:cubicBezTo>
                  <a:cubicBezTo>
                    <a:pt x="725" y="4028"/>
                    <a:pt x="722" y="4043"/>
                    <a:pt x="720" y="4057"/>
                  </a:cubicBezTo>
                  <a:cubicBezTo>
                    <a:pt x="718" y="4069"/>
                    <a:pt x="725" y="4075"/>
                    <a:pt x="737" y="4071"/>
                  </a:cubicBezTo>
                  <a:cubicBezTo>
                    <a:pt x="739" y="4071"/>
                    <a:pt x="742" y="4068"/>
                    <a:pt x="743" y="4066"/>
                  </a:cubicBezTo>
                  <a:cubicBezTo>
                    <a:pt x="746" y="4063"/>
                    <a:pt x="749" y="4063"/>
                    <a:pt x="751" y="4066"/>
                  </a:cubicBezTo>
                  <a:cubicBezTo>
                    <a:pt x="756" y="4074"/>
                    <a:pt x="763" y="4075"/>
                    <a:pt x="770" y="4076"/>
                  </a:cubicBezTo>
                  <a:cubicBezTo>
                    <a:pt x="774" y="4077"/>
                    <a:pt x="779" y="4076"/>
                    <a:pt x="781" y="4078"/>
                  </a:cubicBezTo>
                  <a:cubicBezTo>
                    <a:pt x="782" y="4080"/>
                    <a:pt x="780" y="4084"/>
                    <a:pt x="780" y="4088"/>
                  </a:cubicBezTo>
                  <a:cubicBezTo>
                    <a:pt x="780" y="4097"/>
                    <a:pt x="781" y="4099"/>
                    <a:pt x="790" y="4100"/>
                  </a:cubicBezTo>
                  <a:cubicBezTo>
                    <a:pt x="798" y="4102"/>
                    <a:pt x="807" y="4104"/>
                    <a:pt x="815" y="4105"/>
                  </a:cubicBezTo>
                  <a:cubicBezTo>
                    <a:pt x="821" y="4105"/>
                    <a:pt x="822" y="4108"/>
                    <a:pt x="821" y="4112"/>
                  </a:cubicBezTo>
                  <a:cubicBezTo>
                    <a:pt x="820" y="4119"/>
                    <a:pt x="819" y="4126"/>
                    <a:pt x="818" y="4133"/>
                  </a:cubicBezTo>
                  <a:cubicBezTo>
                    <a:pt x="817" y="4138"/>
                    <a:pt x="815" y="4144"/>
                    <a:pt x="814" y="4149"/>
                  </a:cubicBezTo>
                  <a:cubicBezTo>
                    <a:pt x="812" y="4153"/>
                    <a:pt x="812" y="4153"/>
                    <a:pt x="814" y="4166"/>
                  </a:cubicBezTo>
                  <a:cubicBezTo>
                    <a:pt x="814" y="4167"/>
                    <a:pt x="814" y="4167"/>
                    <a:pt x="814" y="4167"/>
                  </a:cubicBezTo>
                  <a:cubicBezTo>
                    <a:pt x="815" y="4171"/>
                    <a:pt x="817" y="4173"/>
                    <a:pt x="821" y="4174"/>
                  </a:cubicBezTo>
                  <a:cubicBezTo>
                    <a:pt x="833" y="4176"/>
                    <a:pt x="846" y="4179"/>
                    <a:pt x="858" y="4180"/>
                  </a:cubicBezTo>
                  <a:cubicBezTo>
                    <a:pt x="861" y="4181"/>
                    <a:pt x="865" y="4179"/>
                    <a:pt x="868" y="4177"/>
                  </a:cubicBezTo>
                  <a:cubicBezTo>
                    <a:pt x="870" y="4176"/>
                    <a:pt x="872" y="4175"/>
                    <a:pt x="875" y="4176"/>
                  </a:cubicBezTo>
                  <a:cubicBezTo>
                    <a:pt x="881" y="4177"/>
                    <a:pt x="885" y="4174"/>
                    <a:pt x="886" y="4169"/>
                  </a:cubicBezTo>
                  <a:cubicBezTo>
                    <a:pt x="889" y="4152"/>
                    <a:pt x="891" y="4136"/>
                    <a:pt x="894" y="4119"/>
                  </a:cubicBezTo>
                  <a:cubicBezTo>
                    <a:pt x="895" y="4116"/>
                    <a:pt x="895" y="4111"/>
                    <a:pt x="893" y="4109"/>
                  </a:cubicBezTo>
                  <a:cubicBezTo>
                    <a:pt x="888" y="4103"/>
                    <a:pt x="890" y="4097"/>
                    <a:pt x="892" y="4091"/>
                  </a:cubicBezTo>
                  <a:cubicBezTo>
                    <a:pt x="893" y="4084"/>
                    <a:pt x="894" y="4076"/>
                    <a:pt x="895" y="4069"/>
                  </a:cubicBezTo>
                  <a:cubicBezTo>
                    <a:pt x="897" y="4064"/>
                    <a:pt x="894" y="4061"/>
                    <a:pt x="890" y="4060"/>
                  </a:cubicBezTo>
                  <a:cubicBezTo>
                    <a:pt x="882" y="4060"/>
                    <a:pt x="883" y="4055"/>
                    <a:pt x="884" y="4050"/>
                  </a:cubicBezTo>
                  <a:cubicBezTo>
                    <a:pt x="886" y="4036"/>
                    <a:pt x="890" y="4023"/>
                    <a:pt x="892" y="4009"/>
                  </a:cubicBezTo>
                  <a:cubicBezTo>
                    <a:pt x="893" y="4004"/>
                    <a:pt x="894" y="4003"/>
                    <a:pt x="899" y="4003"/>
                  </a:cubicBezTo>
                  <a:cubicBezTo>
                    <a:pt x="903" y="4003"/>
                    <a:pt x="909" y="4004"/>
                    <a:pt x="912" y="4002"/>
                  </a:cubicBezTo>
                  <a:cubicBezTo>
                    <a:pt x="917" y="3999"/>
                    <a:pt x="921" y="3997"/>
                    <a:pt x="927" y="3998"/>
                  </a:cubicBezTo>
                  <a:cubicBezTo>
                    <a:pt x="930" y="3998"/>
                    <a:pt x="934" y="3994"/>
                    <a:pt x="937" y="3991"/>
                  </a:cubicBezTo>
                  <a:cubicBezTo>
                    <a:pt x="939" y="3988"/>
                    <a:pt x="937" y="3984"/>
                    <a:pt x="934" y="3981"/>
                  </a:cubicBezTo>
                  <a:cubicBezTo>
                    <a:pt x="931" y="3978"/>
                    <a:pt x="927" y="3975"/>
                    <a:pt x="924" y="3972"/>
                  </a:cubicBezTo>
                  <a:cubicBezTo>
                    <a:pt x="923" y="3971"/>
                    <a:pt x="922" y="3971"/>
                    <a:pt x="921" y="3970"/>
                  </a:cubicBezTo>
                  <a:cubicBezTo>
                    <a:pt x="917" y="3968"/>
                    <a:pt x="917" y="3963"/>
                    <a:pt x="918" y="3960"/>
                  </a:cubicBezTo>
                  <a:cubicBezTo>
                    <a:pt x="920" y="3956"/>
                    <a:pt x="923" y="3958"/>
                    <a:pt x="926" y="3959"/>
                  </a:cubicBezTo>
                  <a:cubicBezTo>
                    <a:pt x="936" y="3961"/>
                    <a:pt x="945" y="3963"/>
                    <a:pt x="955" y="3965"/>
                  </a:cubicBezTo>
                  <a:cubicBezTo>
                    <a:pt x="973" y="3968"/>
                    <a:pt x="973" y="3968"/>
                    <a:pt x="976" y="3952"/>
                  </a:cubicBezTo>
                  <a:cubicBezTo>
                    <a:pt x="977" y="3947"/>
                    <a:pt x="978" y="3942"/>
                    <a:pt x="983" y="3940"/>
                  </a:cubicBezTo>
                  <a:cubicBezTo>
                    <a:pt x="988" y="3938"/>
                    <a:pt x="992" y="3933"/>
                    <a:pt x="997" y="3934"/>
                  </a:cubicBezTo>
                  <a:cubicBezTo>
                    <a:pt x="1011" y="3934"/>
                    <a:pt x="1024" y="3929"/>
                    <a:pt x="1037" y="3926"/>
                  </a:cubicBezTo>
                  <a:cubicBezTo>
                    <a:pt x="1047" y="3923"/>
                    <a:pt x="1057" y="3920"/>
                    <a:pt x="1068" y="3923"/>
                  </a:cubicBezTo>
                  <a:cubicBezTo>
                    <a:pt x="1082" y="3926"/>
                    <a:pt x="1090" y="3918"/>
                    <a:pt x="1093" y="3904"/>
                  </a:cubicBezTo>
                  <a:cubicBezTo>
                    <a:pt x="1094" y="3902"/>
                    <a:pt x="1095" y="3900"/>
                    <a:pt x="1097" y="3899"/>
                  </a:cubicBezTo>
                  <a:cubicBezTo>
                    <a:pt x="1098" y="3896"/>
                    <a:pt x="1101" y="3894"/>
                    <a:pt x="1102" y="3892"/>
                  </a:cubicBezTo>
                  <a:cubicBezTo>
                    <a:pt x="1108" y="3882"/>
                    <a:pt x="1115" y="3873"/>
                    <a:pt x="1121" y="3863"/>
                  </a:cubicBezTo>
                  <a:cubicBezTo>
                    <a:pt x="1124" y="3858"/>
                    <a:pt x="1129" y="3855"/>
                    <a:pt x="1136" y="3854"/>
                  </a:cubicBezTo>
                  <a:cubicBezTo>
                    <a:pt x="1138" y="3854"/>
                    <a:pt x="1140" y="3854"/>
                    <a:pt x="1142" y="3853"/>
                  </a:cubicBezTo>
                  <a:cubicBezTo>
                    <a:pt x="1146" y="3850"/>
                    <a:pt x="1150" y="3852"/>
                    <a:pt x="1154" y="3854"/>
                  </a:cubicBezTo>
                  <a:cubicBezTo>
                    <a:pt x="1161" y="3858"/>
                    <a:pt x="1168" y="3862"/>
                    <a:pt x="1175" y="3865"/>
                  </a:cubicBezTo>
                  <a:cubicBezTo>
                    <a:pt x="1181" y="3868"/>
                    <a:pt x="1184" y="3872"/>
                    <a:pt x="1185" y="3879"/>
                  </a:cubicBezTo>
                  <a:cubicBezTo>
                    <a:pt x="1186" y="3888"/>
                    <a:pt x="1191" y="3895"/>
                    <a:pt x="1199" y="3899"/>
                  </a:cubicBezTo>
                  <a:cubicBezTo>
                    <a:pt x="1201" y="3901"/>
                    <a:pt x="1205" y="3901"/>
                    <a:pt x="1208" y="3900"/>
                  </a:cubicBezTo>
                  <a:cubicBezTo>
                    <a:pt x="1218" y="3894"/>
                    <a:pt x="1228" y="3888"/>
                    <a:pt x="1234" y="3876"/>
                  </a:cubicBezTo>
                  <a:cubicBezTo>
                    <a:pt x="1239" y="3866"/>
                    <a:pt x="1246" y="3858"/>
                    <a:pt x="1253" y="3849"/>
                  </a:cubicBezTo>
                  <a:cubicBezTo>
                    <a:pt x="1262" y="3838"/>
                    <a:pt x="1271" y="3828"/>
                    <a:pt x="1276" y="3815"/>
                  </a:cubicBezTo>
                  <a:cubicBezTo>
                    <a:pt x="1282" y="3800"/>
                    <a:pt x="1289" y="3785"/>
                    <a:pt x="1299" y="3772"/>
                  </a:cubicBezTo>
                  <a:cubicBezTo>
                    <a:pt x="1304" y="3765"/>
                    <a:pt x="1307" y="3756"/>
                    <a:pt x="1316" y="3751"/>
                  </a:cubicBezTo>
                  <a:cubicBezTo>
                    <a:pt x="1320" y="3749"/>
                    <a:pt x="1323" y="3749"/>
                    <a:pt x="1327" y="3751"/>
                  </a:cubicBezTo>
                  <a:cubicBezTo>
                    <a:pt x="1332" y="3755"/>
                    <a:pt x="1339" y="3759"/>
                    <a:pt x="1345" y="3763"/>
                  </a:cubicBezTo>
                  <a:cubicBezTo>
                    <a:pt x="1352" y="3767"/>
                    <a:pt x="1358" y="3772"/>
                    <a:pt x="1366" y="3776"/>
                  </a:cubicBezTo>
                  <a:cubicBezTo>
                    <a:pt x="1372" y="3779"/>
                    <a:pt x="1374" y="3778"/>
                    <a:pt x="1377" y="3772"/>
                  </a:cubicBezTo>
                  <a:cubicBezTo>
                    <a:pt x="1378" y="3770"/>
                    <a:pt x="1379" y="3768"/>
                    <a:pt x="1379" y="3766"/>
                  </a:cubicBezTo>
                  <a:cubicBezTo>
                    <a:pt x="1382" y="3752"/>
                    <a:pt x="1385" y="3738"/>
                    <a:pt x="1388" y="3725"/>
                  </a:cubicBezTo>
                  <a:cubicBezTo>
                    <a:pt x="1388" y="3721"/>
                    <a:pt x="1388" y="3718"/>
                    <a:pt x="1385" y="3716"/>
                  </a:cubicBezTo>
                  <a:cubicBezTo>
                    <a:pt x="1380" y="3712"/>
                    <a:pt x="1381" y="3707"/>
                    <a:pt x="1382" y="3702"/>
                  </a:cubicBezTo>
                  <a:cubicBezTo>
                    <a:pt x="1383" y="3699"/>
                    <a:pt x="1384" y="3696"/>
                    <a:pt x="1384" y="3694"/>
                  </a:cubicBezTo>
                  <a:cubicBezTo>
                    <a:pt x="1384" y="3685"/>
                    <a:pt x="1383" y="3683"/>
                    <a:pt x="1374" y="3681"/>
                  </a:cubicBezTo>
                  <a:cubicBezTo>
                    <a:pt x="1365" y="3679"/>
                    <a:pt x="1356" y="3676"/>
                    <a:pt x="1347" y="3674"/>
                  </a:cubicBezTo>
                  <a:cubicBezTo>
                    <a:pt x="1343" y="3674"/>
                    <a:pt x="1341" y="3672"/>
                    <a:pt x="1342" y="3667"/>
                  </a:cubicBezTo>
                  <a:cubicBezTo>
                    <a:pt x="1343" y="3662"/>
                    <a:pt x="1344" y="3655"/>
                    <a:pt x="1345" y="3649"/>
                  </a:cubicBezTo>
                  <a:cubicBezTo>
                    <a:pt x="1345" y="3644"/>
                    <a:pt x="1343" y="3641"/>
                    <a:pt x="1338" y="3640"/>
                  </a:cubicBezTo>
                  <a:cubicBezTo>
                    <a:pt x="1330" y="3638"/>
                    <a:pt x="1323" y="3637"/>
                    <a:pt x="1315" y="3635"/>
                  </a:cubicBezTo>
                  <a:cubicBezTo>
                    <a:pt x="1303" y="3633"/>
                    <a:pt x="1291" y="3631"/>
                    <a:pt x="1279" y="3628"/>
                  </a:cubicBezTo>
                  <a:cubicBezTo>
                    <a:pt x="1273" y="3627"/>
                    <a:pt x="1272" y="3626"/>
                    <a:pt x="1273" y="3619"/>
                  </a:cubicBezTo>
                  <a:cubicBezTo>
                    <a:pt x="1279" y="3590"/>
                    <a:pt x="1285" y="3561"/>
                    <a:pt x="1290" y="3532"/>
                  </a:cubicBezTo>
                  <a:cubicBezTo>
                    <a:pt x="1293" y="3518"/>
                    <a:pt x="1293" y="3518"/>
                    <a:pt x="1307" y="3521"/>
                  </a:cubicBezTo>
                  <a:cubicBezTo>
                    <a:pt x="1330" y="3527"/>
                    <a:pt x="1353" y="3532"/>
                    <a:pt x="1375" y="3537"/>
                  </a:cubicBezTo>
                  <a:cubicBezTo>
                    <a:pt x="1382" y="3538"/>
                    <a:pt x="1384" y="3537"/>
                    <a:pt x="1387" y="3530"/>
                  </a:cubicBezTo>
                  <a:cubicBezTo>
                    <a:pt x="1387" y="3528"/>
                    <a:pt x="1388" y="3526"/>
                    <a:pt x="1388" y="3524"/>
                  </a:cubicBezTo>
                  <a:cubicBezTo>
                    <a:pt x="1391" y="3511"/>
                    <a:pt x="1394" y="3498"/>
                    <a:pt x="1397" y="3484"/>
                  </a:cubicBezTo>
                  <a:cubicBezTo>
                    <a:pt x="1398" y="3481"/>
                    <a:pt x="1400" y="3479"/>
                    <a:pt x="1405" y="3480"/>
                  </a:cubicBezTo>
                  <a:cubicBezTo>
                    <a:pt x="1424" y="3485"/>
                    <a:pt x="1444" y="3488"/>
                    <a:pt x="1464" y="3492"/>
                  </a:cubicBezTo>
                  <a:cubicBezTo>
                    <a:pt x="1470" y="3494"/>
                    <a:pt x="1473" y="3492"/>
                    <a:pt x="1475" y="3486"/>
                  </a:cubicBezTo>
                  <a:cubicBezTo>
                    <a:pt x="1476" y="3480"/>
                    <a:pt x="1478" y="3473"/>
                    <a:pt x="1479" y="3466"/>
                  </a:cubicBezTo>
                  <a:cubicBezTo>
                    <a:pt x="1481" y="3457"/>
                    <a:pt x="1482" y="3448"/>
                    <a:pt x="1484" y="3439"/>
                  </a:cubicBezTo>
                  <a:cubicBezTo>
                    <a:pt x="1485" y="3436"/>
                    <a:pt x="1486" y="3433"/>
                    <a:pt x="1492" y="3434"/>
                  </a:cubicBezTo>
                  <a:cubicBezTo>
                    <a:pt x="1508" y="3438"/>
                    <a:pt x="1525" y="3441"/>
                    <a:pt x="1541" y="3444"/>
                  </a:cubicBezTo>
                  <a:cubicBezTo>
                    <a:pt x="1552" y="3447"/>
                    <a:pt x="1563" y="3450"/>
                    <a:pt x="1574" y="3452"/>
                  </a:cubicBezTo>
                  <a:cubicBezTo>
                    <a:pt x="1578" y="3453"/>
                    <a:pt x="1579" y="3455"/>
                    <a:pt x="1578" y="3459"/>
                  </a:cubicBezTo>
                  <a:cubicBezTo>
                    <a:pt x="1575" y="3474"/>
                    <a:pt x="1573" y="3488"/>
                    <a:pt x="1570" y="3503"/>
                  </a:cubicBezTo>
                  <a:cubicBezTo>
                    <a:pt x="1569" y="3513"/>
                    <a:pt x="1571" y="3515"/>
                    <a:pt x="1580" y="3518"/>
                  </a:cubicBezTo>
                  <a:cubicBezTo>
                    <a:pt x="1606" y="3524"/>
                    <a:pt x="1633" y="3529"/>
                    <a:pt x="1660" y="3535"/>
                  </a:cubicBezTo>
                  <a:cubicBezTo>
                    <a:pt x="1670" y="3538"/>
                    <a:pt x="1672" y="3536"/>
                    <a:pt x="1674" y="3526"/>
                  </a:cubicBezTo>
                  <a:cubicBezTo>
                    <a:pt x="1677" y="3512"/>
                    <a:pt x="1680" y="3498"/>
                    <a:pt x="1682" y="3483"/>
                  </a:cubicBezTo>
                  <a:cubicBezTo>
                    <a:pt x="1683" y="3479"/>
                    <a:pt x="1685" y="3478"/>
                    <a:pt x="1689" y="3479"/>
                  </a:cubicBezTo>
                  <a:cubicBezTo>
                    <a:pt x="1690" y="3479"/>
                    <a:pt x="1692" y="3479"/>
                    <a:pt x="1694" y="3479"/>
                  </a:cubicBezTo>
                  <a:cubicBezTo>
                    <a:pt x="1714" y="3483"/>
                    <a:pt x="1734" y="3488"/>
                    <a:pt x="1754" y="3492"/>
                  </a:cubicBezTo>
                  <a:cubicBezTo>
                    <a:pt x="1796" y="3502"/>
                    <a:pt x="1838" y="3512"/>
                    <a:pt x="1880" y="3522"/>
                  </a:cubicBezTo>
                  <a:cubicBezTo>
                    <a:pt x="1901" y="3527"/>
                    <a:pt x="1901" y="3527"/>
                    <a:pt x="1906" y="3505"/>
                  </a:cubicBezTo>
                  <a:cubicBezTo>
                    <a:pt x="1908" y="3493"/>
                    <a:pt x="1911" y="3482"/>
                    <a:pt x="1914" y="3471"/>
                  </a:cubicBezTo>
                  <a:cubicBezTo>
                    <a:pt x="1915" y="3467"/>
                    <a:pt x="1916" y="3465"/>
                    <a:pt x="1921" y="3467"/>
                  </a:cubicBezTo>
                  <a:cubicBezTo>
                    <a:pt x="1925" y="3468"/>
                    <a:pt x="1929" y="3469"/>
                    <a:pt x="1932" y="3470"/>
                  </a:cubicBezTo>
                  <a:cubicBezTo>
                    <a:pt x="1941" y="3472"/>
                    <a:pt x="1945" y="3469"/>
                    <a:pt x="1947" y="3460"/>
                  </a:cubicBezTo>
                  <a:cubicBezTo>
                    <a:pt x="1951" y="3445"/>
                    <a:pt x="1954" y="3431"/>
                    <a:pt x="1957" y="3416"/>
                  </a:cubicBezTo>
                  <a:cubicBezTo>
                    <a:pt x="1958" y="3411"/>
                    <a:pt x="1959" y="3410"/>
                    <a:pt x="1964" y="3411"/>
                  </a:cubicBezTo>
                  <a:cubicBezTo>
                    <a:pt x="1988" y="3417"/>
                    <a:pt x="2012" y="3422"/>
                    <a:pt x="2036" y="3428"/>
                  </a:cubicBezTo>
                  <a:cubicBezTo>
                    <a:pt x="2048" y="3430"/>
                    <a:pt x="2050" y="3429"/>
                    <a:pt x="2053" y="3418"/>
                  </a:cubicBezTo>
                  <a:cubicBezTo>
                    <a:pt x="2057" y="3403"/>
                    <a:pt x="2060" y="3389"/>
                    <a:pt x="2064" y="3375"/>
                  </a:cubicBezTo>
                  <a:cubicBezTo>
                    <a:pt x="2065" y="3370"/>
                    <a:pt x="2067" y="3369"/>
                    <a:pt x="2073" y="3370"/>
                  </a:cubicBezTo>
                  <a:cubicBezTo>
                    <a:pt x="2097" y="3377"/>
                    <a:pt x="2122" y="3382"/>
                    <a:pt x="2146" y="3388"/>
                  </a:cubicBezTo>
                  <a:cubicBezTo>
                    <a:pt x="2155" y="3390"/>
                    <a:pt x="2157" y="3390"/>
                    <a:pt x="2159" y="3380"/>
                  </a:cubicBezTo>
                  <a:cubicBezTo>
                    <a:pt x="2162" y="3371"/>
                    <a:pt x="2165" y="3361"/>
                    <a:pt x="2167" y="3351"/>
                  </a:cubicBezTo>
                  <a:cubicBezTo>
                    <a:pt x="2168" y="3348"/>
                    <a:pt x="2168" y="3345"/>
                    <a:pt x="2167" y="3342"/>
                  </a:cubicBezTo>
                  <a:cubicBezTo>
                    <a:pt x="2166" y="3334"/>
                    <a:pt x="2167" y="3328"/>
                    <a:pt x="2169" y="3321"/>
                  </a:cubicBezTo>
                  <a:cubicBezTo>
                    <a:pt x="2170" y="3317"/>
                    <a:pt x="2171" y="3312"/>
                    <a:pt x="2172" y="3308"/>
                  </a:cubicBezTo>
                  <a:cubicBezTo>
                    <a:pt x="2174" y="3302"/>
                    <a:pt x="2175" y="3296"/>
                    <a:pt x="2177" y="3290"/>
                  </a:cubicBezTo>
                  <a:cubicBezTo>
                    <a:pt x="2184" y="3291"/>
                    <a:pt x="2190" y="3292"/>
                    <a:pt x="2197" y="3293"/>
                  </a:cubicBezTo>
                  <a:cubicBezTo>
                    <a:pt x="2213" y="3298"/>
                    <a:pt x="2214" y="3297"/>
                    <a:pt x="2217" y="3281"/>
                  </a:cubicBezTo>
                  <a:cubicBezTo>
                    <a:pt x="2217" y="3280"/>
                    <a:pt x="2217" y="3280"/>
                    <a:pt x="2217" y="3279"/>
                  </a:cubicBezTo>
                  <a:cubicBezTo>
                    <a:pt x="2218" y="3273"/>
                    <a:pt x="2219" y="3269"/>
                    <a:pt x="2226" y="3266"/>
                  </a:cubicBezTo>
                  <a:cubicBezTo>
                    <a:pt x="2227" y="3266"/>
                    <a:pt x="2228" y="3263"/>
                    <a:pt x="2229" y="3261"/>
                  </a:cubicBezTo>
                  <a:cubicBezTo>
                    <a:pt x="2230" y="3255"/>
                    <a:pt x="2233" y="3255"/>
                    <a:pt x="2239" y="3257"/>
                  </a:cubicBezTo>
                  <a:cubicBezTo>
                    <a:pt x="2250" y="3260"/>
                    <a:pt x="2261" y="3262"/>
                    <a:pt x="2273" y="3265"/>
                  </a:cubicBezTo>
                  <a:cubicBezTo>
                    <a:pt x="2283" y="3267"/>
                    <a:pt x="2294" y="3270"/>
                    <a:pt x="2304" y="3273"/>
                  </a:cubicBezTo>
                  <a:cubicBezTo>
                    <a:pt x="2312" y="3276"/>
                    <a:pt x="2314" y="3276"/>
                    <a:pt x="2317" y="3268"/>
                  </a:cubicBezTo>
                  <a:cubicBezTo>
                    <a:pt x="2318" y="3263"/>
                    <a:pt x="2320" y="3262"/>
                    <a:pt x="2324" y="3262"/>
                  </a:cubicBezTo>
                  <a:cubicBezTo>
                    <a:pt x="2337" y="3262"/>
                    <a:pt x="2349" y="3262"/>
                    <a:pt x="2362" y="3262"/>
                  </a:cubicBezTo>
                  <a:cubicBezTo>
                    <a:pt x="2392" y="3263"/>
                    <a:pt x="2423" y="3264"/>
                    <a:pt x="2454" y="3264"/>
                  </a:cubicBezTo>
                  <a:cubicBezTo>
                    <a:pt x="2506" y="3264"/>
                    <a:pt x="2559" y="3264"/>
                    <a:pt x="2612" y="3264"/>
                  </a:cubicBezTo>
                  <a:cubicBezTo>
                    <a:pt x="2626" y="3265"/>
                    <a:pt x="2640" y="3264"/>
                    <a:pt x="2655" y="3265"/>
                  </a:cubicBezTo>
                  <a:cubicBezTo>
                    <a:pt x="2660" y="3265"/>
                    <a:pt x="2663" y="3263"/>
                    <a:pt x="2664" y="3258"/>
                  </a:cubicBezTo>
                  <a:cubicBezTo>
                    <a:pt x="2667" y="3252"/>
                    <a:pt x="2671" y="3250"/>
                    <a:pt x="2676" y="3252"/>
                  </a:cubicBezTo>
                  <a:cubicBezTo>
                    <a:pt x="2687" y="3256"/>
                    <a:pt x="2695" y="3249"/>
                    <a:pt x="2701" y="3244"/>
                  </a:cubicBezTo>
                  <a:cubicBezTo>
                    <a:pt x="2708" y="3238"/>
                    <a:pt x="2713" y="3229"/>
                    <a:pt x="2718" y="3220"/>
                  </a:cubicBezTo>
                  <a:cubicBezTo>
                    <a:pt x="2723" y="3210"/>
                    <a:pt x="2722" y="3210"/>
                    <a:pt x="2733" y="3211"/>
                  </a:cubicBezTo>
                  <a:cubicBezTo>
                    <a:pt x="2738" y="3211"/>
                    <a:pt x="2741" y="3210"/>
                    <a:pt x="2744" y="3207"/>
                  </a:cubicBezTo>
                  <a:cubicBezTo>
                    <a:pt x="2749" y="3202"/>
                    <a:pt x="2753" y="3197"/>
                    <a:pt x="2760" y="3195"/>
                  </a:cubicBezTo>
                  <a:cubicBezTo>
                    <a:pt x="2764" y="3193"/>
                    <a:pt x="2765" y="3189"/>
                    <a:pt x="2766" y="3185"/>
                  </a:cubicBezTo>
                  <a:cubicBezTo>
                    <a:pt x="2766" y="3180"/>
                    <a:pt x="2768" y="3175"/>
                    <a:pt x="2769" y="3171"/>
                  </a:cubicBezTo>
                  <a:cubicBezTo>
                    <a:pt x="2771" y="3166"/>
                    <a:pt x="2774" y="3161"/>
                    <a:pt x="2776" y="3156"/>
                  </a:cubicBezTo>
                  <a:cubicBezTo>
                    <a:pt x="2778" y="3152"/>
                    <a:pt x="2777" y="3148"/>
                    <a:pt x="2773" y="3145"/>
                  </a:cubicBezTo>
                  <a:cubicBezTo>
                    <a:pt x="2772" y="3143"/>
                    <a:pt x="2769" y="3142"/>
                    <a:pt x="2767" y="3140"/>
                  </a:cubicBezTo>
                  <a:cubicBezTo>
                    <a:pt x="2758" y="3132"/>
                    <a:pt x="2755" y="3119"/>
                    <a:pt x="2764" y="3110"/>
                  </a:cubicBezTo>
                  <a:cubicBezTo>
                    <a:pt x="2769" y="3104"/>
                    <a:pt x="2776" y="3100"/>
                    <a:pt x="2775" y="3091"/>
                  </a:cubicBezTo>
                  <a:cubicBezTo>
                    <a:pt x="2774" y="3089"/>
                    <a:pt x="2777" y="3088"/>
                    <a:pt x="2778" y="3087"/>
                  </a:cubicBezTo>
                  <a:cubicBezTo>
                    <a:pt x="2781" y="3084"/>
                    <a:pt x="2783" y="3081"/>
                    <a:pt x="2786" y="3078"/>
                  </a:cubicBezTo>
                  <a:cubicBezTo>
                    <a:pt x="2790" y="3074"/>
                    <a:pt x="2792" y="3070"/>
                    <a:pt x="2790" y="3064"/>
                  </a:cubicBezTo>
                  <a:cubicBezTo>
                    <a:pt x="2788" y="3056"/>
                    <a:pt x="2787" y="3049"/>
                    <a:pt x="2783" y="3042"/>
                  </a:cubicBezTo>
                  <a:cubicBezTo>
                    <a:pt x="2781" y="3039"/>
                    <a:pt x="2781" y="3035"/>
                    <a:pt x="2781" y="3031"/>
                  </a:cubicBezTo>
                  <a:cubicBezTo>
                    <a:pt x="2780" y="3026"/>
                    <a:pt x="2780" y="3021"/>
                    <a:pt x="2781" y="3016"/>
                  </a:cubicBezTo>
                  <a:cubicBezTo>
                    <a:pt x="2781" y="3011"/>
                    <a:pt x="2780" y="3007"/>
                    <a:pt x="2776" y="3003"/>
                  </a:cubicBezTo>
                  <a:cubicBezTo>
                    <a:pt x="2773" y="2999"/>
                    <a:pt x="2773" y="2986"/>
                    <a:pt x="2776" y="2982"/>
                  </a:cubicBezTo>
                  <a:cubicBezTo>
                    <a:pt x="2782" y="2975"/>
                    <a:pt x="2783" y="2967"/>
                    <a:pt x="2785" y="2959"/>
                  </a:cubicBezTo>
                  <a:cubicBezTo>
                    <a:pt x="2785" y="2956"/>
                    <a:pt x="2786" y="2953"/>
                    <a:pt x="2788" y="2950"/>
                  </a:cubicBezTo>
                  <a:cubicBezTo>
                    <a:pt x="2794" y="2944"/>
                    <a:pt x="2797" y="2936"/>
                    <a:pt x="2795" y="2928"/>
                  </a:cubicBezTo>
                  <a:cubicBezTo>
                    <a:pt x="2793" y="2922"/>
                    <a:pt x="2795" y="2919"/>
                    <a:pt x="2800" y="2917"/>
                  </a:cubicBezTo>
                  <a:cubicBezTo>
                    <a:pt x="2805" y="2915"/>
                    <a:pt x="2807" y="2911"/>
                    <a:pt x="2809" y="2906"/>
                  </a:cubicBezTo>
                  <a:cubicBezTo>
                    <a:pt x="2809" y="2904"/>
                    <a:pt x="2810" y="2902"/>
                    <a:pt x="2812" y="2900"/>
                  </a:cubicBezTo>
                  <a:cubicBezTo>
                    <a:pt x="2819" y="2892"/>
                    <a:pt x="2820" y="2880"/>
                    <a:pt x="2814" y="2871"/>
                  </a:cubicBezTo>
                  <a:cubicBezTo>
                    <a:pt x="2813" y="2870"/>
                    <a:pt x="2812" y="2869"/>
                    <a:pt x="2812" y="2868"/>
                  </a:cubicBezTo>
                  <a:cubicBezTo>
                    <a:pt x="2814" y="2859"/>
                    <a:pt x="2816" y="2851"/>
                    <a:pt x="2817" y="2843"/>
                  </a:cubicBezTo>
                  <a:cubicBezTo>
                    <a:pt x="2818" y="2835"/>
                    <a:pt x="2819" y="2827"/>
                    <a:pt x="2819" y="2819"/>
                  </a:cubicBezTo>
                  <a:cubicBezTo>
                    <a:pt x="2820" y="2811"/>
                    <a:pt x="2817" y="2809"/>
                    <a:pt x="2810" y="2811"/>
                  </a:cubicBezTo>
                  <a:cubicBezTo>
                    <a:pt x="2804" y="2813"/>
                    <a:pt x="2801" y="2812"/>
                    <a:pt x="2797" y="2808"/>
                  </a:cubicBezTo>
                  <a:cubicBezTo>
                    <a:pt x="2795" y="2807"/>
                    <a:pt x="2793" y="2805"/>
                    <a:pt x="2790" y="2804"/>
                  </a:cubicBezTo>
                  <a:cubicBezTo>
                    <a:pt x="2787" y="2804"/>
                    <a:pt x="2785" y="2803"/>
                    <a:pt x="2787" y="2798"/>
                  </a:cubicBezTo>
                  <a:cubicBezTo>
                    <a:pt x="2788" y="2793"/>
                    <a:pt x="2787" y="2787"/>
                    <a:pt x="2783" y="2782"/>
                  </a:cubicBezTo>
                  <a:cubicBezTo>
                    <a:pt x="2781" y="2780"/>
                    <a:pt x="2781" y="2776"/>
                    <a:pt x="2781" y="2772"/>
                  </a:cubicBezTo>
                  <a:cubicBezTo>
                    <a:pt x="2780" y="2770"/>
                    <a:pt x="2781" y="2766"/>
                    <a:pt x="2780" y="2764"/>
                  </a:cubicBezTo>
                  <a:cubicBezTo>
                    <a:pt x="2774" y="2757"/>
                    <a:pt x="2775" y="2748"/>
                    <a:pt x="2772" y="2740"/>
                  </a:cubicBezTo>
                  <a:cubicBezTo>
                    <a:pt x="2771" y="2738"/>
                    <a:pt x="2773" y="2735"/>
                    <a:pt x="2774" y="2733"/>
                  </a:cubicBezTo>
                  <a:cubicBezTo>
                    <a:pt x="2776" y="2728"/>
                    <a:pt x="2779" y="2723"/>
                    <a:pt x="2780" y="2718"/>
                  </a:cubicBezTo>
                  <a:cubicBezTo>
                    <a:pt x="2782" y="2708"/>
                    <a:pt x="2782" y="2698"/>
                    <a:pt x="2783" y="2688"/>
                  </a:cubicBezTo>
                  <a:cubicBezTo>
                    <a:pt x="2783" y="2684"/>
                    <a:pt x="2784" y="2680"/>
                    <a:pt x="2785" y="2677"/>
                  </a:cubicBezTo>
                  <a:cubicBezTo>
                    <a:pt x="2787" y="2673"/>
                    <a:pt x="2787" y="2669"/>
                    <a:pt x="2786" y="2665"/>
                  </a:cubicBezTo>
                  <a:cubicBezTo>
                    <a:pt x="2781" y="2653"/>
                    <a:pt x="2774" y="2644"/>
                    <a:pt x="2761" y="2642"/>
                  </a:cubicBezTo>
                  <a:cubicBezTo>
                    <a:pt x="2756" y="2641"/>
                    <a:pt x="2754" y="2639"/>
                    <a:pt x="2752" y="2635"/>
                  </a:cubicBezTo>
                  <a:cubicBezTo>
                    <a:pt x="2751" y="2631"/>
                    <a:pt x="2747" y="2629"/>
                    <a:pt x="2745" y="2626"/>
                  </a:cubicBezTo>
                  <a:cubicBezTo>
                    <a:pt x="2742" y="2624"/>
                    <a:pt x="2737" y="2625"/>
                    <a:pt x="2737" y="2620"/>
                  </a:cubicBezTo>
                  <a:cubicBezTo>
                    <a:pt x="2737" y="2616"/>
                    <a:pt x="2737" y="2612"/>
                    <a:pt x="2738" y="2609"/>
                  </a:cubicBezTo>
                  <a:cubicBezTo>
                    <a:pt x="2739" y="2602"/>
                    <a:pt x="2741" y="2595"/>
                    <a:pt x="2742" y="2589"/>
                  </a:cubicBezTo>
                  <a:cubicBezTo>
                    <a:pt x="2743" y="2586"/>
                    <a:pt x="2743" y="2585"/>
                    <a:pt x="2745" y="2584"/>
                  </a:cubicBezTo>
                  <a:cubicBezTo>
                    <a:pt x="2756" y="2580"/>
                    <a:pt x="2759" y="2573"/>
                    <a:pt x="2756" y="2563"/>
                  </a:cubicBezTo>
                  <a:cubicBezTo>
                    <a:pt x="2755" y="2560"/>
                    <a:pt x="2754" y="2558"/>
                    <a:pt x="2753" y="2555"/>
                  </a:cubicBezTo>
                  <a:cubicBezTo>
                    <a:pt x="2753" y="2552"/>
                    <a:pt x="2753" y="2549"/>
                    <a:pt x="2754" y="2546"/>
                  </a:cubicBezTo>
                  <a:cubicBezTo>
                    <a:pt x="2754" y="2542"/>
                    <a:pt x="2756" y="2538"/>
                    <a:pt x="2757" y="2535"/>
                  </a:cubicBezTo>
                  <a:cubicBezTo>
                    <a:pt x="2759" y="2529"/>
                    <a:pt x="2761" y="2523"/>
                    <a:pt x="2764" y="2518"/>
                  </a:cubicBezTo>
                  <a:cubicBezTo>
                    <a:pt x="2767" y="2513"/>
                    <a:pt x="2767" y="2509"/>
                    <a:pt x="2765" y="2502"/>
                  </a:cubicBezTo>
                  <a:cubicBezTo>
                    <a:pt x="2760" y="2492"/>
                    <a:pt x="2755" y="2481"/>
                    <a:pt x="2766" y="2470"/>
                  </a:cubicBezTo>
                  <a:cubicBezTo>
                    <a:pt x="2771" y="2465"/>
                    <a:pt x="2770" y="2460"/>
                    <a:pt x="2764" y="2455"/>
                  </a:cubicBezTo>
                  <a:cubicBezTo>
                    <a:pt x="2759" y="2452"/>
                    <a:pt x="2760" y="2449"/>
                    <a:pt x="2763" y="2447"/>
                  </a:cubicBezTo>
                  <a:cubicBezTo>
                    <a:pt x="2768" y="2444"/>
                    <a:pt x="2769" y="2441"/>
                    <a:pt x="2771" y="2436"/>
                  </a:cubicBezTo>
                  <a:cubicBezTo>
                    <a:pt x="2773" y="2426"/>
                    <a:pt x="2776" y="2417"/>
                    <a:pt x="2781" y="2408"/>
                  </a:cubicBezTo>
                  <a:cubicBezTo>
                    <a:pt x="2783" y="2404"/>
                    <a:pt x="2782" y="2398"/>
                    <a:pt x="2783" y="2393"/>
                  </a:cubicBezTo>
                  <a:cubicBezTo>
                    <a:pt x="2784" y="2387"/>
                    <a:pt x="2788" y="2382"/>
                    <a:pt x="2789" y="2377"/>
                  </a:cubicBezTo>
                  <a:cubicBezTo>
                    <a:pt x="2790" y="2367"/>
                    <a:pt x="2790" y="2356"/>
                    <a:pt x="2791" y="2346"/>
                  </a:cubicBezTo>
                  <a:cubicBezTo>
                    <a:pt x="2792" y="2338"/>
                    <a:pt x="2792" y="2329"/>
                    <a:pt x="2795" y="2322"/>
                  </a:cubicBezTo>
                  <a:cubicBezTo>
                    <a:pt x="2799" y="2312"/>
                    <a:pt x="2799" y="2302"/>
                    <a:pt x="2800" y="2292"/>
                  </a:cubicBezTo>
                  <a:cubicBezTo>
                    <a:pt x="2800" y="2287"/>
                    <a:pt x="2803" y="2282"/>
                    <a:pt x="2801" y="2278"/>
                  </a:cubicBezTo>
                  <a:cubicBezTo>
                    <a:pt x="2799" y="2271"/>
                    <a:pt x="2801" y="2265"/>
                    <a:pt x="2804" y="2258"/>
                  </a:cubicBezTo>
                  <a:cubicBezTo>
                    <a:pt x="2808" y="2249"/>
                    <a:pt x="2811" y="2241"/>
                    <a:pt x="2807" y="2230"/>
                  </a:cubicBezTo>
                  <a:cubicBezTo>
                    <a:pt x="2805" y="2224"/>
                    <a:pt x="2808" y="2220"/>
                    <a:pt x="2815" y="2218"/>
                  </a:cubicBezTo>
                  <a:cubicBezTo>
                    <a:pt x="2817" y="2218"/>
                    <a:pt x="2819" y="2219"/>
                    <a:pt x="2820" y="2217"/>
                  </a:cubicBezTo>
                  <a:cubicBezTo>
                    <a:pt x="2826" y="2212"/>
                    <a:pt x="2831" y="2206"/>
                    <a:pt x="2837" y="2199"/>
                  </a:cubicBezTo>
                  <a:cubicBezTo>
                    <a:pt x="2838" y="2198"/>
                    <a:pt x="2838" y="2195"/>
                    <a:pt x="2840" y="2193"/>
                  </a:cubicBezTo>
                  <a:cubicBezTo>
                    <a:pt x="2845" y="2188"/>
                    <a:pt x="2847" y="2182"/>
                    <a:pt x="2845" y="2175"/>
                  </a:cubicBezTo>
                  <a:cubicBezTo>
                    <a:pt x="2845" y="2172"/>
                    <a:pt x="2845" y="2168"/>
                    <a:pt x="2847" y="2165"/>
                  </a:cubicBezTo>
                  <a:cubicBezTo>
                    <a:pt x="2850" y="2158"/>
                    <a:pt x="2854" y="2152"/>
                    <a:pt x="2857" y="2146"/>
                  </a:cubicBezTo>
                  <a:cubicBezTo>
                    <a:pt x="2859" y="2143"/>
                    <a:pt x="2860" y="2140"/>
                    <a:pt x="2858" y="2136"/>
                  </a:cubicBezTo>
                  <a:cubicBezTo>
                    <a:pt x="2856" y="2132"/>
                    <a:pt x="2856" y="2128"/>
                    <a:pt x="2858" y="2123"/>
                  </a:cubicBezTo>
                  <a:cubicBezTo>
                    <a:pt x="2858" y="2121"/>
                    <a:pt x="2857" y="2117"/>
                    <a:pt x="2856" y="2115"/>
                  </a:cubicBezTo>
                  <a:cubicBezTo>
                    <a:pt x="2850" y="2112"/>
                    <a:pt x="2845" y="2108"/>
                    <a:pt x="2838" y="2110"/>
                  </a:cubicBezTo>
                  <a:cubicBezTo>
                    <a:pt x="2832" y="2111"/>
                    <a:pt x="2829" y="2110"/>
                    <a:pt x="2828" y="2104"/>
                  </a:cubicBezTo>
                  <a:cubicBezTo>
                    <a:pt x="2827" y="2101"/>
                    <a:pt x="2826" y="2099"/>
                    <a:pt x="2824" y="2097"/>
                  </a:cubicBezTo>
                  <a:cubicBezTo>
                    <a:pt x="2821" y="2093"/>
                    <a:pt x="2819" y="2089"/>
                    <a:pt x="2819" y="2083"/>
                  </a:cubicBezTo>
                  <a:cubicBezTo>
                    <a:pt x="2819" y="2081"/>
                    <a:pt x="2818" y="2078"/>
                    <a:pt x="2816" y="2077"/>
                  </a:cubicBezTo>
                  <a:cubicBezTo>
                    <a:pt x="2809" y="2074"/>
                    <a:pt x="2808" y="2068"/>
                    <a:pt x="2809" y="2061"/>
                  </a:cubicBezTo>
                  <a:cubicBezTo>
                    <a:pt x="2810" y="2055"/>
                    <a:pt x="2810" y="2049"/>
                    <a:pt x="2812" y="2043"/>
                  </a:cubicBezTo>
                  <a:cubicBezTo>
                    <a:pt x="2815" y="2034"/>
                    <a:pt x="2819" y="2024"/>
                    <a:pt x="2822" y="2015"/>
                  </a:cubicBezTo>
                  <a:cubicBezTo>
                    <a:pt x="2824" y="2011"/>
                    <a:pt x="2824" y="2009"/>
                    <a:pt x="2821" y="2005"/>
                  </a:cubicBezTo>
                  <a:cubicBezTo>
                    <a:pt x="2819" y="2001"/>
                    <a:pt x="2817" y="1996"/>
                    <a:pt x="2821" y="1990"/>
                  </a:cubicBezTo>
                  <a:cubicBezTo>
                    <a:pt x="2826" y="1983"/>
                    <a:pt x="2823" y="1975"/>
                    <a:pt x="2818" y="1969"/>
                  </a:cubicBezTo>
                  <a:cubicBezTo>
                    <a:pt x="2815" y="1965"/>
                    <a:pt x="2812" y="1961"/>
                    <a:pt x="2813" y="1956"/>
                  </a:cubicBezTo>
                  <a:cubicBezTo>
                    <a:pt x="2813" y="1954"/>
                    <a:pt x="2811" y="1950"/>
                    <a:pt x="2809" y="1949"/>
                  </a:cubicBezTo>
                  <a:cubicBezTo>
                    <a:pt x="2806" y="1947"/>
                    <a:pt x="2803" y="1946"/>
                    <a:pt x="2799" y="1945"/>
                  </a:cubicBezTo>
                  <a:cubicBezTo>
                    <a:pt x="2801" y="1941"/>
                    <a:pt x="2803" y="1938"/>
                    <a:pt x="2804" y="1935"/>
                  </a:cubicBezTo>
                  <a:cubicBezTo>
                    <a:pt x="2804" y="1934"/>
                    <a:pt x="2804" y="1934"/>
                    <a:pt x="2804" y="1933"/>
                  </a:cubicBezTo>
                  <a:cubicBezTo>
                    <a:pt x="2806" y="1923"/>
                    <a:pt x="2808" y="1913"/>
                    <a:pt x="2815" y="1904"/>
                  </a:cubicBezTo>
                  <a:cubicBezTo>
                    <a:pt x="2816" y="1903"/>
                    <a:pt x="2817" y="1901"/>
                    <a:pt x="2817" y="1898"/>
                  </a:cubicBezTo>
                  <a:cubicBezTo>
                    <a:pt x="2819" y="1892"/>
                    <a:pt x="2822" y="1889"/>
                    <a:pt x="2829" y="1890"/>
                  </a:cubicBezTo>
                  <a:cubicBezTo>
                    <a:pt x="2840" y="1891"/>
                    <a:pt x="2845" y="1880"/>
                    <a:pt x="2843" y="1872"/>
                  </a:cubicBezTo>
                  <a:cubicBezTo>
                    <a:pt x="2842" y="1867"/>
                    <a:pt x="2839" y="1862"/>
                    <a:pt x="2834" y="1859"/>
                  </a:cubicBezTo>
                  <a:cubicBezTo>
                    <a:pt x="2831" y="1858"/>
                    <a:pt x="2827" y="1855"/>
                    <a:pt x="2824" y="1853"/>
                  </a:cubicBezTo>
                  <a:cubicBezTo>
                    <a:pt x="2821" y="1850"/>
                    <a:pt x="2821" y="1847"/>
                    <a:pt x="2821" y="1843"/>
                  </a:cubicBezTo>
                  <a:cubicBezTo>
                    <a:pt x="2819" y="1837"/>
                    <a:pt x="2824" y="1833"/>
                    <a:pt x="2823" y="1828"/>
                  </a:cubicBezTo>
                  <a:cubicBezTo>
                    <a:pt x="2823" y="1823"/>
                    <a:pt x="2825" y="1821"/>
                    <a:pt x="2827" y="1817"/>
                  </a:cubicBezTo>
                  <a:cubicBezTo>
                    <a:pt x="2833" y="1811"/>
                    <a:pt x="2839" y="1804"/>
                    <a:pt x="2839" y="1795"/>
                  </a:cubicBezTo>
                  <a:cubicBezTo>
                    <a:pt x="2839" y="1787"/>
                    <a:pt x="2845" y="1782"/>
                    <a:pt x="2849" y="1776"/>
                  </a:cubicBezTo>
                  <a:cubicBezTo>
                    <a:pt x="2850" y="1773"/>
                    <a:pt x="2851" y="1774"/>
                    <a:pt x="2854" y="1775"/>
                  </a:cubicBezTo>
                  <a:cubicBezTo>
                    <a:pt x="2862" y="1779"/>
                    <a:pt x="2868" y="1776"/>
                    <a:pt x="2869" y="1767"/>
                  </a:cubicBezTo>
                  <a:cubicBezTo>
                    <a:pt x="2870" y="1759"/>
                    <a:pt x="2871" y="1758"/>
                    <a:pt x="2879" y="1757"/>
                  </a:cubicBezTo>
                  <a:cubicBezTo>
                    <a:pt x="2883" y="1757"/>
                    <a:pt x="2887" y="1757"/>
                    <a:pt x="2889" y="1755"/>
                  </a:cubicBezTo>
                  <a:cubicBezTo>
                    <a:pt x="2898" y="1747"/>
                    <a:pt x="2904" y="1736"/>
                    <a:pt x="2902" y="1725"/>
                  </a:cubicBezTo>
                  <a:cubicBezTo>
                    <a:pt x="2901" y="1716"/>
                    <a:pt x="2901" y="1712"/>
                    <a:pt x="2909" y="1709"/>
                  </a:cubicBezTo>
                  <a:cubicBezTo>
                    <a:pt x="2911" y="1708"/>
                    <a:pt x="2911" y="1707"/>
                    <a:pt x="2912" y="1706"/>
                  </a:cubicBezTo>
                  <a:cubicBezTo>
                    <a:pt x="2914" y="1705"/>
                    <a:pt x="2915" y="1703"/>
                    <a:pt x="2916" y="1704"/>
                  </a:cubicBezTo>
                  <a:cubicBezTo>
                    <a:pt x="2922" y="1705"/>
                    <a:pt x="2926" y="1702"/>
                    <a:pt x="2929" y="1697"/>
                  </a:cubicBezTo>
                  <a:cubicBezTo>
                    <a:pt x="2933" y="1691"/>
                    <a:pt x="2935" y="1691"/>
                    <a:pt x="2941" y="1695"/>
                  </a:cubicBezTo>
                  <a:cubicBezTo>
                    <a:pt x="2947" y="1698"/>
                    <a:pt x="2953" y="1701"/>
                    <a:pt x="2960" y="1699"/>
                  </a:cubicBezTo>
                  <a:cubicBezTo>
                    <a:pt x="2964" y="1698"/>
                    <a:pt x="2965" y="1701"/>
                    <a:pt x="2965" y="1704"/>
                  </a:cubicBezTo>
                  <a:cubicBezTo>
                    <a:pt x="2965" y="1706"/>
                    <a:pt x="2964" y="1708"/>
                    <a:pt x="2964" y="1710"/>
                  </a:cubicBezTo>
                  <a:cubicBezTo>
                    <a:pt x="2963" y="1716"/>
                    <a:pt x="2964" y="1723"/>
                    <a:pt x="2969" y="1726"/>
                  </a:cubicBezTo>
                  <a:cubicBezTo>
                    <a:pt x="2979" y="1733"/>
                    <a:pt x="2981" y="1747"/>
                    <a:pt x="2994" y="1751"/>
                  </a:cubicBezTo>
                  <a:cubicBezTo>
                    <a:pt x="2995" y="1752"/>
                    <a:pt x="2995" y="1755"/>
                    <a:pt x="2996" y="1756"/>
                  </a:cubicBezTo>
                  <a:cubicBezTo>
                    <a:pt x="3000" y="1766"/>
                    <a:pt x="3004" y="1767"/>
                    <a:pt x="3014" y="1765"/>
                  </a:cubicBezTo>
                  <a:cubicBezTo>
                    <a:pt x="3017" y="1764"/>
                    <a:pt x="3020" y="1764"/>
                    <a:pt x="3023" y="1764"/>
                  </a:cubicBezTo>
                  <a:cubicBezTo>
                    <a:pt x="3032" y="1764"/>
                    <a:pt x="3038" y="1760"/>
                    <a:pt x="3040" y="1751"/>
                  </a:cubicBezTo>
                  <a:cubicBezTo>
                    <a:pt x="3042" y="1746"/>
                    <a:pt x="3042" y="1741"/>
                    <a:pt x="3043" y="1735"/>
                  </a:cubicBezTo>
                  <a:cubicBezTo>
                    <a:pt x="3046" y="1719"/>
                    <a:pt x="3051" y="1716"/>
                    <a:pt x="3067" y="1720"/>
                  </a:cubicBezTo>
                  <a:cubicBezTo>
                    <a:pt x="3075" y="1723"/>
                    <a:pt x="3075" y="1722"/>
                    <a:pt x="3080" y="1715"/>
                  </a:cubicBezTo>
                  <a:cubicBezTo>
                    <a:pt x="3084" y="1708"/>
                    <a:pt x="3085" y="1697"/>
                    <a:pt x="3095" y="1693"/>
                  </a:cubicBezTo>
                  <a:cubicBezTo>
                    <a:pt x="3104" y="1690"/>
                    <a:pt x="3106" y="1681"/>
                    <a:pt x="3107" y="1673"/>
                  </a:cubicBezTo>
                  <a:cubicBezTo>
                    <a:pt x="3108" y="1670"/>
                    <a:pt x="3107" y="1668"/>
                    <a:pt x="3107" y="1665"/>
                  </a:cubicBezTo>
                  <a:cubicBezTo>
                    <a:pt x="3106" y="1654"/>
                    <a:pt x="3108" y="1653"/>
                    <a:pt x="3118" y="1649"/>
                  </a:cubicBezTo>
                  <a:cubicBezTo>
                    <a:pt x="3123" y="1647"/>
                    <a:pt x="3127" y="1649"/>
                    <a:pt x="3131" y="1649"/>
                  </a:cubicBezTo>
                  <a:cubicBezTo>
                    <a:pt x="3141" y="1650"/>
                    <a:pt x="3146" y="1647"/>
                    <a:pt x="3147" y="1635"/>
                  </a:cubicBezTo>
                  <a:cubicBezTo>
                    <a:pt x="3147" y="1630"/>
                    <a:pt x="3148" y="1627"/>
                    <a:pt x="3151" y="1624"/>
                  </a:cubicBezTo>
                  <a:cubicBezTo>
                    <a:pt x="3158" y="1615"/>
                    <a:pt x="3161" y="1605"/>
                    <a:pt x="3160" y="1592"/>
                  </a:cubicBezTo>
                  <a:cubicBezTo>
                    <a:pt x="3159" y="1587"/>
                    <a:pt x="3157" y="1583"/>
                    <a:pt x="3152" y="1583"/>
                  </a:cubicBezTo>
                  <a:cubicBezTo>
                    <a:pt x="3145" y="1584"/>
                    <a:pt x="3146" y="1580"/>
                    <a:pt x="3147" y="1576"/>
                  </a:cubicBezTo>
                  <a:cubicBezTo>
                    <a:pt x="3147" y="1573"/>
                    <a:pt x="3148" y="1571"/>
                    <a:pt x="3150" y="1569"/>
                  </a:cubicBezTo>
                  <a:cubicBezTo>
                    <a:pt x="3154" y="1563"/>
                    <a:pt x="3159" y="1558"/>
                    <a:pt x="3164" y="1553"/>
                  </a:cubicBezTo>
                  <a:cubicBezTo>
                    <a:pt x="3168" y="1547"/>
                    <a:pt x="3171" y="1541"/>
                    <a:pt x="3174" y="1535"/>
                  </a:cubicBezTo>
                  <a:cubicBezTo>
                    <a:pt x="3178" y="1527"/>
                    <a:pt x="3178" y="1517"/>
                    <a:pt x="3186" y="1511"/>
                  </a:cubicBezTo>
                  <a:cubicBezTo>
                    <a:pt x="3187" y="1510"/>
                    <a:pt x="3187" y="1507"/>
                    <a:pt x="3188" y="1506"/>
                  </a:cubicBezTo>
                  <a:cubicBezTo>
                    <a:pt x="3191" y="1492"/>
                    <a:pt x="3200" y="1481"/>
                    <a:pt x="3207" y="1469"/>
                  </a:cubicBezTo>
                  <a:cubicBezTo>
                    <a:pt x="3209" y="1466"/>
                    <a:pt x="3210" y="1466"/>
                    <a:pt x="3213" y="1465"/>
                  </a:cubicBezTo>
                  <a:cubicBezTo>
                    <a:pt x="3223" y="1462"/>
                    <a:pt x="3228" y="1454"/>
                    <a:pt x="3235" y="1447"/>
                  </a:cubicBezTo>
                  <a:cubicBezTo>
                    <a:pt x="3236" y="1446"/>
                    <a:pt x="3236" y="1443"/>
                    <a:pt x="3235" y="1441"/>
                  </a:cubicBezTo>
                  <a:cubicBezTo>
                    <a:pt x="3232" y="1436"/>
                    <a:pt x="3234" y="1435"/>
                    <a:pt x="3238" y="1434"/>
                  </a:cubicBezTo>
                  <a:cubicBezTo>
                    <a:pt x="3245" y="1431"/>
                    <a:pt x="3249" y="1427"/>
                    <a:pt x="3251" y="1420"/>
                  </a:cubicBezTo>
                  <a:cubicBezTo>
                    <a:pt x="3251" y="1418"/>
                    <a:pt x="3254" y="1416"/>
                    <a:pt x="3256" y="1415"/>
                  </a:cubicBezTo>
                  <a:cubicBezTo>
                    <a:pt x="3260" y="1412"/>
                    <a:pt x="3261" y="1408"/>
                    <a:pt x="3263" y="1404"/>
                  </a:cubicBezTo>
                  <a:cubicBezTo>
                    <a:pt x="3265" y="1400"/>
                    <a:pt x="3272" y="1399"/>
                    <a:pt x="3276" y="1397"/>
                  </a:cubicBezTo>
                  <a:cubicBezTo>
                    <a:pt x="3277" y="1396"/>
                    <a:pt x="3277" y="1395"/>
                    <a:pt x="3278" y="1393"/>
                  </a:cubicBezTo>
                  <a:cubicBezTo>
                    <a:pt x="3280" y="1392"/>
                    <a:pt x="3281" y="1389"/>
                    <a:pt x="3283" y="1388"/>
                  </a:cubicBezTo>
                  <a:cubicBezTo>
                    <a:pt x="3291" y="1385"/>
                    <a:pt x="3299" y="1382"/>
                    <a:pt x="3305" y="1375"/>
                  </a:cubicBezTo>
                  <a:cubicBezTo>
                    <a:pt x="3306" y="1374"/>
                    <a:pt x="3310" y="1374"/>
                    <a:pt x="3312" y="1374"/>
                  </a:cubicBezTo>
                  <a:cubicBezTo>
                    <a:pt x="3317" y="1372"/>
                    <a:pt x="3324" y="1371"/>
                    <a:pt x="3328" y="1368"/>
                  </a:cubicBezTo>
                  <a:cubicBezTo>
                    <a:pt x="3334" y="1364"/>
                    <a:pt x="3336" y="1356"/>
                    <a:pt x="3345" y="1356"/>
                  </a:cubicBezTo>
                  <a:cubicBezTo>
                    <a:pt x="3349" y="1347"/>
                    <a:pt x="3357" y="1346"/>
                    <a:pt x="3365" y="1343"/>
                  </a:cubicBezTo>
                  <a:cubicBezTo>
                    <a:pt x="3367" y="1343"/>
                    <a:pt x="3370" y="1342"/>
                    <a:pt x="3372" y="1340"/>
                  </a:cubicBezTo>
                  <a:cubicBezTo>
                    <a:pt x="3377" y="1335"/>
                    <a:pt x="3382" y="1328"/>
                    <a:pt x="3391" y="1330"/>
                  </a:cubicBezTo>
                  <a:cubicBezTo>
                    <a:pt x="3392" y="1331"/>
                    <a:pt x="3393" y="1330"/>
                    <a:pt x="3393" y="1330"/>
                  </a:cubicBezTo>
                  <a:cubicBezTo>
                    <a:pt x="3399" y="1325"/>
                    <a:pt x="3405" y="1324"/>
                    <a:pt x="3412" y="1328"/>
                  </a:cubicBezTo>
                  <a:cubicBezTo>
                    <a:pt x="3413" y="1328"/>
                    <a:pt x="3416" y="1328"/>
                    <a:pt x="3417" y="1327"/>
                  </a:cubicBezTo>
                  <a:cubicBezTo>
                    <a:pt x="3422" y="1321"/>
                    <a:pt x="3428" y="1322"/>
                    <a:pt x="3434" y="1322"/>
                  </a:cubicBezTo>
                  <a:cubicBezTo>
                    <a:pt x="3442" y="1321"/>
                    <a:pt x="3449" y="1315"/>
                    <a:pt x="3451" y="1308"/>
                  </a:cubicBezTo>
                  <a:cubicBezTo>
                    <a:pt x="3453" y="1301"/>
                    <a:pt x="3450" y="1296"/>
                    <a:pt x="3445" y="1293"/>
                  </a:cubicBezTo>
                  <a:cubicBezTo>
                    <a:pt x="3441" y="1291"/>
                    <a:pt x="3443" y="1289"/>
                    <a:pt x="3444" y="1286"/>
                  </a:cubicBezTo>
                  <a:cubicBezTo>
                    <a:pt x="3447" y="1279"/>
                    <a:pt x="3452" y="1274"/>
                    <a:pt x="3459" y="1271"/>
                  </a:cubicBezTo>
                  <a:cubicBezTo>
                    <a:pt x="3465" y="1267"/>
                    <a:pt x="3466" y="1263"/>
                    <a:pt x="3462" y="1257"/>
                  </a:cubicBezTo>
                  <a:cubicBezTo>
                    <a:pt x="3459" y="1253"/>
                    <a:pt x="3456" y="1251"/>
                    <a:pt x="3453" y="1247"/>
                  </a:cubicBezTo>
                  <a:cubicBezTo>
                    <a:pt x="3452" y="1246"/>
                    <a:pt x="3450" y="1243"/>
                    <a:pt x="3451" y="1242"/>
                  </a:cubicBezTo>
                  <a:cubicBezTo>
                    <a:pt x="3455" y="1236"/>
                    <a:pt x="3457" y="1229"/>
                    <a:pt x="3457" y="1222"/>
                  </a:cubicBezTo>
                  <a:cubicBezTo>
                    <a:pt x="3457" y="1219"/>
                    <a:pt x="3461" y="1216"/>
                    <a:pt x="3463" y="1213"/>
                  </a:cubicBezTo>
                  <a:cubicBezTo>
                    <a:pt x="3465" y="1212"/>
                    <a:pt x="3467" y="1210"/>
                    <a:pt x="3468" y="1208"/>
                  </a:cubicBezTo>
                  <a:cubicBezTo>
                    <a:pt x="3479" y="1198"/>
                    <a:pt x="3478" y="1183"/>
                    <a:pt x="3482" y="1170"/>
                  </a:cubicBezTo>
                  <a:cubicBezTo>
                    <a:pt x="3483" y="1166"/>
                    <a:pt x="3483" y="1163"/>
                    <a:pt x="3487" y="1161"/>
                  </a:cubicBezTo>
                  <a:cubicBezTo>
                    <a:pt x="3499" y="1156"/>
                    <a:pt x="3503" y="1148"/>
                    <a:pt x="3503" y="1136"/>
                  </a:cubicBezTo>
                  <a:cubicBezTo>
                    <a:pt x="3503" y="1135"/>
                    <a:pt x="3503" y="1134"/>
                    <a:pt x="3504" y="1133"/>
                  </a:cubicBezTo>
                  <a:cubicBezTo>
                    <a:pt x="3504" y="1132"/>
                    <a:pt x="3505" y="1131"/>
                    <a:pt x="3506" y="1130"/>
                  </a:cubicBezTo>
                  <a:cubicBezTo>
                    <a:pt x="3507" y="1131"/>
                    <a:pt x="3508" y="1132"/>
                    <a:pt x="3509" y="1132"/>
                  </a:cubicBezTo>
                  <a:cubicBezTo>
                    <a:pt x="3512" y="1135"/>
                    <a:pt x="3514" y="1138"/>
                    <a:pt x="3518" y="1140"/>
                  </a:cubicBezTo>
                  <a:cubicBezTo>
                    <a:pt x="3532" y="1149"/>
                    <a:pt x="3540" y="1146"/>
                    <a:pt x="3544" y="1129"/>
                  </a:cubicBezTo>
                  <a:cubicBezTo>
                    <a:pt x="3545" y="1127"/>
                    <a:pt x="3545" y="1124"/>
                    <a:pt x="3543" y="1122"/>
                  </a:cubicBezTo>
                  <a:cubicBezTo>
                    <a:pt x="3538" y="1116"/>
                    <a:pt x="3536" y="1109"/>
                    <a:pt x="3533" y="1102"/>
                  </a:cubicBezTo>
                  <a:cubicBezTo>
                    <a:pt x="3530" y="1098"/>
                    <a:pt x="3531" y="1095"/>
                    <a:pt x="3534" y="1091"/>
                  </a:cubicBezTo>
                  <a:cubicBezTo>
                    <a:pt x="3538" y="1087"/>
                    <a:pt x="3540" y="1082"/>
                    <a:pt x="3541" y="1076"/>
                  </a:cubicBezTo>
                  <a:cubicBezTo>
                    <a:pt x="3543" y="1069"/>
                    <a:pt x="3542" y="1060"/>
                    <a:pt x="3547" y="1053"/>
                  </a:cubicBezTo>
                  <a:cubicBezTo>
                    <a:pt x="3551" y="1045"/>
                    <a:pt x="3556" y="1039"/>
                    <a:pt x="3561" y="1033"/>
                  </a:cubicBezTo>
                  <a:cubicBezTo>
                    <a:pt x="3565" y="1029"/>
                    <a:pt x="3568" y="1026"/>
                    <a:pt x="3574" y="1029"/>
                  </a:cubicBezTo>
                  <a:cubicBezTo>
                    <a:pt x="3576" y="1030"/>
                    <a:pt x="3580" y="1029"/>
                    <a:pt x="3581" y="1028"/>
                  </a:cubicBezTo>
                  <a:cubicBezTo>
                    <a:pt x="3586" y="1024"/>
                    <a:pt x="3589" y="1018"/>
                    <a:pt x="3594" y="1014"/>
                  </a:cubicBezTo>
                  <a:cubicBezTo>
                    <a:pt x="3598" y="1009"/>
                    <a:pt x="3602" y="1004"/>
                    <a:pt x="3607" y="1002"/>
                  </a:cubicBezTo>
                  <a:cubicBezTo>
                    <a:pt x="3615" y="999"/>
                    <a:pt x="3624" y="996"/>
                    <a:pt x="3632" y="993"/>
                  </a:cubicBezTo>
                  <a:cubicBezTo>
                    <a:pt x="3642" y="990"/>
                    <a:pt x="3648" y="984"/>
                    <a:pt x="3651" y="974"/>
                  </a:cubicBezTo>
                  <a:cubicBezTo>
                    <a:pt x="3651" y="971"/>
                    <a:pt x="3653" y="970"/>
                    <a:pt x="3655" y="968"/>
                  </a:cubicBezTo>
                  <a:cubicBezTo>
                    <a:pt x="3660" y="964"/>
                    <a:pt x="3666" y="959"/>
                    <a:pt x="3669" y="954"/>
                  </a:cubicBezTo>
                  <a:cubicBezTo>
                    <a:pt x="3673" y="946"/>
                    <a:pt x="3676" y="940"/>
                    <a:pt x="3686" y="941"/>
                  </a:cubicBezTo>
                  <a:cubicBezTo>
                    <a:pt x="3687" y="941"/>
                    <a:pt x="3688" y="940"/>
                    <a:pt x="3690" y="939"/>
                  </a:cubicBezTo>
                  <a:cubicBezTo>
                    <a:pt x="3694" y="937"/>
                    <a:pt x="3698" y="937"/>
                    <a:pt x="3702" y="937"/>
                  </a:cubicBezTo>
                  <a:cubicBezTo>
                    <a:pt x="3710" y="937"/>
                    <a:pt x="3718" y="935"/>
                    <a:pt x="3727" y="936"/>
                  </a:cubicBezTo>
                  <a:cubicBezTo>
                    <a:pt x="3727" y="936"/>
                    <a:pt x="3728" y="936"/>
                    <a:pt x="3729" y="935"/>
                  </a:cubicBezTo>
                  <a:cubicBezTo>
                    <a:pt x="3736" y="928"/>
                    <a:pt x="3746" y="923"/>
                    <a:pt x="3747" y="911"/>
                  </a:cubicBezTo>
                  <a:cubicBezTo>
                    <a:pt x="3747" y="910"/>
                    <a:pt x="3747" y="909"/>
                    <a:pt x="3747" y="908"/>
                  </a:cubicBezTo>
                  <a:cubicBezTo>
                    <a:pt x="3749" y="902"/>
                    <a:pt x="3754" y="899"/>
                    <a:pt x="3760" y="900"/>
                  </a:cubicBezTo>
                  <a:cubicBezTo>
                    <a:pt x="3765" y="901"/>
                    <a:pt x="3771" y="902"/>
                    <a:pt x="3777" y="902"/>
                  </a:cubicBezTo>
                  <a:cubicBezTo>
                    <a:pt x="3783" y="902"/>
                    <a:pt x="3788" y="896"/>
                    <a:pt x="3787" y="890"/>
                  </a:cubicBezTo>
                  <a:cubicBezTo>
                    <a:pt x="3787" y="886"/>
                    <a:pt x="3781" y="882"/>
                    <a:pt x="3782" y="879"/>
                  </a:cubicBezTo>
                  <a:cubicBezTo>
                    <a:pt x="3784" y="876"/>
                    <a:pt x="3790" y="874"/>
                    <a:pt x="3790" y="868"/>
                  </a:cubicBezTo>
                  <a:cubicBezTo>
                    <a:pt x="3790" y="867"/>
                    <a:pt x="3790" y="865"/>
                    <a:pt x="3790" y="864"/>
                  </a:cubicBezTo>
                  <a:cubicBezTo>
                    <a:pt x="3791" y="863"/>
                    <a:pt x="3792" y="861"/>
                    <a:pt x="3793" y="861"/>
                  </a:cubicBezTo>
                  <a:cubicBezTo>
                    <a:pt x="3796" y="860"/>
                    <a:pt x="3799" y="859"/>
                    <a:pt x="3802" y="859"/>
                  </a:cubicBezTo>
                  <a:cubicBezTo>
                    <a:pt x="3810" y="859"/>
                    <a:pt x="3816" y="855"/>
                    <a:pt x="3821" y="850"/>
                  </a:cubicBezTo>
                  <a:cubicBezTo>
                    <a:pt x="3826" y="845"/>
                    <a:pt x="3830" y="841"/>
                    <a:pt x="3837" y="845"/>
                  </a:cubicBezTo>
                  <a:cubicBezTo>
                    <a:pt x="3838" y="845"/>
                    <a:pt x="3840" y="845"/>
                    <a:pt x="3842" y="844"/>
                  </a:cubicBezTo>
                  <a:cubicBezTo>
                    <a:pt x="3848" y="841"/>
                    <a:pt x="3855" y="839"/>
                    <a:pt x="3860" y="833"/>
                  </a:cubicBezTo>
                  <a:cubicBezTo>
                    <a:pt x="3861" y="831"/>
                    <a:pt x="3864" y="830"/>
                    <a:pt x="3866" y="828"/>
                  </a:cubicBezTo>
                  <a:cubicBezTo>
                    <a:pt x="3875" y="824"/>
                    <a:pt x="3885" y="821"/>
                    <a:pt x="3891" y="813"/>
                  </a:cubicBezTo>
                  <a:cubicBezTo>
                    <a:pt x="3892" y="811"/>
                    <a:pt x="3894" y="810"/>
                    <a:pt x="3895" y="809"/>
                  </a:cubicBezTo>
                  <a:cubicBezTo>
                    <a:pt x="3900" y="807"/>
                    <a:pt x="3905" y="805"/>
                    <a:pt x="3905" y="799"/>
                  </a:cubicBezTo>
                  <a:cubicBezTo>
                    <a:pt x="3906" y="794"/>
                    <a:pt x="3907" y="789"/>
                    <a:pt x="3906" y="784"/>
                  </a:cubicBezTo>
                  <a:cubicBezTo>
                    <a:pt x="3903" y="769"/>
                    <a:pt x="3899" y="754"/>
                    <a:pt x="3896" y="739"/>
                  </a:cubicBezTo>
                  <a:cubicBezTo>
                    <a:pt x="3895" y="732"/>
                    <a:pt x="3897" y="728"/>
                    <a:pt x="3904" y="727"/>
                  </a:cubicBezTo>
                  <a:cubicBezTo>
                    <a:pt x="3905" y="726"/>
                    <a:pt x="3906" y="727"/>
                    <a:pt x="3907" y="726"/>
                  </a:cubicBezTo>
                  <a:cubicBezTo>
                    <a:pt x="3916" y="726"/>
                    <a:pt x="3919" y="719"/>
                    <a:pt x="3923" y="712"/>
                  </a:cubicBezTo>
                  <a:cubicBezTo>
                    <a:pt x="3927" y="706"/>
                    <a:pt x="3925" y="702"/>
                    <a:pt x="3922" y="697"/>
                  </a:cubicBezTo>
                  <a:cubicBezTo>
                    <a:pt x="3919" y="692"/>
                    <a:pt x="3920" y="685"/>
                    <a:pt x="3919" y="679"/>
                  </a:cubicBezTo>
                  <a:cubicBezTo>
                    <a:pt x="3919" y="679"/>
                    <a:pt x="3921" y="677"/>
                    <a:pt x="3921" y="677"/>
                  </a:cubicBezTo>
                  <a:cubicBezTo>
                    <a:pt x="3927" y="677"/>
                    <a:pt x="3928" y="672"/>
                    <a:pt x="3930" y="669"/>
                  </a:cubicBezTo>
                  <a:cubicBezTo>
                    <a:pt x="3934" y="663"/>
                    <a:pt x="3939" y="657"/>
                    <a:pt x="3943" y="652"/>
                  </a:cubicBezTo>
                  <a:cubicBezTo>
                    <a:pt x="3946" y="649"/>
                    <a:pt x="3948" y="647"/>
                    <a:pt x="3951" y="651"/>
                  </a:cubicBezTo>
                  <a:cubicBezTo>
                    <a:pt x="3955" y="654"/>
                    <a:pt x="3958" y="652"/>
                    <a:pt x="3961" y="649"/>
                  </a:cubicBezTo>
                  <a:cubicBezTo>
                    <a:pt x="3964" y="647"/>
                    <a:pt x="3966" y="643"/>
                    <a:pt x="3969" y="641"/>
                  </a:cubicBezTo>
                  <a:cubicBezTo>
                    <a:pt x="3972" y="637"/>
                    <a:pt x="3975" y="631"/>
                    <a:pt x="3980" y="630"/>
                  </a:cubicBezTo>
                  <a:cubicBezTo>
                    <a:pt x="3985" y="627"/>
                    <a:pt x="3987" y="624"/>
                    <a:pt x="3989" y="620"/>
                  </a:cubicBezTo>
                  <a:cubicBezTo>
                    <a:pt x="3990" y="617"/>
                    <a:pt x="3991" y="613"/>
                    <a:pt x="3993" y="610"/>
                  </a:cubicBezTo>
                  <a:cubicBezTo>
                    <a:pt x="3994" y="609"/>
                    <a:pt x="3996" y="608"/>
                    <a:pt x="3997" y="608"/>
                  </a:cubicBezTo>
                  <a:cubicBezTo>
                    <a:pt x="4006" y="608"/>
                    <a:pt x="4007" y="608"/>
                    <a:pt x="4009" y="600"/>
                  </a:cubicBezTo>
                  <a:cubicBezTo>
                    <a:pt x="4011" y="595"/>
                    <a:pt x="4012" y="591"/>
                    <a:pt x="4018" y="590"/>
                  </a:cubicBezTo>
                  <a:cubicBezTo>
                    <a:pt x="4023" y="588"/>
                    <a:pt x="4026" y="583"/>
                    <a:pt x="4024" y="578"/>
                  </a:cubicBezTo>
                  <a:cubicBezTo>
                    <a:pt x="4023" y="575"/>
                    <a:pt x="4021" y="572"/>
                    <a:pt x="4019" y="569"/>
                  </a:cubicBezTo>
                  <a:cubicBezTo>
                    <a:pt x="4015" y="564"/>
                    <a:pt x="4015" y="563"/>
                    <a:pt x="4021" y="562"/>
                  </a:cubicBezTo>
                  <a:cubicBezTo>
                    <a:pt x="4024" y="561"/>
                    <a:pt x="4027" y="562"/>
                    <a:pt x="4030" y="561"/>
                  </a:cubicBezTo>
                  <a:cubicBezTo>
                    <a:pt x="4033" y="561"/>
                    <a:pt x="4037" y="562"/>
                    <a:pt x="4039" y="560"/>
                  </a:cubicBezTo>
                  <a:cubicBezTo>
                    <a:pt x="4046" y="553"/>
                    <a:pt x="4054" y="553"/>
                    <a:pt x="4063" y="553"/>
                  </a:cubicBezTo>
                  <a:cubicBezTo>
                    <a:pt x="4069" y="554"/>
                    <a:pt x="4074" y="551"/>
                    <a:pt x="4076" y="545"/>
                  </a:cubicBezTo>
                  <a:cubicBezTo>
                    <a:pt x="4081" y="534"/>
                    <a:pt x="4086" y="524"/>
                    <a:pt x="4090" y="513"/>
                  </a:cubicBezTo>
                  <a:cubicBezTo>
                    <a:pt x="4092" y="509"/>
                    <a:pt x="4092" y="504"/>
                    <a:pt x="4093" y="500"/>
                  </a:cubicBezTo>
                  <a:cubicBezTo>
                    <a:pt x="4093" y="493"/>
                    <a:pt x="4092" y="487"/>
                    <a:pt x="4089" y="480"/>
                  </a:cubicBezTo>
                  <a:cubicBezTo>
                    <a:pt x="4086" y="475"/>
                    <a:pt x="4087" y="469"/>
                    <a:pt x="4086" y="463"/>
                  </a:cubicBezTo>
                  <a:cubicBezTo>
                    <a:pt x="4086" y="458"/>
                    <a:pt x="4086" y="453"/>
                    <a:pt x="4081" y="450"/>
                  </a:cubicBezTo>
                  <a:cubicBezTo>
                    <a:pt x="4076" y="448"/>
                    <a:pt x="4071" y="450"/>
                    <a:pt x="4067" y="453"/>
                  </a:cubicBezTo>
                  <a:cubicBezTo>
                    <a:pt x="4066" y="454"/>
                    <a:pt x="4066" y="454"/>
                    <a:pt x="4066" y="454"/>
                  </a:cubicBezTo>
                  <a:cubicBezTo>
                    <a:pt x="4062" y="459"/>
                    <a:pt x="4056" y="461"/>
                    <a:pt x="4050" y="463"/>
                  </a:cubicBezTo>
                  <a:cubicBezTo>
                    <a:pt x="4047" y="463"/>
                    <a:pt x="4045" y="464"/>
                    <a:pt x="4042" y="466"/>
                  </a:cubicBezTo>
                  <a:cubicBezTo>
                    <a:pt x="4037" y="469"/>
                    <a:pt x="4034" y="468"/>
                    <a:pt x="4034" y="463"/>
                  </a:cubicBezTo>
                  <a:cubicBezTo>
                    <a:pt x="4034" y="460"/>
                    <a:pt x="4036" y="456"/>
                    <a:pt x="4038" y="453"/>
                  </a:cubicBezTo>
                  <a:cubicBezTo>
                    <a:pt x="4042" y="448"/>
                    <a:pt x="4043" y="443"/>
                    <a:pt x="4040" y="437"/>
                  </a:cubicBezTo>
                  <a:cubicBezTo>
                    <a:pt x="4039" y="436"/>
                    <a:pt x="4038" y="434"/>
                    <a:pt x="4038" y="433"/>
                  </a:cubicBezTo>
                  <a:cubicBezTo>
                    <a:pt x="4035" y="427"/>
                    <a:pt x="4036" y="424"/>
                    <a:pt x="4041" y="419"/>
                  </a:cubicBezTo>
                  <a:cubicBezTo>
                    <a:pt x="4045" y="415"/>
                    <a:pt x="4048" y="418"/>
                    <a:pt x="4051" y="420"/>
                  </a:cubicBezTo>
                  <a:cubicBezTo>
                    <a:pt x="4053" y="422"/>
                    <a:pt x="4056" y="422"/>
                    <a:pt x="4058" y="423"/>
                  </a:cubicBezTo>
                  <a:cubicBezTo>
                    <a:pt x="4061" y="425"/>
                    <a:pt x="4064" y="424"/>
                    <a:pt x="4067" y="421"/>
                  </a:cubicBezTo>
                  <a:cubicBezTo>
                    <a:pt x="4069" y="419"/>
                    <a:pt x="4071" y="416"/>
                    <a:pt x="4073" y="413"/>
                  </a:cubicBezTo>
                  <a:cubicBezTo>
                    <a:pt x="4076" y="416"/>
                    <a:pt x="4078" y="418"/>
                    <a:pt x="4081" y="421"/>
                  </a:cubicBezTo>
                  <a:cubicBezTo>
                    <a:pt x="4082" y="422"/>
                    <a:pt x="4084" y="423"/>
                    <a:pt x="4085" y="424"/>
                  </a:cubicBezTo>
                  <a:cubicBezTo>
                    <a:pt x="4094" y="430"/>
                    <a:pt x="4101" y="428"/>
                    <a:pt x="4107" y="419"/>
                  </a:cubicBezTo>
                  <a:cubicBezTo>
                    <a:pt x="4109" y="416"/>
                    <a:pt x="4111" y="413"/>
                    <a:pt x="4113" y="411"/>
                  </a:cubicBezTo>
                  <a:cubicBezTo>
                    <a:pt x="4117" y="406"/>
                    <a:pt x="4119" y="401"/>
                    <a:pt x="4119" y="395"/>
                  </a:cubicBezTo>
                  <a:cubicBezTo>
                    <a:pt x="4119" y="390"/>
                    <a:pt x="4119" y="386"/>
                    <a:pt x="4122" y="381"/>
                  </a:cubicBezTo>
                  <a:cubicBezTo>
                    <a:pt x="4126" y="373"/>
                    <a:pt x="4122" y="364"/>
                    <a:pt x="4114" y="359"/>
                  </a:cubicBezTo>
                  <a:close/>
                  <a:moveTo>
                    <a:pt x="1702" y="758"/>
                  </a:moveTo>
                  <a:cubicBezTo>
                    <a:pt x="1759" y="759"/>
                    <a:pt x="1816" y="758"/>
                    <a:pt x="1872" y="759"/>
                  </a:cubicBezTo>
                  <a:cubicBezTo>
                    <a:pt x="1899" y="759"/>
                    <a:pt x="1925" y="758"/>
                    <a:pt x="1951" y="758"/>
                  </a:cubicBezTo>
                  <a:cubicBezTo>
                    <a:pt x="2016" y="758"/>
                    <a:pt x="2082" y="758"/>
                    <a:pt x="2147" y="758"/>
                  </a:cubicBezTo>
                  <a:cubicBezTo>
                    <a:pt x="2241" y="758"/>
                    <a:pt x="2335" y="758"/>
                    <a:pt x="2429" y="759"/>
                  </a:cubicBezTo>
                  <a:cubicBezTo>
                    <a:pt x="2498" y="759"/>
                    <a:pt x="2567" y="759"/>
                    <a:pt x="2636" y="759"/>
                  </a:cubicBezTo>
                  <a:cubicBezTo>
                    <a:pt x="2640" y="759"/>
                    <a:pt x="2644" y="759"/>
                    <a:pt x="2648" y="759"/>
                  </a:cubicBezTo>
                  <a:cubicBezTo>
                    <a:pt x="2653" y="1340"/>
                    <a:pt x="2653" y="1340"/>
                    <a:pt x="2653" y="1340"/>
                  </a:cubicBezTo>
                  <a:cubicBezTo>
                    <a:pt x="2644" y="1341"/>
                    <a:pt x="2644" y="1341"/>
                    <a:pt x="2644" y="1341"/>
                  </a:cubicBezTo>
                  <a:cubicBezTo>
                    <a:pt x="2634" y="1347"/>
                    <a:pt x="2634" y="1347"/>
                    <a:pt x="2634" y="1347"/>
                  </a:cubicBezTo>
                  <a:cubicBezTo>
                    <a:pt x="2627" y="1346"/>
                    <a:pt x="2627" y="1346"/>
                    <a:pt x="2627" y="1346"/>
                  </a:cubicBezTo>
                  <a:cubicBezTo>
                    <a:pt x="2616" y="1351"/>
                    <a:pt x="2616" y="1351"/>
                    <a:pt x="2616" y="1351"/>
                  </a:cubicBezTo>
                  <a:cubicBezTo>
                    <a:pt x="2608" y="1346"/>
                    <a:pt x="2608" y="1346"/>
                    <a:pt x="2608" y="1346"/>
                  </a:cubicBezTo>
                  <a:cubicBezTo>
                    <a:pt x="2602" y="1346"/>
                    <a:pt x="2602" y="1346"/>
                    <a:pt x="2602" y="1346"/>
                  </a:cubicBezTo>
                  <a:cubicBezTo>
                    <a:pt x="2565" y="1332"/>
                    <a:pt x="2565" y="1332"/>
                    <a:pt x="2565" y="1332"/>
                  </a:cubicBezTo>
                  <a:cubicBezTo>
                    <a:pt x="2550" y="1339"/>
                    <a:pt x="2550" y="1339"/>
                    <a:pt x="2550" y="1339"/>
                  </a:cubicBezTo>
                  <a:cubicBezTo>
                    <a:pt x="2536" y="1339"/>
                    <a:pt x="2536" y="1339"/>
                    <a:pt x="2536" y="1339"/>
                  </a:cubicBezTo>
                  <a:cubicBezTo>
                    <a:pt x="2527" y="1333"/>
                    <a:pt x="2527" y="1333"/>
                    <a:pt x="2527" y="1333"/>
                  </a:cubicBezTo>
                  <a:cubicBezTo>
                    <a:pt x="2522" y="1338"/>
                    <a:pt x="2522" y="1338"/>
                    <a:pt x="2522" y="1338"/>
                  </a:cubicBezTo>
                  <a:cubicBezTo>
                    <a:pt x="2517" y="1336"/>
                    <a:pt x="2517" y="1336"/>
                    <a:pt x="2517" y="1336"/>
                  </a:cubicBezTo>
                  <a:cubicBezTo>
                    <a:pt x="2508" y="1339"/>
                    <a:pt x="2508" y="1339"/>
                    <a:pt x="2508" y="1339"/>
                  </a:cubicBezTo>
                  <a:cubicBezTo>
                    <a:pt x="2499" y="1338"/>
                    <a:pt x="2499" y="1338"/>
                    <a:pt x="2499" y="1338"/>
                  </a:cubicBezTo>
                  <a:cubicBezTo>
                    <a:pt x="2487" y="1342"/>
                    <a:pt x="2487" y="1342"/>
                    <a:pt x="2487" y="1342"/>
                  </a:cubicBezTo>
                  <a:cubicBezTo>
                    <a:pt x="2463" y="1328"/>
                    <a:pt x="2463" y="1328"/>
                    <a:pt x="2463" y="1328"/>
                  </a:cubicBezTo>
                  <a:cubicBezTo>
                    <a:pt x="2447" y="1338"/>
                    <a:pt x="2447" y="1338"/>
                    <a:pt x="2447" y="1338"/>
                  </a:cubicBezTo>
                  <a:cubicBezTo>
                    <a:pt x="2435" y="1331"/>
                    <a:pt x="2435" y="1331"/>
                    <a:pt x="2435" y="1331"/>
                  </a:cubicBezTo>
                  <a:cubicBezTo>
                    <a:pt x="2426" y="1336"/>
                    <a:pt x="2426" y="1336"/>
                    <a:pt x="2426" y="1336"/>
                  </a:cubicBezTo>
                  <a:cubicBezTo>
                    <a:pt x="2423" y="1344"/>
                    <a:pt x="2423" y="1344"/>
                    <a:pt x="2423" y="1344"/>
                  </a:cubicBezTo>
                  <a:cubicBezTo>
                    <a:pt x="2417" y="1348"/>
                    <a:pt x="2417" y="1348"/>
                    <a:pt x="2417" y="1348"/>
                  </a:cubicBezTo>
                  <a:cubicBezTo>
                    <a:pt x="2404" y="1370"/>
                    <a:pt x="2404" y="1370"/>
                    <a:pt x="2404" y="1370"/>
                  </a:cubicBezTo>
                  <a:cubicBezTo>
                    <a:pt x="2394" y="1381"/>
                    <a:pt x="2394" y="1381"/>
                    <a:pt x="2394" y="1381"/>
                  </a:cubicBezTo>
                  <a:cubicBezTo>
                    <a:pt x="2394" y="1401"/>
                    <a:pt x="2394" y="1401"/>
                    <a:pt x="2394" y="1401"/>
                  </a:cubicBezTo>
                  <a:cubicBezTo>
                    <a:pt x="2388" y="1430"/>
                    <a:pt x="2388" y="1430"/>
                    <a:pt x="2388" y="1430"/>
                  </a:cubicBezTo>
                  <a:cubicBezTo>
                    <a:pt x="2356" y="1447"/>
                    <a:pt x="2356" y="1447"/>
                    <a:pt x="2356" y="1447"/>
                  </a:cubicBezTo>
                  <a:cubicBezTo>
                    <a:pt x="2355" y="1457"/>
                    <a:pt x="2355" y="1457"/>
                    <a:pt x="2355" y="1457"/>
                  </a:cubicBezTo>
                  <a:cubicBezTo>
                    <a:pt x="2357" y="1464"/>
                    <a:pt x="2357" y="1464"/>
                    <a:pt x="2357" y="1464"/>
                  </a:cubicBezTo>
                  <a:cubicBezTo>
                    <a:pt x="2353" y="1467"/>
                    <a:pt x="2353" y="1467"/>
                    <a:pt x="2353" y="1467"/>
                  </a:cubicBezTo>
                  <a:cubicBezTo>
                    <a:pt x="2305" y="1450"/>
                    <a:pt x="2305" y="1450"/>
                    <a:pt x="2305" y="1450"/>
                  </a:cubicBezTo>
                  <a:cubicBezTo>
                    <a:pt x="2297" y="1444"/>
                    <a:pt x="2297" y="1444"/>
                    <a:pt x="2297" y="1444"/>
                  </a:cubicBezTo>
                  <a:cubicBezTo>
                    <a:pt x="2277" y="1433"/>
                    <a:pt x="2277" y="1433"/>
                    <a:pt x="2277" y="1433"/>
                  </a:cubicBezTo>
                  <a:cubicBezTo>
                    <a:pt x="2272" y="1440"/>
                    <a:pt x="2272" y="1440"/>
                    <a:pt x="2272" y="1440"/>
                  </a:cubicBezTo>
                  <a:cubicBezTo>
                    <a:pt x="2262" y="1428"/>
                    <a:pt x="2262" y="1428"/>
                    <a:pt x="2262" y="1428"/>
                  </a:cubicBezTo>
                  <a:cubicBezTo>
                    <a:pt x="2166" y="1484"/>
                    <a:pt x="2166" y="1484"/>
                    <a:pt x="2166" y="1484"/>
                  </a:cubicBezTo>
                  <a:cubicBezTo>
                    <a:pt x="2117" y="1410"/>
                    <a:pt x="2117" y="1410"/>
                    <a:pt x="2117" y="1410"/>
                  </a:cubicBezTo>
                  <a:cubicBezTo>
                    <a:pt x="1905" y="1546"/>
                    <a:pt x="1905" y="1546"/>
                    <a:pt x="1905" y="1546"/>
                  </a:cubicBezTo>
                  <a:cubicBezTo>
                    <a:pt x="1958" y="1461"/>
                    <a:pt x="1958" y="1461"/>
                    <a:pt x="1958" y="1461"/>
                  </a:cubicBezTo>
                  <a:cubicBezTo>
                    <a:pt x="1973" y="1351"/>
                    <a:pt x="1973" y="1351"/>
                    <a:pt x="1973" y="1351"/>
                  </a:cubicBezTo>
                  <a:cubicBezTo>
                    <a:pt x="1995" y="1341"/>
                    <a:pt x="1995" y="1341"/>
                    <a:pt x="1995" y="1341"/>
                  </a:cubicBezTo>
                  <a:cubicBezTo>
                    <a:pt x="1996" y="1341"/>
                    <a:pt x="1996" y="1341"/>
                    <a:pt x="1996" y="1341"/>
                  </a:cubicBezTo>
                  <a:cubicBezTo>
                    <a:pt x="1997" y="1340"/>
                    <a:pt x="2004" y="1333"/>
                    <a:pt x="2005" y="1327"/>
                  </a:cubicBezTo>
                  <a:cubicBezTo>
                    <a:pt x="2005" y="1322"/>
                    <a:pt x="2000" y="1316"/>
                    <a:pt x="1999" y="1315"/>
                  </a:cubicBezTo>
                  <a:cubicBezTo>
                    <a:pt x="1998" y="1314"/>
                    <a:pt x="1998" y="1314"/>
                    <a:pt x="1998" y="1314"/>
                  </a:cubicBezTo>
                  <a:cubicBezTo>
                    <a:pt x="1913" y="1314"/>
                    <a:pt x="1913" y="1314"/>
                    <a:pt x="1913" y="1314"/>
                  </a:cubicBezTo>
                  <a:cubicBezTo>
                    <a:pt x="1662" y="1070"/>
                    <a:pt x="1662" y="1070"/>
                    <a:pt x="1662" y="1070"/>
                  </a:cubicBezTo>
                  <a:cubicBezTo>
                    <a:pt x="1655" y="755"/>
                    <a:pt x="1655" y="755"/>
                    <a:pt x="1655" y="755"/>
                  </a:cubicBezTo>
                  <a:cubicBezTo>
                    <a:pt x="1671" y="757"/>
                    <a:pt x="1687" y="758"/>
                    <a:pt x="1702" y="758"/>
                  </a:cubicBezTo>
                  <a:close/>
                  <a:moveTo>
                    <a:pt x="1896" y="1552"/>
                  </a:moveTo>
                  <a:cubicBezTo>
                    <a:pt x="1853" y="1616"/>
                    <a:pt x="1853" y="1616"/>
                    <a:pt x="1853" y="1616"/>
                  </a:cubicBezTo>
                  <a:cubicBezTo>
                    <a:pt x="1804" y="1947"/>
                    <a:pt x="1804" y="1947"/>
                    <a:pt x="1804" y="1947"/>
                  </a:cubicBezTo>
                  <a:cubicBezTo>
                    <a:pt x="1847" y="2003"/>
                    <a:pt x="1847" y="2003"/>
                    <a:pt x="1847" y="2003"/>
                  </a:cubicBezTo>
                  <a:cubicBezTo>
                    <a:pt x="1747" y="2044"/>
                    <a:pt x="1747" y="2044"/>
                    <a:pt x="1747" y="2044"/>
                  </a:cubicBezTo>
                  <a:cubicBezTo>
                    <a:pt x="1685" y="2026"/>
                    <a:pt x="1685" y="2026"/>
                    <a:pt x="1685" y="2026"/>
                  </a:cubicBezTo>
                  <a:cubicBezTo>
                    <a:pt x="1650" y="2020"/>
                    <a:pt x="1650" y="2020"/>
                    <a:pt x="1650" y="2020"/>
                  </a:cubicBezTo>
                  <a:cubicBezTo>
                    <a:pt x="1640" y="2016"/>
                    <a:pt x="1640" y="2016"/>
                    <a:pt x="1640" y="2016"/>
                  </a:cubicBezTo>
                  <a:cubicBezTo>
                    <a:pt x="1635" y="2021"/>
                    <a:pt x="1635" y="2021"/>
                    <a:pt x="1635" y="2021"/>
                  </a:cubicBezTo>
                  <a:cubicBezTo>
                    <a:pt x="1622" y="2017"/>
                    <a:pt x="1622" y="2017"/>
                    <a:pt x="1622" y="2017"/>
                  </a:cubicBezTo>
                  <a:cubicBezTo>
                    <a:pt x="1525" y="2019"/>
                    <a:pt x="1525" y="2019"/>
                    <a:pt x="1525" y="2019"/>
                  </a:cubicBezTo>
                  <a:cubicBezTo>
                    <a:pt x="1521" y="2022"/>
                    <a:pt x="1521" y="2022"/>
                    <a:pt x="1521" y="2022"/>
                  </a:cubicBezTo>
                  <a:cubicBezTo>
                    <a:pt x="1303" y="1969"/>
                    <a:pt x="1303" y="1969"/>
                    <a:pt x="1303" y="1969"/>
                  </a:cubicBezTo>
                  <a:cubicBezTo>
                    <a:pt x="1300" y="1965"/>
                    <a:pt x="1300" y="1965"/>
                    <a:pt x="1300" y="1965"/>
                  </a:cubicBezTo>
                  <a:cubicBezTo>
                    <a:pt x="1374" y="1878"/>
                    <a:pt x="1374" y="1878"/>
                    <a:pt x="1374" y="1878"/>
                  </a:cubicBezTo>
                  <a:cubicBezTo>
                    <a:pt x="1411" y="1867"/>
                    <a:pt x="1411" y="1867"/>
                    <a:pt x="1411" y="1867"/>
                  </a:cubicBezTo>
                  <a:cubicBezTo>
                    <a:pt x="1529" y="1827"/>
                    <a:pt x="1529" y="1827"/>
                    <a:pt x="1529" y="1827"/>
                  </a:cubicBezTo>
                  <a:cubicBezTo>
                    <a:pt x="1553" y="1775"/>
                    <a:pt x="1553" y="1775"/>
                    <a:pt x="1553" y="1775"/>
                  </a:cubicBezTo>
                  <a:cubicBezTo>
                    <a:pt x="1454" y="1600"/>
                    <a:pt x="1454" y="1600"/>
                    <a:pt x="1454" y="1600"/>
                  </a:cubicBezTo>
                  <a:cubicBezTo>
                    <a:pt x="1456" y="1572"/>
                    <a:pt x="1456" y="1572"/>
                    <a:pt x="1456" y="1572"/>
                  </a:cubicBezTo>
                  <a:cubicBezTo>
                    <a:pt x="1470" y="1562"/>
                    <a:pt x="1470" y="1562"/>
                    <a:pt x="1470" y="1562"/>
                  </a:cubicBezTo>
                  <a:cubicBezTo>
                    <a:pt x="1470" y="1554"/>
                    <a:pt x="1470" y="1554"/>
                    <a:pt x="1470" y="1554"/>
                  </a:cubicBezTo>
                  <a:cubicBezTo>
                    <a:pt x="1476" y="1547"/>
                    <a:pt x="1476" y="1547"/>
                    <a:pt x="1476" y="1547"/>
                  </a:cubicBezTo>
                  <a:cubicBezTo>
                    <a:pt x="1661" y="1075"/>
                    <a:pt x="1661" y="1075"/>
                    <a:pt x="1661" y="1075"/>
                  </a:cubicBezTo>
                  <a:cubicBezTo>
                    <a:pt x="1910" y="1318"/>
                    <a:pt x="1910" y="1318"/>
                    <a:pt x="1910" y="1318"/>
                  </a:cubicBezTo>
                  <a:cubicBezTo>
                    <a:pt x="1911" y="1318"/>
                    <a:pt x="1911" y="1318"/>
                    <a:pt x="1911" y="1318"/>
                  </a:cubicBezTo>
                  <a:cubicBezTo>
                    <a:pt x="1996" y="1318"/>
                    <a:pt x="1996" y="1318"/>
                    <a:pt x="1996" y="1318"/>
                  </a:cubicBezTo>
                  <a:cubicBezTo>
                    <a:pt x="1998" y="1320"/>
                    <a:pt x="2001" y="1324"/>
                    <a:pt x="2000" y="1327"/>
                  </a:cubicBezTo>
                  <a:cubicBezTo>
                    <a:pt x="2000" y="1330"/>
                    <a:pt x="1996" y="1335"/>
                    <a:pt x="1993" y="1338"/>
                  </a:cubicBezTo>
                  <a:cubicBezTo>
                    <a:pt x="1969" y="1348"/>
                    <a:pt x="1969" y="1348"/>
                    <a:pt x="1969" y="1348"/>
                  </a:cubicBezTo>
                  <a:cubicBezTo>
                    <a:pt x="1954" y="1460"/>
                    <a:pt x="1954" y="1460"/>
                    <a:pt x="1954" y="1460"/>
                  </a:cubicBezTo>
                  <a:lnTo>
                    <a:pt x="1896" y="1552"/>
                  </a:lnTo>
                  <a:close/>
                  <a:moveTo>
                    <a:pt x="2159" y="2491"/>
                  </a:moveTo>
                  <a:cubicBezTo>
                    <a:pt x="2129" y="2481"/>
                    <a:pt x="2129" y="2481"/>
                    <a:pt x="2129" y="2481"/>
                  </a:cubicBezTo>
                  <a:cubicBezTo>
                    <a:pt x="2122" y="2483"/>
                    <a:pt x="2122" y="2483"/>
                    <a:pt x="2122" y="2483"/>
                  </a:cubicBezTo>
                  <a:cubicBezTo>
                    <a:pt x="2108" y="2477"/>
                    <a:pt x="2108" y="2477"/>
                    <a:pt x="2108" y="2477"/>
                  </a:cubicBezTo>
                  <a:cubicBezTo>
                    <a:pt x="2114" y="2459"/>
                    <a:pt x="2114" y="2459"/>
                    <a:pt x="2114" y="2459"/>
                  </a:cubicBezTo>
                  <a:cubicBezTo>
                    <a:pt x="2067" y="2443"/>
                    <a:pt x="2067" y="2443"/>
                    <a:pt x="2067" y="2443"/>
                  </a:cubicBezTo>
                  <a:cubicBezTo>
                    <a:pt x="2061" y="2459"/>
                    <a:pt x="2061" y="2459"/>
                    <a:pt x="2061" y="2459"/>
                  </a:cubicBezTo>
                  <a:cubicBezTo>
                    <a:pt x="2031" y="2450"/>
                    <a:pt x="2031" y="2450"/>
                    <a:pt x="2031" y="2450"/>
                  </a:cubicBezTo>
                  <a:cubicBezTo>
                    <a:pt x="2009" y="2512"/>
                    <a:pt x="2009" y="2512"/>
                    <a:pt x="2009" y="2512"/>
                  </a:cubicBezTo>
                  <a:cubicBezTo>
                    <a:pt x="2012" y="2516"/>
                    <a:pt x="2012" y="2516"/>
                    <a:pt x="2012" y="2516"/>
                  </a:cubicBezTo>
                  <a:cubicBezTo>
                    <a:pt x="1986" y="2597"/>
                    <a:pt x="1986" y="2597"/>
                    <a:pt x="1986" y="2597"/>
                  </a:cubicBezTo>
                  <a:cubicBezTo>
                    <a:pt x="1971" y="2599"/>
                    <a:pt x="1971" y="2599"/>
                    <a:pt x="1971" y="2599"/>
                  </a:cubicBezTo>
                  <a:cubicBezTo>
                    <a:pt x="1952" y="2683"/>
                    <a:pt x="1952" y="2683"/>
                    <a:pt x="1952" y="2683"/>
                  </a:cubicBezTo>
                  <a:cubicBezTo>
                    <a:pt x="1955" y="2689"/>
                    <a:pt x="1955" y="2689"/>
                    <a:pt x="1955" y="2689"/>
                  </a:cubicBezTo>
                  <a:cubicBezTo>
                    <a:pt x="1962" y="2686"/>
                    <a:pt x="1962" y="2686"/>
                    <a:pt x="1962" y="2686"/>
                  </a:cubicBezTo>
                  <a:cubicBezTo>
                    <a:pt x="1968" y="2699"/>
                    <a:pt x="1968" y="2699"/>
                    <a:pt x="1968" y="2699"/>
                  </a:cubicBezTo>
                  <a:cubicBezTo>
                    <a:pt x="1985" y="2692"/>
                    <a:pt x="1985" y="2692"/>
                    <a:pt x="1985" y="2692"/>
                  </a:cubicBezTo>
                  <a:cubicBezTo>
                    <a:pt x="1996" y="2713"/>
                    <a:pt x="1996" y="2713"/>
                    <a:pt x="1996" y="2713"/>
                  </a:cubicBezTo>
                  <a:cubicBezTo>
                    <a:pt x="1976" y="2715"/>
                    <a:pt x="1976" y="2715"/>
                    <a:pt x="1976" y="2715"/>
                  </a:cubicBezTo>
                  <a:cubicBezTo>
                    <a:pt x="1959" y="2712"/>
                    <a:pt x="1959" y="2712"/>
                    <a:pt x="1959" y="2712"/>
                  </a:cubicBezTo>
                  <a:cubicBezTo>
                    <a:pt x="1948" y="2702"/>
                    <a:pt x="1948" y="2702"/>
                    <a:pt x="1948" y="2702"/>
                  </a:cubicBezTo>
                  <a:cubicBezTo>
                    <a:pt x="1943" y="2717"/>
                    <a:pt x="1943" y="2717"/>
                    <a:pt x="1943" y="2717"/>
                  </a:cubicBezTo>
                  <a:cubicBezTo>
                    <a:pt x="1934" y="2757"/>
                    <a:pt x="1934" y="2757"/>
                    <a:pt x="1934" y="2757"/>
                  </a:cubicBezTo>
                  <a:cubicBezTo>
                    <a:pt x="1930" y="2785"/>
                    <a:pt x="1930" y="2785"/>
                    <a:pt x="1930" y="2785"/>
                  </a:cubicBezTo>
                  <a:cubicBezTo>
                    <a:pt x="1925" y="2793"/>
                    <a:pt x="1925" y="2793"/>
                    <a:pt x="1925" y="2793"/>
                  </a:cubicBezTo>
                  <a:cubicBezTo>
                    <a:pt x="1921" y="2799"/>
                    <a:pt x="1921" y="2799"/>
                    <a:pt x="1921" y="2799"/>
                  </a:cubicBezTo>
                  <a:cubicBezTo>
                    <a:pt x="1903" y="2796"/>
                    <a:pt x="1903" y="2796"/>
                    <a:pt x="1903" y="2796"/>
                  </a:cubicBezTo>
                  <a:cubicBezTo>
                    <a:pt x="1824" y="2628"/>
                    <a:pt x="1824" y="2628"/>
                    <a:pt x="1824" y="2628"/>
                  </a:cubicBezTo>
                  <a:cubicBezTo>
                    <a:pt x="1815" y="2631"/>
                    <a:pt x="1815" y="2631"/>
                    <a:pt x="1815" y="2631"/>
                  </a:cubicBezTo>
                  <a:cubicBezTo>
                    <a:pt x="1812" y="2628"/>
                    <a:pt x="1812" y="2628"/>
                    <a:pt x="1812" y="2628"/>
                  </a:cubicBezTo>
                  <a:cubicBezTo>
                    <a:pt x="1817" y="2622"/>
                    <a:pt x="1817" y="2622"/>
                    <a:pt x="1817" y="2622"/>
                  </a:cubicBezTo>
                  <a:cubicBezTo>
                    <a:pt x="1817" y="2616"/>
                    <a:pt x="1817" y="2616"/>
                    <a:pt x="1817" y="2616"/>
                  </a:cubicBezTo>
                  <a:cubicBezTo>
                    <a:pt x="1838" y="2596"/>
                    <a:pt x="1838" y="2596"/>
                    <a:pt x="1838" y="2596"/>
                  </a:cubicBezTo>
                  <a:cubicBezTo>
                    <a:pt x="1804" y="2539"/>
                    <a:pt x="1804" y="2539"/>
                    <a:pt x="1804" y="2539"/>
                  </a:cubicBezTo>
                  <a:cubicBezTo>
                    <a:pt x="1811" y="2530"/>
                    <a:pt x="1811" y="2530"/>
                    <a:pt x="1811" y="2530"/>
                  </a:cubicBezTo>
                  <a:cubicBezTo>
                    <a:pt x="1803" y="2521"/>
                    <a:pt x="1803" y="2521"/>
                    <a:pt x="1803" y="2521"/>
                  </a:cubicBezTo>
                  <a:cubicBezTo>
                    <a:pt x="1801" y="2512"/>
                    <a:pt x="1801" y="2512"/>
                    <a:pt x="1801" y="2512"/>
                  </a:cubicBezTo>
                  <a:cubicBezTo>
                    <a:pt x="1772" y="2506"/>
                    <a:pt x="1772" y="2506"/>
                    <a:pt x="1772" y="2506"/>
                  </a:cubicBezTo>
                  <a:cubicBezTo>
                    <a:pt x="1741" y="2473"/>
                    <a:pt x="1741" y="2473"/>
                    <a:pt x="1741" y="2473"/>
                  </a:cubicBezTo>
                  <a:cubicBezTo>
                    <a:pt x="1723" y="2445"/>
                    <a:pt x="1723" y="2445"/>
                    <a:pt x="1723" y="2445"/>
                  </a:cubicBezTo>
                  <a:cubicBezTo>
                    <a:pt x="1719" y="2428"/>
                    <a:pt x="1719" y="2428"/>
                    <a:pt x="1719" y="2428"/>
                  </a:cubicBezTo>
                  <a:cubicBezTo>
                    <a:pt x="1712" y="2403"/>
                    <a:pt x="1712" y="2403"/>
                    <a:pt x="1712" y="2403"/>
                  </a:cubicBezTo>
                  <a:cubicBezTo>
                    <a:pt x="1689" y="2398"/>
                    <a:pt x="1689" y="2398"/>
                    <a:pt x="1689" y="2398"/>
                  </a:cubicBezTo>
                  <a:cubicBezTo>
                    <a:pt x="1688" y="2393"/>
                    <a:pt x="1688" y="2393"/>
                    <a:pt x="1688" y="2393"/>
                  </a:cubicBezTo>
                  <a:cubicBezTo>
                    <a:pt x="1691" y="2388"/>
                    <a:pt x="1691" y="2388"/>
                    <a:pt x="1691" y="2388"/>
                  </a:cubicBezTo>
                  <a:cubicBezTo>
                    <a:pt x="1687" y="2381"/>
                    <a:pt x="1687" y="2381"/>
                    <a:pt x="1687" y="2381"/>
                  </a:cubicBezTo>
                  <a:cubicBezTo>
                    <a:pt x="1674" y="2373"/>
                    <a:pt x="1674" y="2373"/>
                    <a:pt x="1674" y="2373"/>
                  </a:cubicBezTo>
                  <a:cubicBezTo>
                    <a:pt x="1674" y="2366"/>
                    <a:pt x="1674" y="2366"/>
                    <a:pt x="1674" y="2366"/>
                  </a:cubicBezTo>
                  <a:cubicBezTo>
                    <a:pt x="1667" y="2364"/>
                    <a:pt x="1667" y="2364"/>
                    <a:pt x="1667" y="2364"/>
                  </a:cubicBezTo>
                  <a:cubicBezTo>
                    <a:pt x="1670" y="2356"/>
                    <a:pt x="1670" y="2356"/>
                    <a:pt x="1670" y="2356"/>
                  </a:cubicBezTo>
                  <a:cubicBezTo>
                    <a:pt x="1673" y="2337"/>
                    <a:pt x="1673" y="2337"/>
                    <a:pt x="1673" y="2337"/>
                  </a:cubicBezTo>
                  <a:cubicBezTo>
                    <a:pt x="1665" y="2330"/>
                    <a:pt x="1665" y="2330"/>
                    <a:pt x="1665" y="2330"/>
                  </a:cubicBezTo>
                  <a:cubicBezTo>
                    <a:pt x="1654" y="2327"/>
                    <a:pt x="1654" y="2327"/>
                    <a:pt x="1654" y="2327"/>
                  </a:cubicBezTo>
                  <a:cubicBezTo>
                    <a:pt x="1640" y="2315"/>
                    <a:pt x="1640" y="2315"/>
                    <a:pt x="1640" y="2315"/>
                  </a:cubicBezTo>
                  <a:cubicBezTo>
                    <a:pt x="1640" y="2307"/>
                    <a:pt x="1640" y="2307"/>
                    <a:pt x="1640" y="2307"/>
                  </a:cubicBezTo>
                  <a:cubicBezTo>
                    <a:pt x="1631" y="2302"/>
                    <a:pt x="1631" y="2302"/>
                    <a:pt x="1631" y="2302"/>
                  </a:cubicBezTo>
                  <a:cubicBezTo>
                    <a:pt x="1619" y="2299"/>
                    <a:pt x="1619" y="2299"/>
                    <a:pt x="1619" y="2299"/>
                  </a:cubicBezTo>
                  <a:cubicBezTo>
                    <a:pt x="1625" y="2285"/>
                    <a:pt x="1625" y="2285"/>
                    <a:pt x="1625" y="2285"/>
                  </a:cubicBezTo>
                  <a:cubicBezTo>
                    <a:pt x="1602" y="2276"/>
                    <a:pt x="1602" y="2276"/>
                    <a:pt x="1602" y="2276"/>
                  </a:cubicBezTo>
                  <a:cubicBezTo>
                    <a:pt x="1619" y="2218"/>
                    <a:pt x="1619" y="2218"/>
                    <a:pt x="1619" y="2218"/>
                  </a:cubicBezTo>
                  <a:cubicBezTo>
                    <a:pt x="1578" y="2133"/>
                    <a:pt x="1578" y="2133"/>
                    <a:pt x="1578" y="2133"/>
                  </a:cubicBezTo>
                  <a:cubicBezTo>
                    <a:pt x="1610" y="2118"/>
                    <a:pt x="1610" y="2118"/>
                    <a:pt x="1610" y="2118"/>
                  </a:cubicBezTo>
                  <a:cubicBezTo>
                    <a:pt x="1617" y="2121"/>
                    <a:pt x="1617" y="2121"/>
                    <a:pt x="1617" y="2121"/>
                  </a:cubicBezTo>
                  <a:cubicBezTo>
                    <a:pt x="1623" y="2117"/>
                    <a:pt x="1623" y="2117"/>
                    <a:pt x="1623" y="2117"/>
                  </a:cubicBezTo>
                  <a:cubicBezTo>
                    <a:pt x="1626" y="2103"/>
                    <a:pt x="1626" y="2103"/>
                    <a:pt x="1626" y="2103"/>
                  </a:cubicBezTo>
                  <a:cubicBezTo>
                    <a:pt x="1651" y="2024"/>
                    <a:pt x="1651" y="2024"/>
                    <a:pt x="1651" y="2024"/>
                  </a:cubicBezTo>
                  <a:cubicBezTo>
                    <a:pt x="1684" y="2030"/>
                    <a:pt x="1684" y="2030"/>
                    <a:pt x="1684" y="2030"/>
                  </a:cubicBezTo>
                  <a:cubicBezTo>
                    <a:pt x="1747" y="2049"/>
                    <a:pt x="1747" y="2049"/>
                    <a:pt x="1747" y="2049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944" y="1969"/>
                    <a:pt x="1944" y="1969"/>
                    <a:pt x="1944" y="1969"/>
                  </a:cubicBezTo>
                  <a:cubicBezTo>
                    <a:pt x="1981" y="1979"/>
                    <a:pt x="1981" y="1979"/>
                    <a:pt x="1981" y="1979"/>
                  </a:cubicBezTo>
                  <a:cubicBezTo>
                    <a:pt x="1988" y="1986"/>
                    <a:pt x="1988" y="1986"/>
                    <a:pt x="1988" y="1986"/>
                  </a:cubicBezTo>
                  <a:cubicBezTo>
                    <a:pt x="2092" y="2023"/>
                    <a:pt x="2092" y="2023"/>
                    <a:pt x="2092" y="2023"/>
                  </a:cubicBezTo>
                  <a:cubicBezTo>
                    <a:pt x="2099" y="2010"/>
                    <a:pt x="2099" y="2010"/>
                    <a:pt x="2099" y="2010"/>
                  </a:cubicBezTo>
                  <a:cubicBezTo>
                    <a:pt x="2124" y="2021"/>
                    <a:pt x="2124" y="2021"/>
                    <a:pt x="2124" y="2021"/>
                  </a:cubicBezTo>
                  <a:cubicBezTo>
                    <a:pt x="2110" y="2070"/>
                    <a:pt x="2110" y="2070"/>
                    <a:pt x="2110" y="2070"/>
                  </a:cubicBezTo>
                  <a:cubicBezTo>
                    <a:pt x="2110" y="2077"/>
                    <a:pt x="2110" y="2077"/>
                    <a:pt x="2110" y="2077"/>
                  </a:cubicBezTo>
                  <a:cubicBezTo>
                    <a:pt x="2070" y="2193"/>
                    <a:pt x="2070" y="2193"/>
                    <a:pt x="2070" y="2193"/>
                  </a:cubicBezTo>
                  <a:cubicBezTo>
                    <a:pt x="2084" y="2201"/>
                    <a:pt x="2084" y="2201"/>
                    <a:pt x="2084" y="2201"/>
                  </a:cubicBezTo>
                  <a:cubicBezTo>
                    <a:pt x="2070" y="2245"/>
                    <a:pt x="2070" y="2245"/>
                    <a:pt x="2070" y="2245"/>
                  </a:cubicBezTo>
                  <a:cubicBezTo>
                    <a:pt x="2078" y="2250"/>
                    <a:pt x="2078" y="2250"/>
                    <a:pt x="2078" y="2250"/>
                  </a:cubicBezTo>
                  <a:cubicBezTo>
                    <a:pt x="2056" y="2321"/>
                    <a:pt x="2056" y="2321"/>
                    <a:pt x="2056" y="2321"/>
                  </a:cubicBezTo>
                  <a:cubicBezTo>
                    <a:pt x="2070" y="2328"/>
                    <a:pt x="2070" y="2328"/>
                    <a:pt x="2070" y="2328"/>
                  </a:cubicBezTo>
                  <a:cubicBezTo>
                    <a:pt x="2103" y="2340"/>
                    <a:pt x="2103" y="2340"/>
                    <a:pt x="2103" y="2340"/>
                  </a:cubicBezTo>
                  <a:cubicBezTo>
                    <a:pt x="2108" y="2333"/>
                    <a:pt x="2108" y="2333"/>
                    <a:pt x="2108" y="2333"/>
                  </a:cubicBezTo>
                  <a:cubicBezTo>
                    <a:pt x="2150" y="2348"/>
                    <a:pt x="2150" y="2348"/>
                    <a:pt x="2150" y="2348"/>
                  </a:cubicBezTo>
                  <a:cubicBezTo>
                    <a:pt x="2132" y="2417"/>
                    <a:pt x="2132" y="2417"/>
                    <a:pt x="2132" y="2417"/>
                  </a:cubicBezTo>
                  <a:cubicBezTo>
                    <a:pt x="2142" y="2422"/>
                    <a:pt x="2142" y="2422"/>
                    <a:pt x="2142" y="2422"/>
                  </a:cubicBezTo>
                  <a:cubicBezTo>
                    <a:pt x="2134" y="2452"/>
                    <a:pt x="2134" y="2452"/>
                    <a:pt x="2134" y="2452"/>
                  </a:cubicBezTo>
                  <a:cubicBezTo>
                    <a:pt x="2186" y="2471"/>
                    <a:pt x="2186" y="2471"/>
                    <a:pt x="2186" y="2471"/>
                  </a:cubicBezTo>
                  <a:cubicBezTo>
                    <a:pt x="2189" y="2492"/>
                    <a:pt x="2189" y="2492"/>
                    <a:pt x="2189" y="2492"/>
                  </a:cubicBezTo>
                  <a:cubicBezTo>
                    <a:pt x="2247" y="2517"/>
                    <a:pt x="2247" y="2517"/>
                    <a:pt x="2247" y="2517"/>
                  </a:cubicBezTo>
                  <a:cubicBezTo>
                    <a:pt x="2246" y="2525"/>
                    <a:pt x="2246" y="2525"/>
                    <a:pt x="2246" y="2525"/>
                  </a:cubicBezTo>
                  <a:cubicBezTo>
                    <a:pt x="2234" y="2525"/>
                    <a:pt x="2234" y="2525"/>
                    <a:pt x="2234" y="2525"/>
                  </a:cubicBezTo>
                  <a:cubicBezTo>
                    <a:pt x="2228" y="2547"/>
                    <a:pt x="2228" y="2547"/>
                    <a:pt x="2228" y="2547"/>
                  </a:cubicBezTo>
                  <a:cubicBezTo>
                    <a:pt x="2159" y="2524"/>
                    <a:pt x="2159" y="2524"/>
                    <a:pt x="2159" y="2524"/>
                  </a:cubicBezTo>
                  <a:cubicBezTo>
                    <a:pt x="2159" y="2518"/>
                    <a:pt x="2159" y="2518"/>
                    <a:pt x="2159" y="2518"/>
                  </a:cubicBezTo>
                  <a:cubicBezTo>
                    <a:pt x="2162" y="2511"/>
                    <a:pt x="2162" y="2511"/>
                    <a:pt x="2162" y="2511"/>
                  </a:cubicBezTo>
                  <a:lnTo>
                    <a:pt x="2159" y="2491"/>
                  </a:lnTo>
                  <a:close/>
                  <a:moveTo>
                    <a:pt x="1604" y="2728"/>
                  </a:moveTo>
                  <a:cubicBezTo>
                    <a:pt x="1545" y="2714"/>
                    <a:pt x="1545" y="2714"/>
                    <a:pt x="1545" y="2714"/>
                  </a:cubicBezTo>
                  <a:cubicBezTo>
                    <a:pt x="1556" y="2649"/>
                    <a:pt x="1556" y="2649"/>
                    <a:pt x="1556" y="2649"/>
                  </a:cubicBezTo>
                  <a:cubicBezTo>
                    <a:pt x="1494" y="2634"/>
                    <a:pt x="1494" y="2634"/>
                    <a:pt x="1494" y="2634"/>
                  </a:cubicBezTo>
                  <a:cubicBezTo>
                    <a:pt x="1507" y="2566"/>
                    <a:pt x="1507" y="2566"/>
                    <a:pt x="1507" y="2566"/>
                  </a:cubicBezTo>
                  <a:cubicBezTo>
                    <a:pt x="1461" y="2551"/>
                    <a:pt x="1461" y="2551"/>
                    <a:pt x="1461" y="2551"/>
                  </a:cubicBezTo>
                  <a:cubicBezTo>
                    <a:pt x="1470" y="2493"/>
                    <a:pt x="1470" y="2493"/>
                    <a:pt x="1470" y="2493"/>
                  </a:cubicBezTo>
                  <a:cubicBezTo>
                    <a:pt x="1414" y="2478"/>
                    <a:pt x="1414" y="2478"/>
                    <a:pt x="1414" y="2478"/>
                  </a:cubicBezTo>
                  <a:cubicBezTo>
                    <a:pt x="1422" y="2425"/>
                    <a:pt x="1422" y="2425"/>
                    <a:pt x="1422" y="2425"/>
                  </a:cubicBezTo>
                  <a:cubicBezTo>
                    <a:pt x="1405" y="2420"/>
                    <a:pt x="1405" y="2420"/>
                    <a:pt x="1405" y="2420"/>
                  </a:cubicBezTo>
                  <a:cubicBezTo>
                    <a:pt x="1418" y="2355"/>
                    <a:pt x="1418" y="2355"/>
                    <a:pt x="1418" y="2355"/>
                  </a:cubicBezTo>
                  <a:cubicBezTo>
                    <a:pt x="1408" y="2349"/>
                    <a:pt x="1408" y="2349"/>
                    <a:pt x="1408" y="2349"/>
                  </a:cubicBezTo>
                  <a:cubicBezTo>
                    <a:pt x="1431" y="2225"/>
                    <a:pt x="1431" y="2225"/>
                    <a:pt x="1431" y="2225"/>
                  </a:cubicBezTo>
                  <a:cubicBezTo>
                    <a:pt x="1372" y="2208"/>
                    <a:pt x="1372" y="2208"/>
                    <a:pt x="1372" y="2208"/>
                  </a:cubicBezTo>
                  <a:cubicBezTo>
                    <a:pt x="1383" y="2148"/>
                    <a:pt x="1383" y="2148"/>
                    <a:pt x="1383" y="2148"/>
                  </a:cubicBezTo>
                  <a:cubicBezTo>
                    <a:pt x="1322" y="2133"/>
                    <a:pt x="1322" y="2133"/>
                    <a:pt x="1322" y="2133"/>
                  </a:cubicBezTo>
                  <a:cubicBezTo>
                    <a:pt x="1334" y="2071"/>
                    <a:pt x="1334" y="2071"/>
                    <a:pt x="1334" y="2071"/>
                  </a:cubicBezTo>
                  <a:cubicBezTo>
                    <a:pt x="1284" y="2058"/>
                    <a:pt x="1284" y="2058"/>
                    <a:pt x="1284" y="2058"/>
                  </a:cubicBezTo>
                  <a:cubicBezTo>
                    <a:pt x="1304" y="1973"/>
                    <a:pt x="1304" y="1973"/>
                    <a:pt x="1304" y="1973"/>
                  </a:cubicBezTo>
                  <a:cubicBezTo>
                    <a:pt x="1522" y="2027"/>
                    <a:pt x="1522" y="2027"/>
                    <a:pt x="1522" y="2027"/>
                  </a:cubicBezTo>
                  <a:cubicBezTo>
                    <a:pt x="1527" y="2023"/>
                    <a:pt x="1527" y="2023"/>
                    <a:pt x="1527" y="2023"/>
                  </a:cubicBezTo>
                  <a:cubicBezTo>
                    <a:pt x="1622" y="2021"/>
                    <a:pt x="1622" y="2021"/>
                    <a:pt x="1622" y="2021"/>
                  </a:cubicBezTo>
                  <a:cubicBezTo>
                    <a:pt x="1636" y="2025"/>
                    <a:pt x="1636" y="2025"/>
                    <a:pt x="1636" y="2025"/>
                  </a:cubicBezTo>
                  <a:cubicBezTo>
                    <a:pt x="1641" y="2021"/>
                    <a:pt x="1641" y="2021"/>
                    <a:pt x="1641" y="2021"/>
                  </a:cubicBezTo>
                  <a:cubicBezTo>
                    <a:pt x="1646" y="2023"/>
                    <a:pt x="1646" y="2023"/>
                    <a:pt x="1646" y="2023"/>
                  </a:cubicBezTo>
                  <a:cubicBezTo>
                    <a:pt x="1622" y="2101"/>
                    <a:pt x="1622" y="2101"/>
                    <a:pt x="1622" y="2101"/>
                  </a:cubicBezTo>
                  <a:cubicBezTo>
                    <a:pt x="1619" y="2114"/>
                    <a:pt x="1619" y="2114"/>
                    <a:pt x="1619" y="2114"/>
                  </a:cubicBezTo>
                  <a:cubicBezTo>
                    <a:pt x="1617" y="2116"/>
                    <a:pt x="1617" y="2116"/>
                    <a:pt x="1617" y="2116"/>
                  </a:cubicBezTo>
                  <a:cubicBezTo>
                    <a:pt x="1610" y="2113"/>
                    <a:pt x="1610" y="2113"/>
                    <a:pt x="1610" y="2113"/>
                  </a:cubicBezTo>
                  <a:cubicBezTo>
                    <a:pt x="1573" y="2131"/>
                    <a:pt x="1573" y="2131"/>
                    <a:pt x="1573" y="2131"/>
                  </a:cubicBezTo>
                  <a:cubicBezTo>
                    <a:pt x="1615" y="2218"/>
                    <a:pt x="1615" y="2218"/>
                    <a:pt x="1615" y="2218"/>
                  </a:cubicBezTo>
                  <a:cubicBezTo>
                    <a:pt x="1596" y="2278"/>
                    <a:pt x="1596" y="2278"/>
                    <a:pt x="1596" y="2278"/>
                  </a:cubicBezTo>
                  <a:cubicBezTo>
                    <a:pt x="1619" y="2287"/>
                    <a:pt x="1619" y="2287"/>
                    <a:pt x="1619" y="2287"/>
                  </a:cubicBezTo>
                  <a:cubicBezTo>
                    <a:pt x="1613" y="2302"/>
                    <a:pt x="1613" y="2302"/>
                    <a:pt x="1613" y="2302"/>
                  </a:cubicBezTo>
                  <a:cubicBezTo>
                    <a:pt x="1630" y="2306"/>
                    <a:pt x="1630" y="2306"/>
                    <a:pt x="1630" y="2306"/>
                  </a:cubicBezTo>
                  <a:cubicBezTo>
                    <a:pt x="1636" y="2309"/>
                    <a:pt x="1636" y="2309"/>
                    <a:pt x="1636" y="2309"/>
                  </a:cubicBezTo>
                  <a:cubicBezTo>
                    <a:pt x="1636" y="2317"/>
                    <a:pt x="1636" y="2317"/>
                    <a:pt x="1636" y="2317"/>
                  </a:cubicBezTo>
                  <a:cubicBezTo>
                    <a:pt x="1652" y="2332"/>
                    <a:pt x="1652" y="2332"/>
                    <a:pt x="1652" y="2332"/>
                  </a:cubicBezTo>
                  <a:cubicBezTo>
                    <a:pt x="1663" y="2334"/>
                    <a:pt x="1663" y="2334"/>
                    <a:pt x="1663" y="2334"/>
                  </a:cubicBezTo>
                  <a:cubicBezTo>
                    <a:pt x="1668" y="2339"/>
                    <a:pt x="1668" y="2339"/>
                    <a:pt x="1668" y="2339"/>
                  </a:cubicBezTo>
                  <a:cubicBezTo>
                    <a:pt x="1666" y="2355"/>
                    <a:pt x="1666" y="2355"/>
                    <a:pt x="1666" y="2355"/>
                  </a:cubicBezTo>
                  <a:cubicBezTo>
                    <a:pt x="1661" y="2367"/>
                    <a:pt x="1661" y="2367"/>
                    <a:pt x="1661" y="2367"/>
                  </a:cubicBezTo>
                  <a:cubicBezTo>
                    <a:pt x="1670" y="2369"/>
                    <a:pt x="1670" y="2369"/>
                    <a:pt x="1670" y="2369"/>
                  </a:cubicBezTo>
                  <a:cubicBezTo>
                    <a:pt x="1670" y="2375"/>
                    <a:pt x="1670" y="2375"/>
                    <a:pt x="1670" y="2375"/>
                  </a:cubicBezTo>
                  <a:cubicBezTo>
                    <a:pt x="1684" y="2384"/>
                    <a:pt x="1684" y="2384"/>
                    <a:pt x="1684" y="2384"/>
                  </a:cubicBezTo>
                  <a:cubicBezTo>
                    <a:pt x="1686" y="2388"/>
                    <a:pt x="1686" y="2388"/>
                    <a:pt x="1686" y="2388"/>
                  </a:cubicBezTo>
                  <a:cubicBezTo>
                    <a:pt x="1683" y="2393"/>
                    <a:pt x="1683" y="2393"/>
                    <a:pt x="1683" y="2393"/>
                  </a:cubicBezTo>
                  <a:cubicBezTo>
                    <a:pt x="1686" y="2402"/>
                    <a:pt x="1686" y="2402"/>
                    <a:pt x="1686" y="2402"/>
                  </a:cubicBezTo>
                  <a:cubicBezTo>
                    <a:pt x="1708" y="2406"/>
                    <a:pt x="1708" y="2406"/>
                    <a:pt x="1708" y="2406"/>
                  </a:cubicBezTo>
                  <a:cubicBezTo>
                    <a:pt x="1715" y="2429"/>
                    <a:pt x="1715" y="2429"/>
                    <a:pt x="1715" y="2429"/>
                  </a:cubicBezTo>
                  <a:cubicBezTo>
                    <a:pt x="1719" y="2446"/>
                    <a:pt x="1719" y="2446"/>
                    <a:pt x="1719" y="2446"/>
                  </a:cubicBezTo>
                  <a:cubicBezTo>
                    <a:pt x="1738" y="2476"/>
                    <a:pt x="1738" y="2476"/>
                    <a:pt x="1738" y="2476"/>
                  </a:cubicBezTo>
                  <a:cubicBezTo>
                    <a:pt x="1770" y="2510"/>
                    <a:pt x="1770" y="2510"/>
                    <a:pt x="1770" y="2510"/>
                  </a:cubicBezTo>
                  <a:cubicBezTo>
                    <a:pt x="1798" y="2516"/>
                    <a:pt x="1798" y="2516"/>
                    <a:pt x="1798" y="2516"/>
                  </a:cubicBezTo>
                  <a:cubicBezTo>
                    <a:pt x="1799" y="2523"/>
                    <a:pt x="1799" y="2523"/>
                    <a:pt x="1799" y="2523"/>
                  </a:cubicBezTo>
                  <a:cubicBezTo>
                    <a:pt x="1806" y="2530"/>
                    <a:pt x="1806" y="2530"/>
                    <a:pt x="1806" y="2530"/>
                  </a:cubicBezTo>
                  <a:cubicBezTo>
                    <a:pt x="1798" y="2538"/>
                    <a:pt x="1798" y="2538"/>
                    <a:pt x="1798" y="2538"/>
                  </a:cubicBezTo>
                  <a:cubicBezTo>
                    <a:pt x="1833" y="2596"/>
                    <a:pt x="1833" y="2596"/>
                    <a:pt x="1833" y="2596"/>
                  </a:cubicBezTo>
                  <a:cubicBezTo>
                    <a:pt x="1813" y="2614"/>
                    <a:pt x="1813" y="2614"/>
                    <a:pt x="1813" y="2614"/>
                  </a:cubicBezTo>
                  <a:cubicBezTo>
                    <a:pt x="1813" y="2620"/>
                    <a:pt x="1813" y="2620"/>
                    <a:pt x="1813" y="2620"/>
                  </a:cubicBezTo>
                  <a:cubicBezTo>
                    <a:pt x="1806" y="2628"/>
                    <a:pt x="1806" y="2628"/>
                    <a:pt x="1806" y="2628"/>
                  </a:cubicBezTo>
                  <a:cubicBezTo>
                    <a:pt x="1814" y="2636"/>
                    <a:pt x="1814" y="2636"/>
                    <a:pt x="1814" y="2636"/>
                  </a:cubicBezTo>
                  <a:cubicBezTo>
                    <a:pt x="1822" y="2634"/>
                    <a:pt x="1822" y="2634"/>
                    <a:pt x="1822" y="2634"/>
                  </a:cubicBezTo>
                  <a:cubicBezTo>
                    <a:pt x="1897" y="2795"/>
                    <a:pt x="1897" y="2795"/>
                    <a:pt x="1897" y="2795"/>
                  </a:cubicBezTo>
                  <a:cubicBezTo>
                    <a:pt x="1615" y="2726"/>
                    <a:pt x="1615" y="2726"/>
                    <a:pt x="1615" y="2726"/>
                  </a:cubicBezTo>
                  <a:cubicBezTo>
                    <a:pt x="1615" y="2726"/>
                    <a:pt x="1615" y="2726"/>
                    <a:pt x="1615" y="2726"/>
                  </a:cubicBezTo>
                  <a:lnTo>
                    <a:pt x="1604" y="2728"/>
                  </a:lnTo>
                  <a:close/>
                  <a:moveTo>
                    <a:pt x="1138" y="2963"/>
                  </a:moveTo>
                  <a:cubicBezTo>
                    <a:pt x="1135" y="2972"/>
                    <a:pt x="1135" y="2972"/>
                    <a:pt x="1135" y="2972"/>
                  </a:cubicBezTo>
                  <a:cubicBezTo>
                    <a:pt x="1053" y="2957"/>
                    <a:pt x="1053" y="2957"/>
                    <a:pt x="1053" y="2957"/>
                  </a:cubicBezTo>
                  <a:cubicBezTo>
                    <a:pt x="1051" y="2941"/>
                    <a:pt x="1051" y="2941"/>
                    <a:pt x="1051" y="2941"/>
                  </a:cubicBezTo>
                  <a:cubicBezTo>
                    <a:pt x="1040" y="2938"/>
                    <a:pt x="1040" y="2938"/>
                    <a:pt x="1040" y="2938"/>
                  </a:cubicBezTo>
                  <a:cubicBezTo>
                    <a:pt x="1036" y="2934"/>
                    <a:pt x="1036" y="2934"/>
                    <a:pt x="1036" y="2934"/>
                  </a:cubicBezTo>
                  <a:cubicBezTo>
                    <a:pt x="1036" y="2917"/>
                    <a:pt x="1036" y="2917"/>
                    <a:pt x="1036" y="2917"/>
                  </a:cubicBezTo>
                  <a:cubicBezTo>
                    <a:pt x="989" y="2907"/>
                    <a:pt x="989" y="2907"/>
                    <a:pt x="989" y="2907"/>
                  </a:cubicBezTo>
                  <a:cubicBezTo>
                    <a:pt x="992" y="2878"/>
                    <a:pt x="992" y="2878"/>
                    <a:pt x="992" y="2878"/>
                  </a:cubicBezTo>
                  <a:cubicBezTo>
                    <a:pt x="900" y="2860"/>
                    <a:pt x="900" y="2860"/>
                    <a:pt x="900" y="2860"/>
                  </a:cubicBezTo>
                  <a:cubicBezTo>
                    <a:pt x="924" y="2736"/>
                    <a:pt x="924" y="2736"/>
                    <a:pt x="924" y="2736"/>
                  </a:cubicBezTo>
                  <a:cubicBezTo>
                    <a:pt x="879" y="2726"/>
                    <a:pt x="879" y="2726"/>
                    <a:pt x="879" y="2726"/>
                  </a:cubicBezTo>
                  <a:cubicBezTo>
                    <a:pt x="906" y="2599"/>
                    <a:pt x="906" y="2599"/>
                    <a:pt x="906" y="2599"/>
                  </a:cubicBezTo>
                  <a:cubicBezTo>
                    <a:pt x="921" y="2599"/>
                    <a:pt x="921" y="2599"/>
                    <a:pt x="921" y="2599"/>
                  </a:cubicBezTo>
                  <a:cubicBezTo>
                    <a:pt x="936" y="2538"/>
                    <a:pt x="936" y="2538"/>
                    <a:pt x="936" y="2538"/>
                  </a:cubicBezTo>
                  <a:cubicBezTo>
                    <a:pt x="1033" y="2558"/>
                    <a:pt x="1033" y="2558"/>
                    <a:pt x="1033" y="2558"/>
                  </a:cubicBezTo>
                  <a:cubicBezTo>
                    <a:pt x="1050" y="2486"/>
                    <a:pt x="1050" y="2486"/>
                    <a:pt x="1050" y="2486"/>
                  </a:cubicBezTo>
                  <a:cubicBezTo>
                    <a:pt x="1034" y="2480"/>
                    <a:pt x="1034" y="2480"/>
                    <a:pt x="1034" y="2480"/>
                  </a:cubicBezTo>
                  <a:cubicBezTo>
                    <a:pt x="1037" y="2452"/>
                    <a:pt x="1037" y="2452"/>
                    <a:pt x="1037" y="2452"/>
                  </a:cubicBezTo>
                  <a:cubicBezTo>
                    <a:pt x="1008" y="2445"/>
                    <a:pt x="1008" y="2445"/>
                    <a:pt x="1008" y="2445"/>
                  </a:cubicBezTo>
                  <a:cubicBezTo>
                    <a:pt x="1012" y="2411"/>
                    <a:pt x="1012" y="2411"/>
                    <a:pt x="1012" y="2411"/>
                  </a:cubicBezTo>
                  <a:cubicBezTo>
                    <a:pt x="997" y="2408"/>
                    <a:pt x="997" y="2408"/>
                    <a:pt x="997" y="2408"/>
                  </a:cubicBezTo>
                  <a:cubicBezTo>
                    <a:pt x="1003" y="2375"/>
                    <a:pt x="1003" y="2375"/>
                    <a:pt x="1003" y="2375"/>
                  </a:cubicBezTo>
                  <a:cubicBezTo>
                    <a:pt x="907" y="2352"/>
                    <a:pt x="907" y="2352"/>
                    <a:pt x="907" y="2352"/>
                  </a:cubicBezTo>
                  <a:cubicBezTo>
                    <a:pt x="912" y="2321"/>
                    <a:pt x="912" y="2321"/>
                    <a:pt x="912" y="2321"/>
                  </a:cubicBezTo>
                  <a:cubicBezTo>
                    <a:pt x="881" y="2314"/>
                    <a:pt x="881" y="2314"/>
                    <a:pt x="881" y="2314"/>
                  </a:cubicBezTo>
                  <a:cubicBezTo>
                    <a:pt x="873" y="2316"/>
                    <a:pt x="873" y="2316"/>
                    <a:pt x="873" y="2316"/>
                  </a:cubicBezTo>
                  <a:cubicBezTo>
                    <a:pt x="863" y="2311"/>
                    <a:pt x="863" y="2311"/>
                    <a:pt x="863" y="2311"/>
                  </a:cubicBezTo>
                  <a:cubicBezTo>
                    <a:pt x="891" y="2181"/>
                    <a:pt x="891" y="2181"/>
                    <a:pt x="891" y="2181"/>
                  </a:cubicBezTo>
                  <a:cubicBezTo>
                    <a:pt x="1044" y="2210"/>
                    <a:pt x="1044" y="2210"/>
                    <a:pt x="1044" y="2210"/>
                  </a:cubicBezTo>
                  <a:cubicBezTo>
                    <a:pt x="1067" y="2086"/>
                    <a:pt x="1067" y="2086"/>
                    <a:pt x="1067" y="2086"/>
                  </a:cubicBezTo>
                  <a:cubicBezTo>
                    <a:pt x="1096" y="2091"/>
                    <a:pt x="1096" y="2091"/>
                    <a:pt x="1096" y="2091"/>
                  </a:cubicBezTo>
                  <a:cubicBezTo>
                    <a:pt x="1118" y="1998"/>
                    <a:pt x="1118" y="1998"/>
                    <a:pt x="1118" y="1998"/>
                  </a:cubicBezTo>
                  <a:cubicBezTo>
                    <a:pt x="1143" y="2004"/>
                    <a:pt x="1143" y="2004"/>
                    <a:pt x="1143" y="2004"/>
                  </a:cubicBezTo>
                  <a:cubicBezTo>
                    <a:pt x="1165" y="2005"/>
                    <a:pt x="1165" y="2005"/>
                    <a:pt x="1165" y="2005"/>
                  </a:cubicBezTo>
                  <a:cubicBezTo>
                    <a:pt x="1172" y="1973"/>
                    <a:pt x="1172" y="1973"/>
                    <a:pt x="1172" y="1973"/>
                  </a:cubicBezTo>
                  <a:cubicBezTo>
                    <a:pt x="1186" y="1975"/>
                    <a:pt x="1186" y="1975"/>
                    <a:pt x="1186" y="1975"/>
                  </a:cubicBezTo>
                  <a:cubicBezTo>
                    <a:pt x="1194" y="1946"/>
                    <a:pt x="1194" y="1946"/>
                    <a:pt x="1194" y="1946"/>
                  </a:cubicBezTo>
                  <a:cubicBezTo>
                    <a:pt x="1254" y="1957"/>
                    <a:pt x="1254" y="1957"/>
                    <a:pt x="1254" y="1957"/>
                  </a:cubicBezTo>
                  <a:cubicBezTo>
                    <a:pt x="1296" y="1968"/>
                    <a:pt x="1296" y="1968"/>
                    <a:pt x="1296" y="1968"/>
                  </a:cubicBezTo>
                  <a:cubicBezTo>
                    <a:pt x="1300" y="1971"/>
                    <a:pt x="1300" y="1971"/>
                    <a:pt x="1300" y="1971"/>
                  </a:cubicBezTo>
                  <a:cubicBezTo>
                    <a:pt x="1279" y="2061"/>
                    <a:pt x="1279" y="2061"/>
                    <a:pt x="1279" y="2061"/>
                  </a:cubicBezTo>
                  <a:cubicBezTo>
                    <a:pt x="1329" y="2074"/>
                    <a:pt x="1329" y="2074"/>
                    <a:pt x="1329" y="2074"/>
                  </a:cubicBezTo>
                  <a:cubicBezTo>
                    <a:pt x="1317" y="2136"/>
                    <a:pt x="1317" y="2136"/>
                    <a:pt x="1317" y="2136"/>
                  </a:cubicBezTo>
                  <a:cubicBezTo>
                    <a:pt x="1378" y="2152"/>
                    <a:pt x="1378" y="2152"/>
                    <a:pt x="1378" y="2152"/>
                  </a:cubicBezTo>
                  <a:cubicBezTo>
                    <a:pt x="1367" y="2212"/>
                    <a:pt x="1367" y="2212"/>
                    <a:pt x="1367" y="2212"/>
                  </a:cubicBezTo>
                  <a:cubicBezTo>
                    <a:pt x="1426" y="2228"/>
                    <a:pt x="1426" y="2228"/>
                    <a:pt x="1426" y="2228"/>
                  </a:cubicBezTo>
                  <a:cubicBezTo>
                    <a:pt x="1403" y="2352"/>
                    <a:pt x="1403" y="2352"/>
                    <a:pt x="1403" y="2352"/>
                  </a:cubicBezTo>
                  <a:cubicBezTo>
                    <a:pt x="1414" y="2357"/>
                    <a:pt x="1414" y="2357"/>
                    <a:pt x="1414" y="2357"/>
                  </a:cubicBezTo>
                  <a:cubicBezTo>
                    <a:pt x="1400" y="2423"/>
                    <a:pt x="1400" y="2423"/>
                    <a:pt x="1400" y="2423"/>
                  </a:cubicBezTo>
                  <a:cubicBezTo>
                    <a:pt x="1418" y="2428"/>
                    <a:pt x="1418" y="2428"/>
                    <a:pt x="1418" y="2428"/>
                  </a:cubicBezTo>
                  <a:cubicBezTo>
                    <a:pt x="1409" y="2482"/>
                    <a:pt x="1409" y="2482"/>
                    <a:pt x="1409" y="2482"/>
                  </a:cubicBezTo>
                  <a:cubicBezTo>
                    <a:pt x="1465" y="2496"/>
                    <a:pt x="1465" y="2496"/>
                    <a:pt x="1465" y="2496"/>
                  </a:cubicBezTo>
                  <a:cubicBezTo>
                    <a:pt x="1457" y="2554"/>
                    <a:pt x="1457" y="2554"/>
                    <a:pt x="1457" y="2554"/>
                  </a:cubicBezTo>
                  <a:cubicBezTo>
                    <a:pt x="1502" y="2569"/>
                    <a:pt x="1502" y="2569"/>
                    <a:pt x="1502" y="2569"/>
                  </a:cubicBezTo>
                  <a:cubicBezTo>
                    <a:pt x="1489" y="2638"/>
                    <a:pt x="1489" y="2638"/>
                    <a:pt x="1489" y="2638"/>
                  </a:cubicBezTo>
                  <a:cubicBezTo>
                    <a:pt x="1551" y="2653"/>
                    <a:pt x="1551" y="2653"/>
                    <a:pt x="1551" y="2653"/>
                  </a:cubicBezTo>
                  <a:cubicBezTo>
                    <a:pt x="1541" y="2713"/>
                    <a:pt x="1541" y="2713"/>
                    <a:pt x="1541" y="2713"/>
                  </a:cubicBezTo>
                  <a:cubicBezTo>
                    <a:pt x="1411" y="2685"/>
                    <a:pt x="1411" y="2685"/>
                    <a:pt x="1411" y="2685"/>
                  </a:cubicBezTo>
                  <a:cubicBezTo>
                    <a:pt x="1393" y="2780"/>
                    <a:pt x="1393" y="2780"/>
                    <a:pt x="1393" y="2780"/>
                  </a:cubicBezTo>
                  <a:cubicBezTo>
                    <a:pt x="1259" y="2750"/>
                    <a:pt x="1259" y="2750"/>
                    <a:pt x="1259" y="2750"/>
                  </a:cubicBezTo>
                  <a:cubicBezTo>
                    <a:pt x="1253" y="2753"/>
                    <a:pt x="1253" y="2753"/>
                    <a:pt x="1253" y="2753"/>
                  </a:cubicBezTo>
                  <a:cubicBezTo>
                    <a:pt x="1250" y="2770"/>
                    <a:pt x="1250" y="2770"/>
                    <a:pt x="1250" y="2770"/>
                  </a:cubicBezTo>
                  <a:cubicBezTo>
                    <a:pt x="1188" y="2758"/>
                    <a:pt x="1188" y="2758"/>
                    <a:pt x="1188" y="2758"/>
                  </a:cubicBezTo>
                  <a:cubicBezTo>
                    <a:pt x="1181" y="2789"/>
                    <a:pt x="1181" y="2789"/>
                    <a:pt x="1181" y="2789"/>
                  </a:cubicBezTo>
                  <a:cubicBezTo>
                    <a:pt x="1165" y="2787"/>
                    <a:pt x="1165" y="2787"/>
                    <a:pt x="1165" y="2787"/>
                  </a:cubicBezTo>
                  <a:cubicBezTo>
                    <a:pt x="1149" y="2847"/>
                    <a:pt x="1149" y="2847"/>
                    <a:pt x="1149" y="2847"/>
                  </a:cubicBezTo>
                  <a:cubicBezTo>
                    <a:pt x="1164" y="2853"/>
                    <a:pt x="1164" y="2853"/>
                    <a:pt x="1164" y="2853"/>
                  </a:cubicBezTo>
                  <a:cubicBezTo>
                    <a:pt x="1153" y="2908"/>
                    <a:pt x="1153" y="2908"/>
                    <a:pt x="1153" y="2908"/>
                  </a:cubicBezTo>
                  <a:cubicBezTo>
                    <a:pt x="1145" y="2908"/>
                    <a:pt x="1145" y="2908"/>
                    <a:pt x="1145" y="2908"/>
                  </a:cubicBezTo>
                  <a:cubicBezTo>
                    <a:pt x="1135" y="2958"/>
                    <a:pt x="1135" y="2958"/>
                    <a:pt x="1135" y="2958"/>
                  </a:cubicBezTo>
                  <a:lnTo>
                    <a:pt x="1138" y="2963"/>
                  </a:lnTo>
                  <a:close/>
                  <a:moveTo>
                    <a:pt x="1004" y="1808"/>
                  </a:moveTo>
                  <a:cubicBezTo>
                    <a:pt x="994" y="1804"/>
                    <a:pt x="983" y="1800"/>
                    <a:pt x="972" y="1797"/>
                  </a:cubicBezTo>
                  <a:cubicBezTo>
                    <a:pt x="967" y="1795"/>
                    <a:pt x="964" y="1793"/>
                    <a:pt x="961" y="1789"/>
                  </a:cubicBezTo>
                  <a:cubicBezTo>
                    <a:pt x="944" y="1756"/>
                    <a:pt x="926" y="1723"/>
                    <a:pt x="908" y="1691"/>
                  </a:cubicBezTo>
                  <a:cubicBezTo>
                    <a:pt x="897" y="1670"/>
                    <a:pt x="885" y="1650"/>
                    <a:pt x="874" y="1630"/>
                  </a:cubicBezTo>
                  <a:cubicBezTo>
                    <a:pt x="866" y="1617"/>
                    <a:pt x="859" y="1603"/>
                    <a:pt x="851" y="1589"/>
                  </a:cubicBezTo>
                  <a:cubicBezTo>
                    <a:pt x="846" y="1580"/>
                    <a:pt x="845" y="1580"/>
                    <a:pt x="835" y="1582"/>
                  </a:cubicBezTo>
                  <a:cubicBezTo>
                    <a:pt x="806" y="1590"/>
                    <a:pt x="777" y="1597"/>
                    <a:pt x="747" y="1605"/>
                  </a:cubicBezTo>
                  <a:cubicBezTo>
                    <a:pt x="734" y="1608"/>
                    <a:pt x="734" y="1608"/>
                    <a:pt x="734" y="1595"/>
                  </a:cubicBezTo>
                  <a:cubicBezTo>
                    <a:pt x="733" y="1559"/>
                    <a:pt x="732" y="1523"/>
                    <a:pt x="731" y="1487"/>
                  </a:cubicBezTo>
                  <a:cubicBezTo>
                    <a:pt x="730" y="1432"/>
                    <a:pt x="729" y="1377"/>
                    <a:pt x="727" y="1322"/>
                  </a:cubicBezTo>
                  <a:cubicBezTo>
                    <a:pt x="726" y="1283"/>
                    <a:pt x="725" y="1244"/>
                    <a:pt x="723" y="1205"/>
                  </a:cubicBezTo>
                  <a:cubicBezTo>
                    <a:pt x="723" y="1197"/>
                    <a:pt x="725" y="1194"/>
                    <a:pt x="731" y="1190"/>
                  </a:cubicBezTo>
                  <a:cubicBezTo>
                    <a:pt x="821" y="1130"/>
                    <a:pt x="910" y="1070"/>
                    <a:pt x="1001" y="1011"/>
                  </a:cubicBezTo>
                  <a:cubicBezTo>
                    <a:pt x="1054" y="977"/>
                    <a:pt x="1108" y="943"/>
                    <a:pt x="1161" y="910"/>
                  </a:cubicBezTo>
                  <a:cubicBezTo>
                    <a:pt x="1180" y="898"/>
                    <a:pt x="1198" y="886"/>
                    <a:pt x="1217" y="874"/>
                  </a:cubicBezTo>
                  <a:cubicBezTo>
                    <a:pt x="1226" y="868"/>
                    <a:pt x="1228" y="863"/>
                    <a:pt x="1224" y="852"/>
                  </a:cubicBezTo>
                  <a:cubicBezTo>
                    <a:pt x="1222" y="848"/>
                    <a:pt x="1220" y="844"/>
                    <a:pt x="1217" y="840"/>
                  </a:cubicBezTo>
                  <a:cubicBezTo>
                    <a:pt x="1214" y="836"/>
                    <a:pt x="1214" y="832"/>
                    <a:pt x="1218" y="829"/>
                  </a:cubicBezTo>
                  <a:cubicBezTo>
                    <a:pt x="1226" y="821"/>
                    <a:pt x="1224" y="812"/>
                    <a:pt x="1222" y="803"/>
                  </a:cubicBezTo>
                  <a:cubicBezTo>
                    <a:pt x="1221" y="800"/>
                    <a:pt x="1220" y="797"/>
                    <a:pt x="1219" y="794"/>
                  </a:cubicBezTo>
                  <a:cubicBezTo>
                    <a:pt x="1218" y="785"/>
                    <a:pt x="1219" y="784"/>
                    <a:pt x="1228" y="785"/>
                  </a:cubicBezTo>
                  <a:cubicBezTo>
                    <a:pt x="1230" y="785"/>
                    <a:pt x="1233" y="785"/>
                    <a:pt x="1234" y="786"/>
                  </a:cubicBezTo>
                  <a:cubicBezTo>
                    <a:pt x="1242" y="792"/>
                    <a:pt x="1251" y="795"/>
                    <a:pt x="1259" y="800"/>
                  </a:cubicBezTo>
                  <a:cubicBezTo>
                    <a:pt x="1261" y="802"/>
                    <a:pt x="1265" y="802"/>
                    <a:pt x="1266" y="801"/>
                  </a:cubicBezTo>
                  <a:cubicBezTo>
                    <a:pt x="1269" y="798"/>
                    <a:pt x="1273" y="794"/>
                    <a:pt x="1272" y="791"/>
                  </a:cubicBezTo>
                  <a:cubicBezTo>
                    <a:pt x="1272" y="786"/>
                    <a:pt x="1271" y="783"/>
                    <a:pt x="1277" y="781"/>
                  </a:cubicBezTo>
                  <a:cubicBezTo>
                    <a:pt x="1278" y="781"/>
                    <a:pt x="1279" y="779"/>
                    <a:pt x="1280" y="777"/>
                  </a:cubicBezTo>
                  <a:cubicBezTo>
                    <a:pt x="1280" y="773"/>
                    <a:pt x="1281" y="771"/>
                    <a:pt x="1284" y="769"/>
                  </a:cubicBezTo>
                  <a:cubicBezTo>
                    <a:pt x="1285" y="768"/>
                    <a:pt x="1287" y="766"/>
                    <a:pt x="1287" y="765"/>
                  </a:cubicBezTo>
                  <a:cubicBezTo>
                    <a:pt x="1285" y="757"/>
                    <a:pt x="1290" y="756"/>
                    <a:pt x="1296" y="757"/>
                  </a:cubicBezTo>
                  <a:cubicBezTo>
                    <a:pt x="1301" y="757"/>
                    <a:pt x="1303" y="755"/>
                    <a:pt x="1304" y="749"/>
                  </a:cubicBezTo>
                  <a:cubicBezTo>
                    <a:pt x="1305" y="742"/>
                    <a:pt x="1305" y="742"/>
                    <a:pt x="1313" y="742"/>
                  </a:cubicBezTo>
                  <a:cubicBezTo>
                    <a:pt x="1322" y="742"/>
                    <a:pt x="1323" y="742"/>
                    <a:pt x="1324" y="733"/>
                  </a:cubicBezTo>
                  <a:cubicBezTo>
                    <a:pt x="1325" y="723"/>
                    <a:pt x="1332" y="717"/>
                    <a:pt x="1338" y="711"/>
                  </a:cubicBezTo>
                  <a:cubicBezTo>
                    <a:pt x="1340" y="709"/>
                    <a:pt x="1344" y="709"/>
                    <a:pt x="1346" y="709"/>
                  </a:cubicBezTo>
                  <a:cubicBezTo>
                    <a:pt x="1360" y="711"/>
                    <a:pt x="1373" y="712"/>
                    <a:pt x="1387" y="714"/>
                  </a:cubicBezTo>
                  <a:cubicBezTo>
                    <a:pt x="1409" y="717"/>
                    <a:pt x="1432" y="721"/>
                    <a:pt x="1454" y="724"/>
                  </a:cubicBezTo>
                  <a:cubicBezTo>
                    <a:pt x="1476" y="728"/>
                    <a:pt x="1499" y="731"/>
                    <a:pt x="1521" y="734"/>
                  </a:cubicBezTo>
                  <a:cubicBezTo>
                    <a:pt x="1538" y="736"/>
                    <a:pt x="1555" y="739"/>
                    <a:pt x="1572" y="742"/>
                  </a:cubicBezTo>
                  <a:cubicBezTo>
                    <a:pt x="1597" y="745"/>
                    <a:pt x="1622" y="748"/>
                    <a:pt x="1646" y="753"/>
                  </a:cubicBezTo>
                  <a:cubicBezTo>
                    <a:pt x="1647" y="754"/>
                    <a:pt x="1649" y="754"/>
                    <a:pt x="1651" y="754"/>
                  </a:cubicBezTo>
                  <a:cubicBezTo>
                    <a:pt x="1658" y="1070"/>
                    <a:pt x="1658" y="1070"/>
                    <a:pt x="1658" y="1070"/>
                  </a:cubicBezTo>
                  <a:cubicBezTo>
                    <a:pt x="1472" y="1545"/>
                    <a:pt x="1472" y="1545"/>
                    <a:pt x="1472" y="1545"/>
                  </a:cubicBezTo>
                  <a:cubicBezTo>
                    <a:pt x="1466" y="1552"/>
                    <a:pt x="1466" y="1552"/>
                    <a:pt x="1466" y="1552"/>
                  </a:cubicBezTo>
                  <a:cubicBezTo>
                    <a:pt x="1466" y="1560"/>
                    <a:pt x="1466" y="1560"/>
                    <a:pt x="1466" y="1560"/>
                  </a:cubicBezTo>
                  <a:cubicBezTo>
                    <a:pt x="1452" y="1570"/>
                    <a:pt x="1452" y="1570"/>
                    <a:pt x="1452" y="1570"/>
                  </a:cubicBezTo>
                  <a:cubicBezTo>
                    <a:pt x="1450" y="1601"/>
                    <a:pt x="1450" y="1601"/>
                    <a:pt x="1450" y="1601"/>
                  </a:cubicBezTo>
                  <a:cubicBezTo>
                    <a:pt x="1548" y="1775"/>
                    <a:pt x="1548" y="1775"/>
                    <a:pt x="1548" y="1775"/>
                  </a:cubicBezTo>
                  <a:cubicBezTo>
                    <a:pt x="1526" y="1824"/>
                    <a:pt x="1526" y="1824"/>
                    <a:pt x="1526" y="1824"/>
                  </a:cubicBezTo>
                  <a:cubicBezTo>
                    <a:pt x="1409" y="1863"/>
                    <a:pt x="1409" y="1863"/>
                    <a:pt x="1409" y="1863"/>
                  </a:cubicBezTo>
                  <a:cubicBezTo>
                    <a:pt x="1372" y="1874"/>
                    <a:pt x="1372" y="1874"/>
                    <a:pt x="1372" y="1874"/>
                  </a:cubicBezTo>
                  <a:cubicBezTo>
                    <a:pt x="1296" y="1963"/>
                    <a:pt x="1296" y="1963"/>
                    <a:pt x="1296" y="1963"/>
                  </a:cubicBezTo>
                  <a:cubicBezTo>
                    <a:pt x="1255" y="1953"/>
                    <a:pt x="1255" y="1953"/>
                    <a:pt x="1255" y="1953"/>
                  </a:cubicBezTo>
                  <a:cubicBezTo>
                    <a:pt x="1191" y="1942"/>
                    <a:pt x="1191" y="1942"/>
                    <a:pt x="1191" y="1942"/>
                  </a:cubicBezTo>
                  <a:cubicBezTo>
                    <a:pt x="1183" y="1970"/>
                    <a:pt x="1183" y="1970"/>
                    <a:pt x="1183" y="1970"/>
                  </a:cubicBezTo>
                  <a:cubicBezTo>
                    <a:pt x="1169" y="1969"/>
                    <a:pt x="1169" y="1969"/>
                    <a:pt x="1169" y="1969"/>
                  </a:cubicBezTo>
                  <a:cubicBezTo>
                    <a:pt x="1162" y="2001"/>
                    <a:pt x="1162" y="2001"/>
                    <a:pt x="1162" y="2001"/>
                  </a:cubicBezTo>
                  <a:cubicBezTo>
                    <a:pt x="1144" y="2000"/>
                    <a:pt x="1144" y="2000"/>
                    <a:pt x="1144" y="2000"/>
                  </a:cubicBezTo>
                  <a:cubicBezTo>
                    <a:pt x="1118" y="1994"/>
                    <a:pt x="1118" y="1994"/>
                    <a:pt x="1118" y="1994"/>
                  </a:cubicBezTo>
                  <a:cubicBezTo>
                    <a:pt x="1123" y="1964"/>
                    <a:pt x="1123" y="1964"/>
                    <a:pt x="1123" y="1964"/>
                  </a:cubicBezTo>
                  <a:cubicBezTo>
                    <a:pt x="1107" y="1961"/>
                    <a:pt x="1107" y="1961"/>
                    <a:pt x="1107" y="1961"/>
                  </a:cubicBezTo>
                  <a:cubicBezTo>
                    <a:pt x="1109" y="1948"/>
                    <a:pt x="1109" y="1948"/>
                    <a:pt x="1109" y="1948"/>
                  </a:cubicBezTo>
                  <a:cubicBezTo>
                    <a:pt x="1104" y="1942"/>
                    <a:pt x="1104" y="1942"/>
                    <a:pt x="1104" y="1942"/>
                  </a:cubicBezTo>
                  <a:cubicBezTo>
                    <a:pt x="1110" y="1908"/>
                    <a:pt x="1110" y="1908"/>
                    <a:pt x="1110" y="1908"/>
                  </a:cubicBezTo>
                  <a:cubicBezTo>
                    <a:pt x="1104" y="1897"/>
                    <a:pt x="1104" y="1897"/>
                    <a:pt x="1104" y="1897"/>
                  </a:cubicBezTo>
                  <a:cubicBezTo>
                    <a:pt x="1099" y="1879"/>
                    <a:pt x="1099" y="1879"/>
                    <a:pt x="1099" y="1879"/>
                  </a:cubicBezTo>
                  <a:cubicBezTo>
                    <a:pt x="1085" y="1869"/>
                    <a:pt x="1085" y="1869"/>
                    <a:pt x="1085" y="1869"/>
                  </a:cubicBezTo>
                  <a:cubicBezTo>
                    <a:pt x="1068" y="1869"/>
                    <a:pt x="1068" y="1869"/>
                    <a:pt x="1068" y="1869"/>
                  </a:cubicBezTo>
                  <a:cubicBezTo>
                    <a:pt x="1060" y="1857"/>
                    <a:pt x="1060" y="1857"/>
                    <a:pt x="1060" y="1857"/>
                  </a:cubicBezTo>
                  <a:cubicBezTo>
                    <a:pt x="1063" y="1850"/>
                    <a:pt x="1063" y="1850"/>
                    <a:pt x="1063" y="1850"/>
                  </a:cubicBezTo>
                  <a:cubicBezTo>
                    <a:pt x="1056" y="1841"/>
                    <a:pt x="1056" y="1841"/>
                    <a:pt x="1056" y="1841"/>
                  </a:cubicBezTo>
                  <a:cubicBezTo>
                    <a:pt x="1044" y="1838"/>
                    <a:pt x="1044" y="1838"/>
                    <a:pt x="1044" y="1838"/>
                  </a:cubicBezTo>
                  <a:cubicBezTo>
                    <a:pt x="1023" y="1823"/>
                    <a:pt x="1023" y="1823"/>
                    <a:pt x="1023" y="1823"/>
                  </a:cubicBezTo>
                  <a:cubicBezTo>
                    <a:pt x="1018" y="1821"/>
                    <a:pt x="1018" y="1821"/>
                    <a:pt x="1018" y="1821"/>
                  </a:cubicBezTo>
                  <a:cubicBezTo>
                    <a:pt x="1017" y="1815"/>
                    <a:pt x="1014" y="1812"/>
                    <a:pt x="1004" y="1808"/>
                  </a:cubicBezTo>
                  <a:close/>
                  <a:moveTo>
                    <a:pt x="815" y="2711"/>
                  </a:moveTo>
                  <a:cubicBezTo>
                    <a:pt x="778" y="2703"/>
                    <a:pt x="740" y="2696"/>
                    <a:pt x="703" y="2688"/>
                  </a:cubicBezTo>
                  <a:cubicBezTo>
                    <a:pt x="694" y="2687"/>
                    <a:pt x="685" y="2684"/>
                    <a:pt x="675" y="2683"/>
                  </a:cubicBezTo>
                  <a:cubicBezTo>
                    <a:pt x="663" y="2680"/>
                    <a:pt x="661" y="2682"/>
                    <a:pt x="659" y="2694"/>
                  </a:cubicBezTo>
                  <a:cubicBezTo>
                    <a:pt x="656" y="2709"/>
                    <a:pt x="653" y="2724"/>
                    <a:pt x="650" y="2739"/>
                  </a:cubicBezTo>
                  <a:cubicBezTo>
                    <a:pt x="650" y="2744"/>
                    <a:pt x="648" y="2744"/>
                    <a:pt x="643" y="2743"/>
                  </a:cubicBezTo>
                  <a:cubicBezTo>
                    <a:pt x="628" y="2740"/>
                    <a:pt x="612" y="2737"/>
                    <a:pt x="596" y="2734"/>
                  </a:cubicBezTo>
                  <a:cubicBezTo>
                    <a:pt x="586" y="2732"/>
                    <a:pt x="585" y="2733"/>
                    <a:pt x="583" y="2742"/>
                  </a:cubicBezTo>
                  <a:cubicBezTo>
                    <a:pt x="577" y="2770"/>
                    <a:pt x="571" y="2798"/>
                    <a:pt x="566" y="2826"/>
                  </a:cubicBezTo>
                  <a:cubicBezTo>
                    <a:pt x="564" y="2833"/>
                    <a:pt x="564" y="2840"/>
                    <a:pt x="569" y="2846"/>
                  </a:cubicBezTo>
                  <a:cubicBezTo>
                    <a:pt x="572" y="2850"/>
                    <a:pt x="573" y="2855"/>
                    <a:pt x="574" y="2860"/>
                  </a:cubicBezTo>
                  <a:cubicBezTo>
                    <a:pt x="574" y="2874"/>
                    <a:pt x="575" y="2888"/>
                    <a:pt x="575" y="2902"/>
                  </a:cubicBezTo>
                  <a:cubicBezTo>
                    <a:pt x="575" y="2910"/>
                    <a:pt x="574" y="2910"/>
                    <a:pt x="567" y="2910"/>
                  </a:cubicBezTo>
                  <a:cubicBezTo>
                    <a:pt x="546" y="2909"/>
                    <a:pt x="526" y="2908"/>
                    <a:pt x="505" y="2907"/>
                  </a:cubicBezTo>
                  <a:cubicBezTo>
                    <a:pt x="489" y="2906"/>
                    <a:pt x="473" y="2905"/>
                    <a:pt x="458" y="2904"/>
                  </a:cubicBezTo>
                  <a:cubicBezTo>
                    <a:pt x="449" y="2903"/>
                    <a:pt x="447" y="2905"/>
                    <a:pt x="447" y="2915"/>
                  </a:cubicBezTo>
                  <a:cubicBezTo>
                    <a:pt x="446" y="2930"/>
                    <a:pt x="445" y="2945"/>
                    <a:pt x="444" y="2960"/>
                  </a:cubicBezTo>
                  <a:cubicBezTo>
                    <a:pt x="444" y="2968"/>
                    <a:pt x="444" y="2968"/>
                    <a:pt x="436" y="2967"/>
                  </a:cubicBezTo>
                  <a:cubicBezTo>
                    <a:pt x="429" y="2967"/>
                    <a:pt x="422" y="2966"/>
                    <a:pt x="415" y="2966"/>
                  </a:cubicBezTo>
                  <a:cubicBezTo>
                    <a:pt x="407" y="2966"/>
                    <a:pt x="407" y="2966"/>
                    <a:pt x="407" y="2958"/>
                  </a:cubicBezTo>
                  <a:cubicBezTo>
                    <a:pt x="407" y="2945"/>
                    <a:pt x="408" y="2933"/>
                    <a:pt x="408" y="2920"/>
                  </a:cubicBezTo>
                  <a:cubicBezTo>
                    <a:pt x="409" y="2917"/>
                    <a:pt x="409" y="2915"/>
                    <a:pt x="409" y="2912"/>
                  </a:cubicBezTo>
                  <a:cubicBezTo>
                    <a:pt x="409" y="2904"/>
                    <a:pt x="407" y="2902"/>
                    <a:pt x="398" y="2901"/>
                  </a:cubicBezTo>
                  <a:cubicBezTo>
                    <a:pt x="392" y="2901"/>
                    <a:pt x="387" y="2900"/>
                    <a:pt x="381" y="2900"/>
                  </a:cubicBezTo>
                  <a:cubicBezTo>
                    <a:pt x="377" y="2900"/>
                    <a:pt x="376" y="2899"/>
                    <a:pt x="376" y="2895"/>
                  </a:cubicBezTo>
                  <a:cubicBezTo>
                    <a:pt x="377" y="2860"/>
                    <a:pt x="377" y="2825"/>
                    <a:pt x="378" y="2790"/>
                  </a:cubicBezTo>
                  <a:cubicBezTo>
                    <a:pt x="378" y="2783"/>
                    <a:pt x="377" y="2777"/>
                    <a:pt x="374" y="2770"/>
                  </a:cubicBezTo>
                  <a:cubicBezTo>
                    <a:pt x="364" y="2749"/>
                    <a:pt x="355" y="2727"/>
                    <a:pt x="346" y="2705"/>
                  </a:cubicBezTo>
                  <a:cubicBezTo>
                    <a:pt x="344" y="2702"/>
                    <a:pt x="345" y="2700"/>
                    <a:pt x="348" y="2698"/>
                  </a:cubicBezTo>
                  <a:cubicBezTo>
                    <a:pt x="369" y="2682"/>
                    <a:pt x="387" y="2661"/>
                    <a:pt x="410" y="2647"/>
                  </a:cubicBezTo>
                  <a:cubicBezTo>
                    <a:pt x="414" y="2645"/>
                    <a:pt x="417" y="2642"/>
                    <a:pt x="416" y="2636"/>
                  </a:cubicBezTo>
                  <a:cubicBezTo>
                    <a:pt x="415" y="2634"/>
                    <a:pt x="416" y="2631"/>
                    <a:pt x="417" y="2629"/>
                  </a:cubicBezTo>
                  <a:cubicBezTo>
                    <a:pt x="419" y="2626"/>
                    <a:pt x="422" y="2623"/>
                    <a:pt x="424" y="2619"/>
                  </a:cubicBezTo>
                  <a:cubicBezTo>
                    <a:pt x="432" y="2609"/>
                    <a:pt x="436" y="2599"/>
                    <a:pt x="435" y="2586"/>
                  </a:cubicBezTo>
                  <a:cubicBezTo>
                    <a:pt x="435" y="2580"/>
                    <a:pt x="439" y="2573"/>
                    <a:pt x="440" y="2567"/>
                  </a:cubicBezTo>
                  <a:cubicBezTo>
                    <a:pt x="442" y="2557"/>
                    <a:pt x="441" y="2556"/>
                    <a:pt x="431" y="2554"/>
                  </a:cubicBezTo>
                  <a:cubicBezTo>
                    <a:pt x="424" y="2553"/>
                    <a:pt x="417" y="2551"/>
                    <a:pt x="410" y="2551"/>
                  </a:cubicBezTo>
                  <a:cubicBezTo>
                    <a:pt x="405" y="2550"/>
                    <a:pt x="402" y="2548"/>
                    <a:pt x="399" y="2545"/>
                  </a:cubicBezTo>
                  <a:cubicBezTo>
                    <a:pt x="387" y="2535"/>
                    <a:pt x="376" y="2525"/>
                    <a:pt x="365" y="2515"/>
                  </a:cubicBezTo>
                  <a:cubicBezTo>
                    <a:pt x="360" y="2511"/>
                    <a:pt x="355" y="2509"/>
                    <a:pt x="349" y="2509"/>
                  </a:cubicBezTo>
                  <a:cubicBezTo>
                    <a:pt x="339" y="2509"/>
                    <a:pt x="339" y="2508"/>
                    <a:pt x="335" y="2499"/>
                  </a:cubicBezTo>
                  <a:cubicBezTo>
                    <a:pt x="332" y="2492"/>
                    <a:pt x="328" y="2486"/>
                    <a:pt x="324" y="2479"/>
                  </a:cubicBezTo>
                  <a:cubicBezTo>
                    <a:pt x="320" y="2474"/>
                    <a:pt x="318" y="2469"/>
                    <a:pt x="318" y="2463"/>
                  </a:cubicBezTo>
                  <a:cubicBezTo>
                    <a:pt x="319" y="2456"/>
                    <a:pt x="319" y="2449"/>
                    <a:pt x="318" y="2442"/>
                  </a:cubicBezTo>
                  <a:cubicBezTo>
                    <a:pt x="317" y="2431"/>
                    <a:pt x="320" y="2421"/>
                    <a:pt x="325" y="2411"/>
                  </a:cubicBezTo>
                  <a:cubicBezTo>
                    <a:pt x="334" y="2396"/>
                    <a:pt x="333" y="2380"/>
                    <a:pt x="328" y="2363"/>
                  </a:cubicBezTo>
                  <a:cubicBezTo>
                    <a:pt x="320" y="2336"/>
                    <a:pt x="306" y="2311"/>
                    <a:pt x="290" y="2287"/>
                  </a:cubicBezTo>
                  <a:cubicBezTo>
                    <a:pt x="287" y="2283"/>
                    <a:pt x="283" y="2279"/>
                    <a:pt x="278" y="2275"/>
                  </a:cubicBezTo>
                  <a:cubicBezTo>
                    <a:pt x="264" y="2264"/>
                    <a:pt x="249" y="2252"/>
                    <a:pt x="234" y="2241"/>
                  </a:cubicBezTo>
                  <a:cubicBezTo>
                    <a:pt x="218" y="2230"/>
                    <a:pt x="202" y="2221"/>
                    <a:pt x="184" y="2215"/>
                  </a:cubicBezTo>
                  <a:cubicBezTo>
                    <a:pt x="176" y="2212"/>
                    <a:pt x="169" y="2209"/>
                    <a:pt x="163" y="2206"/>
                  </a:cubicBezTo>
                  <a:cubicBezTo>
                    <a:pt x="152" y="2200"/>
                    <a:pt x="140" y="2200"/>
                    <a:pt x="128" y="2198"/>
                  </a:cubicBezTo>
                  <a:cubicBezTo>
                    <a:pt x="121" y="2196"/>
                    <a:pt x="115" y="2194"/>
                    <a:pt x="109" y="2191"/>
                  </a:cubicBezTo>
                  <a:cubicBezTo>
                    <a:pt x="91" y="2178"/>
                    <a:pt x="73" y="2166"/>
                    <a:pt x="54" y="2154"/>
                  </a:cubicBezTo>
                  <a:cubicBezTo>
                    <a:pt x="52" y="2153"/>
                    <a:pt x="50" y="2151"/>
                    <a:pt x="49" y="2149"/>
                  </a:cubicBezTo>
                  <a:cubicBezTo>
                    <a:pt x="39" y="2136"/>
                    <a:pt x="29" y="2122"/>
                    <a:pt x="19" y="2109"/>
                  </a:cubicBezTo>
                  <a:cubicBezTo>
                    <a:pt x="17" y="2105"/>
                    <a:pt x="18" y="2103"/>
                    <a:pt x="21" y="2101"/>
                  </a:cubicBezTo>
                  <a:cubicBezTo>
                    <a:pt x="45" y="2087"/>
                    <a:pt x="69" y="2073"/>
                    <a:pt x="95" y="2064"/>
                  </a:cubicBezTo>
                  <a:cubicBezTo>
                    <a:pt x="98" y="2063"/>
                    <a:pt x="101" y="2063"/>
                    <a:pt x="103" y="2063"/>
                  </a:cubicBezTo>
                  <a:cubicBezTo>
                    <a:pt x="130" y="2067"/>
                    <a:pt x="157" y="2071"/>
                    <a:pt x="183" y="2075"/>
                  </a:cubicBezTo>
                  <a:cubicBezTo>
                    <a:pt x="189" y="2076"/>
                    <a:pt x="193" y="2077"/>
                    <a:pt x="195" y="2070"/>
                  </a:cubicBezTo>
                  <a:cubicBezTo>
                    <a:pt x="196" y="2068"/>
                    <a:pt x="198" y="2066"/>
                    <a:pt x="200" y="2068"/>
                  </a:cubicBezTo>
                  <a:cubicBezTo>
                    <a:pt x="204" y="2071"/>
                    <a:pt x="208" y="2070"/>
                    <a:pt x="212" y="2068"/>
                  </a:cubicBezTo>
                  <a:cubicBezTo>
                    <a:pt x="224" y="2061"/>
                    <a:pt x="235" y="2055"/>
                    <a:pt x="247" y="2048"/>
                  </a:cubicBezTo>
                  <a:cubicBezTo>
                    <a:pt x="251" y="2046"/>
                    <a:pt x="256" y="2044"/>
                    <a:pt x="261" y="2043"/>
                  </a:cubicBezTo>
                  <a:cubicBezTo>
                    <a:pt x="281" y="2040"/>
                    <a:pt x="301" y="2038"/>
                    <a:pt x="321" y="2035"/>
                  </a:cubicBezTo>
                  <a:cubicBezTo>
                    <a:pt x="339" y="2033"/>
                    <a:pt x="356" y="2033"/>
                    <a:pt x="374" y="2030"/>
                  </a:cubicBezTo>
                  <a:cubicBezTo>
                    <a:pt x="403" y="2026"/>
                    <a:pt x="432" y="2030"/>
                    <a:pt x="461" y="2030"/>
                  </a:cubicBezTo>
                  <a:cubicBezTo>
                    <a:pt x="484" y="2031"/>
                    <a:pt x="507" y="2032"/>
                    <a:pt x="530" y="2032"/>
                  </a:cubicBezTo>
                  <a:cubicBezTo>
                    <a:pt x="543" y="2032"/>
                    <a:pt x="543" y="2032"/>
                    <a:pt x="544" y="2046"/>
                  </a:cubicBezTo>
                  <a:cubicBezTo>
                    <a:pt x="545" y="2056"/>
                    <a:pt x="548" y="2066"/>
                    <a:pt x="550" y="2076"/>
                  </a:cubicBezTo>
                  <a:cubicBezTo>
                    <a:pt x="551" y="2081"/>
                    <a:pt x="554" y="2084"/>
                    <a:pt x="560" y="2085"/>
                  </a:cubicBezTo>
                  <a:cubicBezTo>
                    <a:pt x="575" y="2087"/>
                    <a:pt x="591" y="2090"/>
                    <a:pt x="607" y="2093"/>
                  </a:cubicBezTo>
                  <a:cubicBezTo>
                    <a:pt x="614" y="2094"/>
                    <a:pt x="617" y="2092"/>
                    <a:pt x="619" y="2083"/>
                  </a:cubicBezTo>
                  <a:cubicBezTo>
                    <a:pt x="621" y="2071"/>
                    <a:pt x="623" y="2059"/>
                    <a:pt x="626" y="2047"/>
                  </a:cubicBezTo>
                  <a:cubicBezTo>
                    <a:pt x="627" y="2042"/>
                    <a:pt x="628" y="2037"/>
                    <a:pt x="629" y="2032"/>
                  </a:cubicBezTo>
                  <a:cubicBezTo>
                    <a:pt x="632" y="2025"/>
                    <a:pt x="632" y="2025"/>
                    <a:pt x="639" y="2026"/>
                  </a:cubicBezTo>
                  <a:cubicBezTo>
                    <a:pt x="651" y="2028"/>
                    <a:pt x="662" y="2031"/>
                    <a:pt x="673" y="2034"/>
                  </a:cubicBezTo>
                  <a:cubicBezTo>
                    <a:pt x="679" y="2035"/>
                    <a:pt x="685" y="2036"/>
                    <a:pt x="691" y="2037"/>
                  </a:cubicBezTo>
                  <a:cubicBezTo>
                    <a:pt x="699" y="2039"/>
                    <a:pt x="707" y="2031"/>
                    <a:pt x="705" y="2024"/>
                  </a:cubicBezTo>
                  <a:cubicBezTo>
                    <a:pt x="703" y="2017"/>
                    <a:pt x="706" y="2010"/>
                    <a:pt x="707" y="2003"/>
                  </a:cubicBezTo>
                  <a:cubicBezTo>
                    <a:pt x="708" y="1995"/>
                    <a:pt x="711" y="1986"/>
                    <a:pt x="712" y="1978"/>
                  </a:cubicBezTo>
                  <a:cubicBezTo>
                    <a:pt x="713" y="1973"/>
                    <a:pt x="715" y="1971"/>
                    <a:pt x="720" y="1973"/>
                  </a:cubicBezTo>
                  <a:cubicBezTo>
                    <a:pt x="742" y="1978"/>
                    <a:pt x="763" y="1982"/>
                    <a:pt x="784" y="1987"/>
                  </a:cubicBezTo>
                  <a:cubicBezTo>
                    <a:pt x="792" y="1989"/>
                    <a:pt x="799" y="1990"/>
                    <a:pt x="805" y="1992"/>
                  </a:cubicBezTo>
                  <a:cubicBezTo>
                    <a:pt x="816" y="1995"/>
                    <a:pt x="818" y="1993"/>
                    <a:pt x="820" y="1983"/>
                  </a:cubicBezTo>
                  <a:cubicBezTo>
                    <a:pt x="823" y="1970"/>
                    <a:pt x="825" y="1958"/>
                    <a:pt x="827" y="1946"/>
                  </a:cubicBezTo>
                  <a:cubicBezTo>
                    <a:pt x="829" y="1939"/>
                    <a:pt x="831" y="1932"/>
                    <a:pt x="833" y="1925"/>
                  </a:cubicBezTo>
                  <a:cubicBezTo>
                    <a:pt x="839" y="1926"/>
                    <a:pt x="846" y="1927"/>
                    <a:pt x="853" y="1929"/>
                  </a:cubicBezTo>
                  <a:cubicBezTo>
                    <a:pt x="887" y="1935"/>
                    <a:pt x="921" y="1941"/>
                    <a:pt x="956" y="1948"/>
                  </a:cubicBezTo>
                  <a:cubicBezTo>
                    <a:pt x="963" y="1949"/>
                    <a:pt x="971" y="1951"/>
                    <a:pt x="979" y="1953"/>
                  </a:cubicBezTo>
                  <a:cubicBezTo>
                    <a:pt x="989" y="1955"/>
                    <a:pt x="991" y="1954"/>
                    <a:pt x="993" y="1944"/>
                  </a:cubicBezTo>
                  <a:cubicBezTo>
                    <a:pt x="996" y="1926"/>
                    <a:pt x="1000" y="1908"/>
                    <a:pt x="1004" y="1890"/>
                  </a:cubicBezTo>
                  <a:cubicBezTo>
                    <a:pt x="1008" y="1871"/>
                    <a:pt x="1012" y="1851"/>
                    <a:pt x="1016" y="1831"/>
                  </a:cubicBezTo>
                  <a:cubicBezTo>
                    <a:pt x="1017" y="1829"/>
                    <a:pt x="1017" y="1827"/>
                    <a:pt x="1017" y="1826"/>
                  </a:cubicBezTo>
                  <a:cubicBezTo>
                    <a:pt x="1021" y="1827"/>
                    <a:pt x="1021" y="1827"/>
                    <a:pt x="1021" y="1827"/>
                  </a:cubicBezTo>
                  <a:cubicBezTo>
                    <a:pt x="1042" y="1841"/>
                    <a:pt x="1042" y="1841"/>
                    <a:pt x="1042" y="1841"/>
                  </a:cubicBezTo>
                  <a:cubicBezTo>
                    <a:pt x="1053" y="1845"/>
                    <a:pt x="1053" y="1845"/>
                    <a:pt x="1053" y="1845"/>
                  </a:cubicBezTo>
                  <a:cubicBezTo>
                    <a:pt x="1058" y="1851"/>
                    <a:pt x="1058" y="1851"/>
                    <a:pt x="1058" y="1851"/>
                  </a:cubicBezTo>
                  <a:cubicBezTo>
                    <a:pt x="1055" y="1858"/>
                    <a:pt x="1055" y="1858"/>
                    <a:pt x="1055" y="1858"/>
                  </a:cubicBezTo>
                  <a:cubicBezTo>
                    <a:pt x="1066" y="1873"/>
                    <a:pt x="1066" y="1873"/>
                    <a:pt x="1066" y="1873"/>
                  </a:cubicBezTo>
                  <a:cubicBezTo>
                    <a:pt x="1083" y="1873"/>
                    <a:pt x="1083" y="1873"/>
                    <a:pt x="1083" y="1873"/>
                  </a:cubicBezTo>
                  <a:cubicBezTo>
                    <a:pt x="1095" y="1882"/>
                    <a:pt x="1095" y="1882"/>
                    <a:pt x="1095" y="1882"/>
                  </a:cubicBezTo>
                  <a:cubicBezTo>
                    <a:pt x="1100" y="1899"/>
                    <a:pt x="1100" y="1899"/>
                    <a:pt x="1100" y="1899"/>
                  </a:cubicBezTo>
                  <a:cubicBezTo>
                    <a:pt x="1106" y="1909"/>
                    <a:pt x="1106" y="1909"/>
                    <a:pt x="1106" y="1909"/>
                  </a:cubicBezTo>
                  <a:cubicBezTo>
                    <a:pt x="1099" y="1943"/>
                    <a:pt x="1099" y="1943"/>
                    <a:pt x="1099" y="1943"/>
                  </a:cubicBezTo>
                  <a:cubicBezTo>
                    <a:pt x="1104" y="1949"/>
                    <a:pt x="1104" y="1949"/>
                    <a:pt x="1104" y="1949"/>
                  </a:cubicBezTo>
                  <a:cubicBezTo>
                    <a:pt x="1102" y="1964"/>
                    <a:pt x="1102" y="1964"/>
                    <a:pt x="1102" y="1964"/>
                  </a:cubicBezTo>
                  <a:cubicBezTo>
                    <a:pt x="1118" y="1968"/>
                    <a:pt x="1118" y="1968"/>
                    <a:pt x="1118" y="1968"/>
                  </a:cubicBezTo>
                  <a:cubicBezTo>
                    <a:pt x="1114" y="1995"/>
                    <a:pt x="1114" y="1995"/>
                    <a:pt x="1114" y="1995"/>
                  </a:cubicBezTo>
                  <a:cubicBezTo>
                    <a:pt x="1093" y="2086"/>
                    <a:pt x="1093" y="2086"/>
                    <a:pt x="1093" y="2086"/>
                  </a:cubicBezTo>
                  <a:cubicBezTo>
                    <a:pt x="1064" y="2081"/>
                    <a:pt x="1064" y="2081"/>
                    <a:pt x="1064" y="2081"/>
                  </a:cubicBezTo>
                  <a:cubicBezTo>
                    <a:pt x="1041" y="2205"/>
                    <a:pt x="1041" y="2205"/>
                    <a:pt x="1041" y="2205"/>
                  </a:cubicBezTo>
                  <a:cubicBezTo>
                    <a:pt x="888" y="2176"/>
                    <a:pt x="888" y="2176"/>
                    <a:pt x="888" y="2176"/>
                  </a:cubicBezTo>
                  <a:cubicBezTo>
                    <a:pt x="858" y="2314"/>
                    <a:pt x="858" y="2314"/>
                    <a:pt x="858" y="2314"/>
                  </a:cubicBezTo>
                  <a:cubicBezTo>
                    <a:pt x="873" y="2320"/>
                    <a:pt x="873" y="2320"/>
                    <a:pt x="873" y="2320"/>
                  </a:cubicBezTo>
                  <a:cubicBezTo>
                    <a:pt x="881" y="2318"/>
                    <a:pt x="881" y="2318"/>
                    <a:pt x="881" y="2318"/>
                  </a:cubicBezTo>
                  <a:cubicBezTo>
                    <a:pt x="907" y="2324"/>
                    <a:pt x="907" y="2324"/>
                    <a:pt x="907" y="2324"/>
                  </a:cubicBezTo>
                  <a:cubicBezTo>
                    <a:pt x="902" y="2355"/>
                    <a:pt x="902" y="2355"/>
                    <a:pt x="902" y="2355"/>
                  </a:cubicBezTo>
                  <a:cubicBezTo>
                    <a:pt x="998" y="2378"/>
                    <a:pt x="998" y="2378"/>
                    <a:pt x="998" y="2378"/>
                  </a:cubicBezTo>
                  <a:cubicBezTo>
                    <a:pt x="992" y="2411"/>
                    <a:pt x="992" y="2411"/>
                    <a:pt x="992" y="2411"/>
                  </a:cubicBezTo>
                  <a:cubicBezTo>
                    <a:pt x="1007" y="2415"/>
                    <a:pt x="1007" y="2415"/>
                    <a:pt x="1007" y="2415"/>
                  </a:cubicBezTo>
                  <a:cubicBezTo>
                    <a:pt x="1003" y="2448"/>
                    <a:pt x="1003" y="2448"/>
                    <a:pt x="1003" y="2448"/>
                  </a:cubicBezTo>
                  <a:cubicBezTo>
                    <a:pt x="1032" y="2455"/>
                    <a:pt x="1032" y="2455"/>
                    <a:pt x="1032" y="2455"/>
                  </a:cubicBezTo>
                  <a:cubicBezTo>
                    <a:pt x="1029" y="2483"/>
                    <a:pt x="1029" y="2483"/>
                    <a:pt x="1029" y="2483"/>
                  </a:cubicBezTo>
                  <a:cubicBezTo>
                    <a:pt x="1045" y="2489"/>
                    <a:pt x="1045" y="2489"/>
                    <a:pt x="1045" y="2489"/>
                  </a:cubicBezTo>
                  <a:cubicBezTo>
                    <a:pt x="1030" y="2553"/>
                    <a:pt x="1030" y="2553"/>
                    <a:pt x="1030" y="2553"/>
                  </a:cubicBezTo>
                  <a:cubicBezTo>
                    <a:pt x="933" y="2533"/>
                    <a:pt x="933" y="2533"/>
                    <a:pt x="933" y="2533"/>
                  </a:cubicBezTo>
                  <a:cubicBezTo>
                    <a:pt x="918" y="2594"/>
                    <a:pt x="918" y="2594"/>
                    <a:pt x="918" y="2594"/>
                  </a:cubicBezTo>
                  <a:cubicBezTo>
                    <a:pt x="902" y="2594"/>
                    <a:pt x="902" y="2594"/>
                    <a:pt x="902" y="2594"/>
                  </a:cubicBezTo>
                  <a:cubicBezTo>
                    <a:pt x="875" y="2726"/>
                    <a:pt x="875" y="2726"/>
                    <a:pt x="875" y="2726"/>
                  </a:cubicBezTo>
                  <a:cubicBezTo>
                    <a:pt x="850" y="2721"/>
                    <a:pt x="850" y="2721"/>
                    <a:pt x="850" y="2721"/>
                  </a:cubicBezTo>
                  <a:cubicBezTo>
                    <a:pt x="848" y="2719"/>
                    <a:pt x="846" y="2718"/>
                    <a:pt x="842" y="2717"/>
                  </a:cubicBezTo>
                  <a:cubicBezTo>
                    <a:pt x="833" y="2715"/>
                    <a:pt x="824" y="2713"/>
                    <a:pt x="815" y="2711"/>
                  </a:cubicBezTo>
                  <a:close/>
                  <a:moveTo>
                    <a:pt x="740" y="3192"/>
                  </a:moveTo>
                  <a:cubicBezTo>
                    <a:pt x="732" y="3190"/>
                    <a:pt x="732" y="3190"/>
                    <a:pt x="734" y="3182"/>
                  </a:cubicBezTo>
                  <a:cubicBezTo>
                    <a:pt x="738" y="3158"/>
                    <a:pt x="743" y="3135"/>
                    <a:pt x="748" y="3112"/>
                  </a:cubicBezTo>
                  <a:cubicBezTo>
                    <a:pt x="752" y="3092"/>
                    <a:pt x="757" y="3072"/>
                    <a:pt x="760" y="3053"/>
                  </a:cubicBezTo>
                  <a:cubicBezTo>
                    <a:pt x="763" y="3040"/>
                    <a:pt x="765" y="3028"/>
                    <a:pt x="767" y="3015"/>
                  </a:cubicBezTo>
                  <a:cubicBezTo>
                    <a:pt x="767" y="3014"/>
                    <a:pt x="769" y="3012"/>
                    <a:pt x="769" y="3012"/>
                  </a:cubicBezTo>
                  <a:cubicBezTo>
                    <a:pt x="778" y="3015"/>
                    <a:pt x="780" y="3008"/>
                    <a:pt x="781" y="3002"/>
                  </a:cubicBezTo>
                  <a:cubicBezTo>
                    <a:pt x="782" y="2998"/>
                    <a:pt x="783" y="2997"/>
                    <a:pt x="787" y="2998"/>
                  </a:cubicBezTo>
                  <a:cubicBezTo>
                    <a:pt x="795" y="2998"/>
                    <a:pt x="796" y="2998"/>
                    <a:pt x="797" y="2990"/>
                  </a:cubicBezTo>
                  <a:cubicBezTo>
                    <a:pt x="803" y="2961"/>
                    <a:pt x="809" y="2932"/>
                    <a:pt x="814" y="2903"/>
                  </a:cubicBezTo>
                  <a:cubicBezTo>
                    <a:pt x="821" y="2868"/>
                    <a:pt x="827" y="2833"/>
                    <a:pt x="834" y="2797"/>
                  </a:cubicBezTo>
                  <a:cubicBezTo>
                    <a:pt x="835" y="2789"/>
                    <a:pt x="838" y="2781"/>
                    <a:pt x="840" y="2772"/>
                  </a:cubicBezTo>
                  <a:cubicBezTo>
                    <a:pt x="844" y="2757"/>
                    <a:pt x="847" y="2742"/>
                    <a:pt x="850" y="2726"/>
                  </a:cubicBezTo>
                  <a:cubicBezTo>
                    <a:pt x="850" y="2726"/>
                    <a:pt x="850" y="2726"/>
                    <a:pt x="850" y="2726"/>
                  </a:cubicBezTo>
                  <a:cubicBezTo>
                    <a:pt x="876" y="2730"/>
                    <a:pt x="876" y="2730"/>
                    <a:pt x="876" y="2730"/>
                  </a:cubicBezTo>
                  <a:cubicBezTo>
                    <a:pt x="919" y="2739"/>
                    <a:pt x="919" y="2739"/>
                    <a:pt x="919" y="2739"/>
                  </a:cubicBezTo>
                  <a:cubicBezTo>
                    <a:pt x="895" y="2863"/>
                    <a:pt x="895" y="2863"/>
                    <a:pt x="895" y="2863"/>
                  </a:cubicBezTo>
                  <a:cubicBezTo>
                    <a:pt x="988" y="2882"/>
                    <a:pt x="988" y="2882"/>
                    <a:pt x="988" y="2882"/>
                  </a:cubicBezTo>
                  <a:cubicBezTo>
                    <a:pt x="984" y="2911"/>
                    <a:pt x="984" y="2911"/>
                    <a:pt x="984" y="2911"/>
                  </a:cubicBezTo>
                  <a:cubicBezTo>
                    <a:pt x="1031" y="2920"/>
                    <a:pt x="1031" y="2920"/>
                    <a:pt x="1031" y="2920"/>
                  </a:cubicBezTo>
                  <a:cubicBezTo>
                    <a:pt x="1031" y="2936"/>
                    <a:pt x="1031" y="2936"/>
                    <a:pt x="1031" y="2936"/>
                  </a:cubicBezTo>
                  <a:cubicBezTo>
                    <a:pt x="1037" y="2942"/>
                    <a:pt x="1037" y="2942"/>
                    <a:pt x="1037" y="2942"/>
                  </a:cubicBezTo>
                  <a:cubicBezTo>
                    <a:pt x="1047" y="2944"/>
                    <a:pt x="1047" y="2944"/>
                    <a:pt x="1047" y="2944"/>
                  </a:cubicBezTo>
                  <a:cubicBezTo>
                    <a:pt x="1049" y="2959"/>
                    <a:pt x="1049" y="2959"/>
                    <a:pt x="1049" y="2959"/>
                  </a:cubicBezTo>
                  <a:cubicBezTo>
                    <a:pt x="1039" y="3017"/>
                    <a:pt x="1039" y="3017"/>
                    <a:pt x="1039" y="3017"/>
                  </a:cubicBezTo>
                  <a:cubicBezTo>
                    <a:pt x="1018" y="3014"/>
                    <a:pt x="1018" y="3014"/>
                    <a:pt x="1018" y="3014"/>
                  </a:cubicBezTo>
                  <a:cubicBezTo>
                    <a:pt x="1016" y="3018"/>
                    <a:pt x="1016" y="3018"/>
                    <a:pt x="1016" y="3018"/>
                  </a:cubicBezTo>
                  <a:cubicBezTo>
                    <a:pt x="968" y="3010"/>
                    <a:pt x="968" y="3010"/>
                    <a:pt x="968" y="3010"/>
                  </a:cubicBezTo>
                  <a:cubicBezTo>
                    <a:pt x="964" y="3013"/>
                    <a:pt x="964" y="3013"/>
                    <a:pt x="964" y="3013"/>
                  </a:cubicBezTo>
                  <a:cubicBezTo>
                    <a:pt x="951" y="3013"/>
                    <a:pt x="951" y="3013"/>
                    <a:pt x="951" y="3013"/>
                  </a:cubicBezTo>
                  <a:cubicBezTo>
                    <a:pt x="948" y="3021"/>
                    <a:pt x="948" y="3021"/>
                    <a:pt x="948" y="3021"/>
                  </a:cubicBezTo>
                  <a:cubicBezTo>
                    <a:pt x="958" y="3027"/>
                    <a:pt x="958" y="3027"/>
                    <a:pt x="958" y="3027"/>
                  </a:cubicBezTo>
                  <a:cubicBezTo>
                    <a:pt x="958" y="3028"/>
                    <a:pt x="958" y="3028"/>
                    <a:pt x="958" y="3028"/>
                  </a:cubicBezTo>
                  <a:cubicBezTo>
                    <a:pt x="944" y="3028"/>
                    <a:pt x="944" y="3028"/>
                    <a:pt x="944" y="3028"/>
                  </a:cubicBezTo>
                  <a:cubicBezTo>
                    <a:pt x="939" y="3041"/>
                    <a:pt x="939" y="3041"/>
                    <a:pt x="939" y="3041"/>
                  </a:cubicBezTo>
                  <a:cubicBezTo>
                    <a:pt x="921" y="3039"/>
                    <a:pt x="921" y="3039"/>
                    <a:pt x="921" y="3039"/>
                  </a:cubicBezTo>
                  <a:cubicBezTo>
                    <a:pt x="917" y="3053"/>
                    <a:pt x="917" y="3053"/>
                    <a:pt x="917" y="3053"/>
                  </a:cubicBezTo>
                  <a:cubicBezTo>
                    <a:pt x="898" y="3051"/>
                    <a:pt x="898" y="3051"/>
                    <a:pt x="898" y="3051"/>
                  </a:cubicBezTo>
                  <a:cubicBezTo>
                    <a:pt x="893" y="3082"/>
                    <a:pt x="893" y="3082"/>
                    <a:pt x="893" y="3082"/>
                  </a:cubicBezTo>
                  <a:cubicBezTo>
                    <a:pt x="872" y="3079"/>
                    <a:pt x="872" y="3079"/>
                    <a:pt x="872" y="3079"/>
                  </a:cubicBezTo>
                  <a:cubicBezTo>
                    <a:pt x="861" y="3141"/>
                    <a:pt x="861" y="3141"/>
                    <a:pt x="861" y="3141"/>
                  </a:cubicBezTo>
                  <a:cubicBezTo>
                    <a:pt x="799" y="3129"/>
                    <a:pt x="799" y="3129"/>
                    <a:pt x="799" y="3129"/>
                  </a:cubicBezTo>
                  <a:cubicBezTo>
                    <a:pt x="786" y="3201"/>
                    <a:pt x="786" y="3201"/>
                    <a:pt x="786" y="3201"/>
                  </a:cubicBezTo>
                  <a:cubicBezTo>
                    <a:pt x="771" y="3198"/>
                    <a:pt x="756" y="3195"/>
                    <a:pt x="740" y="3192"/>
                  </a:cubicBezTo>
                  <a:close/>
                  <a:moveTo>
                    <a:pt x="806" y="3205"/>
                  </a:moveTo>
                  <a:cubicBezTo>
                    <a:pt x="801" y="3203"/>
                    <a:pt x="796" y="3202"/>
                    <a:pt x="790" y="3201"/>
                  </a:cubicBezTo>
                  <a:cubicBezTo>
                    <a:pt x="803" y="3134"/>
                    <a:pt x="803" y="3134"/>
                    <a:pt x="803" y="3134"/>
                  </a:cubicBezTo>
                  <a:cubicBezTo>
                    <a:pt x="864" y="3146"/>
                    <a:pt x="864" y="3146"/>
                    <a:pt x="864" y="3146"/>
                  </a:cubicBezTo>
                  <a:cubicBezTo>
                    <a:pt x="876" y="3084"/>
                    <a:pt x="876" y="3084"/>
                    <a:pt x="876" y="3084"/>
                  </a:cubicBezTo>
                  <a:cubicBezTo>
                    <a:pt x="897" y="3086"/>
                    <a:pt x="897" y="3086"/>
                    <a:pt x="897" y="3086"/>
                  </a:cubicBezTo>
                  <a:cubicBezTo>
                    <a:pt x="902" y="3056"/>
                    <a:pt x="902" y="3056"/>
                    <a:pt x="902" y="3056"/>
                  </a:cubicBezTo>
                  <a:cubicBezTo>
                    <a:pt x="921" y="3058"/>
                    <a:pt x="921" y="3058"/>
                    <a:pt x="921" y="3058"/>
                  </a:cubicBezTo>
                  <a:cubicBezTo>
                    <a:pt x="925" y="3043"/>
                    <a:pt x="925" y="3043"/>
                    <a:pt x="925" y="3043"/>
                  </a:cubicBezTo>
                  <a:cubicBezTo>
                    <a:pt x="942" y="3045"/>
                    <a:pt x="942" y="3045"/>
                    <a:pt x="942" y="3045"/>
                  </a:cubicBezTo>
                  <a:cubicBezTo>
                    <a:pt x="947" y="3032"/>
                    <a:pt x="947" y="3032"/>
                    <a:pt x="947" y="3032"/>
                  </a:cubicBezTo>
                  <a:cubicBezTo>
                    <a:pt x="962" y="3032"/>
                    <a:pt x="962" y="3032"/>
                    <a:pt x="962" y="3032"/>
                  </a:cubicBezTo>
                  <a:cubicBezTo>
                    <a:pt x="962" y="3025"/>
                    <a:pt x="962" y="3025"/>
                    <a:pt x="962" y="3025"/>
                  </a:cubicBezTo>
                  <a:cubicBezTo>
                    <a:pt x="953" y="3019"/>
                    <a:pt x="953" y="3019"/>
                    <a:pt x="953" y="3019"/>
                  </a:cubicBezTo>
                  <a:cubicBezTo>
                    <a:pt x="954" y="3018"/>
                    <a:pt x="954" y="3018"/>
                    <a:pt x="954" y="3018"/>
                  </a:cubicBezTo>
                  <a:cubicBezTo>
                    <a:pt x="966" y="3018"/>
                    <a:pt x="966" y="3018"/>
                    <a:pt x="966" y="3018"/>
                  </a:cubicBezTo>
                  <a:cubicBezTo>
                    <a:pt x="969" y="3015"/>
                    <a:pt x="969" y="3015"/>
                    <a:pt x="969" y="3015"/>
                  </a:cubicBezTo>
                  <a:cubicBezTo>
                    <a:pt x="1018" y="3023"/>
                    <a:pt x="1018" y="3023"/>
                    <a:pt x="1018" y="3023"/>
                  </a:cubicBezTo>
                  <a:cubicBezTo>
                    <a:pt x="1020" y="3019"/>
                    <a:pt x="1020" y="3019"/>
                    <a:pt x="1020" y="3019"/>
                  </a:cubicBezTo>
                  <a:cubicBezTo>
                    <a:pt x="1042" y="3021"/>
                    <a:pt x="1042" y="3021"/>
                    <a:pt x="1042" y="3021"/>
                  </a:cubicBezTo>
                  <a:cubicBezTo>
                    <a:pt x="1053" y="2962"/>
                    <a:pt x="1053" y="2962"/>
                    <a:pt x="1053" y="2962"/>
                  </a:cubicBezTo>
                  <a:cubicBezTo>
                    <a:pt x="1134" y="2976"/>
                    <a:pt x="1134" y="2976"/>
                    <a:pt x="1134" y="2976"/>
                  </a:cubicBezTo>
                  <a:cubicBezTo>
                    <a:pt x="1113" y="3086"/>
                    <a:pt x="1113" y="3086"/>
                    <a:pt x="1113" y="3086"/>
                  </a:cubicBezTo>
                  <a:cubicBezTo>
                    <a:pt x="1115" y="3091"/>
                    <a:pt x="1115" y="3091"/>
                    <a:pt x="1115" y="3091"/>
                  </a:cubicBezTo>
                  <a:cubicBezTo>
                    <a:pt x="1166" y="3102"/>
                    <a:pt x="1166" y="3102"/>
                    <a:pt x="1166" y="3102"/>
                  </a:cubicBezTo>
                  <a:cubicBezTo>
                    <a:pt x="1163" y="3120"/>
                    <a:pt x="1163" y="3120"/>
                    <a:pt x="1163" y="3120"/>
                  </a:cubicBezTo>
                  <a:cubicBezTo>
                    <a:pt x="1153" y="3134"/>
                    <a:pt x="1153" y="3134"/>
                    <a:pt x="1153" y="3134"/>
                  </a:cubicBezTo>
                  <a:cubicBezTo>
                    <a:pt x="1151" y="3145"/>
                    <a:pt x="1151" y="3145"/>
                    <a:pt x="1151" y="3145"/>
                  </a:cubicBezTo>
                  <a:cubicBezTo>
                    <a:pt x="1143" y="3150"/>
                    <a:pt x="1143" y="3150"/>
                    <a:pt x="1143" y="3150"/>
                  </a:cubicBezTo>
                  <a:cubicBezTo>
                    <a:pt x="1132" y="3150"/>
                    <a:pt x="1132" y="3150"/>
                    <a:pt x="1132" y="3150"/>
                  </a:cubicBezTo>
                  <a:cubicBezTo>
                    <a:pt x="1120" y="3157"/>
                    <a:pt x="1120" y="3157"/>
                    <a:pt x="1120" y="3157"/>
                  </a:cubicBezTo>
                  <a:cubicBezTo>
                    <a:pt x="1115" y="3150"/>
                    <a:pt x="1115" y="3150"/>
                    <a:pt x="1115" y="3150"/>
                  </a:cubicBezTo>
                  <a:cubicBezTo>
                    <a:pt x="1103" y="3144"/>
                    <a:pt x="1103" y="3144"/>
                    <a:pt x="1103" y="3144"/>
                  </a:cubicBezTo>
                  <a:cubicBezTo>
                    <a:pt x="1103" y="3129"/>
                    <a:pt x="1103" y="3129"/>
                    <a:pt x="1103" y="3129"/>
                  </a:cubicBezTo>
                  <a:cubicBezTo>
                    <a:pt x="1079" y="3123"/>
                    <a:pt x="1079" y="3123"/>
                    <a:pt x="1079" y="3123"/>
                  </a:cubicBezTo>
                  <a:cubicBezTo>
                    <a:pt x="1071" y="3114"/>
                    <a:pt x="1071" y="3114"/>
                    <a:pt x="1071" y="3114"/>
                  </a:cubicBezTo>
                  <a:cubicBezTo>
                    <a:pt x="1062" y="3114"/>
                    <a:pt x="1062" y="3114"/>
                    <a:pt x="1062" y="3114"/>
                  </a:cubicBezTo>
                  <a:cubicBezTo>
                    <a:pt x="1058" y="3107"/>
                    <a:pt x="1058" y="3107"/>
                    <a:pt x="1058" y="3107"/>
                  </a:cubicBezTo>
                  <a:cubicBezTo>
                    <a:pt x="1050" y="3109"/>
                    <a:pt x="1050" y="3109"/>
                    <a:pt x="1050" y="3109"/>
                  </a:cubicBezTo>
                  <a:cubicBezTo>
                    <a:pt x="1047" y="3095"/>
                    <a:pt x="1047" y="3095"/>
                    <a:pt x="1047" y="3095"/>
                  </a:cubicBezTo>
                  <a:cubicBezTo>
                    <a:pt x="1029" y="3092"/>
                    <a:pt x="1029" y="3092"/>
                    <a:pt x="1029" y="3092"/>
                  </a:cubicBezTo>
                  <a:cubicBezTo>
                    <a:pt x="1027" y="3099"/>
                    <a:pt x="1027" y="3099"/>
                    <a:pt x="1027" y="3099"/>
                  </a:cubicBezTo>
                  <a:cubicBezTo>
                    <a:pt x="1004" y="3094"/>
                    <a:pt x="1004" y="3094"/>
                    <a:pt x="1004" y="3094"/>
                  </a:cubicBezTo>
                  <a:cubicBezTo>
                    <a:pt x="998" y="3126"/>
                    <a:pt x="998" y="3126"/>
                    <a:pt x="998" y="3126"/>
                  </a:cubicBezTo>
                  <a:cubicBezTo>
                    <a:pt x="1012" y="3131"/>
                    <a:pt x="1012" y="3131"/>
                    <a:pt x="1012" y="3131"/>
                  </a:cubicBezTo>
                  <a:cubicBezTo>
                    <a:pt x="1011" y="3144"/>
                    <a:pt x="1011" y="3144"/>
                    <a:pt x="1011" y="3144"/>
                  </a:cubicBezTo>
                  <a:cubicBezTo>
                    <a:pt x="1018" y="3148"/>
                    <a:pt x="1018" y="3148"/>
                    <a:pt x="1018" y="3148"/>
                  </a:cubicBezTo>
                  <a:cubicBezTo>
                    <a:pt x="1018" y="3154"/>
                    <a:pt x="1018" y="3154"/>
                    <a:pt x="1018" y="3154"/>
                  </a:cubicBezTo>
                  <a:cubicBezTo>
                    <a:pt x="1024" y="3157"/>
                    <a:pt x="1024" y="3157"/>
                    <a:pt x="1024" y="3157"/>
                  </a:cubicBezTo>
                  <a:cubicBezTo>
                    <a:pt x="1024" y="3162"/>
                    <a:pt x="1024" y="3162"/>
                    <a:pt x="1024" y="3162"/>
                  </a:cubicBezTo>
                  <a:cubicBezTo>
                    <a:pt x="1037" y="3167"/>
                    <a:pt x="1037" y="3167"/>
                    <a:pt x="1037" y="3167"/>
                  </a:cubicBezTo>
                  <a:cubicBezTo>
                    <a:pt x="1037" y="3177"/>
                    <a:pt x="1037" y="3177"/>
                    <a:pt x="1037" y="3177"/>
                  </a:cubicBezTo>
                  <a:cubicBezTo>
                    <a:pt x="1043" y="3180"/>
                    <a:pt x="1043" y="3180"/>
                    <a:pt x="1043" y="3180"/>
                  </a:cubicBezTo>
                  <a:cubicBezTo>
                    <a:pt x="1044" y="3189"/>
                    <a:pt x="1044" y="3189"/>
                    <a:pt x="1044" y="3189"/>
                  </a:cubicBezTo>
                  <a:cubicBezTo>
                    <a:pt x="1051" y="3192"/>
                    <a:pt x="1051" y="3192"/>
                    <a:pt x="1051" y="3192"/>
                  </a:cubicBezTo>
                  <a:cubicBezTo>
                    <a:pt x="1053" y="3197"/>
                    <a:pt x="1053" y="3197"/>
                    <a:pt x="1053" y="3197"/>
                  </a:cubicBezTo>
                  <a:cubicBezTo>
                    <a:pt x="1071" y="3201"/>
                    <a:pt x="1071" y="3201"/>
                    <a:pt x="1071" y="3201"/>
                  </a:cubicBezTo>
                  <a:cubicBezTo>
                    <a:pt x="1075" y="3206"/>
                    <a:pt x="1075" y="3206"/>
                    <a:pt x="1075" y="3206"/>
                  </a:cubicBezTo>
                  <a:cubicBezTo>
                    <a:pt x="1082" y="3210"/>
                    <a:pt x="1082" y="3210"/>
                    <a:pt x="1082" y="3210"/>
                  </a:cubicBezTo>
                  <a:cubicBezTo>
                    <a:pt x="1084" y="3220"/>
                    <a:pt x="1084" y="3220"/>
                    <a:pt x="1084" y="3220"/>
                  </a:cubicBezTo>
                  <a:cubicBezTo>
                    <a:pt x="1103" y="3224"/>
                    <a:pt x="1103" y="3224"/>
                    <a:pt x="1103" y="3224"/>
                  </a:cubicBezTo>
                  <a:cubicBezTo>
                    <a:pt x="1106" y="3216"/>
                    <a:pt x="1106" y="3216"/>
                    <a:pt x="1106" y="3216"/>
                  </a:cubicBezTo>
                  <a:cubicBezTo>
                    <a:pt x="1115" y="3218"/>
                    <a:pt x="1115" y="3218"/>
                    <a:pt x="1115" y="3218"/>
                  </a:cubicBezTo>
                  <a:cubicBezTo>
                    <a:pt x="1111" y="3250"/>
                    <a:pt x="1111" y="3250"/>
                    <a:pt x="1111" y="3250"/>
                  </a:cubicBezTo>
                  <a:cubicBezTo>
                    <a:pt x="1124" y="3254"/>
                    <a:pt x="1124" y="3254"/>
                    <a:pt x="1124" y="3254"/>
                  </a:cubicBezTo>
                  <a:cubicBezTo>
                    <a:pt x="1120" y="3286"/>
                    <a:pt x="1120" y="3286"/>
                    <a:pt x="1120" y="3286"/>
                  </a:cubicBezTo>
                  <a:cubicBezTo>
                    <a:pt x="1181" y="3299"/>
                    <a:pt x="1181" y="3299"/>
                    <a:pt x="1181" y="3299"/>
                  </a:cubicBezTo>
                  <a:cubicBezTo>
                    <a:pt x="1178" y="3328"/>
                    <a:pt x="1178" y="3328"/>
                    <a:pt x="1178" y="3328"/>
                  </a:cubicBezTo>
                  <a:cubicBezTo>
                    <a:pt x="1204" y="3335"/>
                    <a:pt x="1204" y="3335"/>
                    <a:pt x="1204" y="3335"/>
                  </a:cubicBezTo>
                  <a:cubicBezTo>
                    <a:pt x="1188" y="3428"/>
                    <a:pt x="1188" y="3428"/>
                    <a:pt x="1188" y="3428"/>
                  </a:cubicBezTo>
                  <a:cubicBezTo>
                    <a:pt x="1217" y="3436"/>
                    <a:pt x="1217" y="3436"/>
                    <a:pt x="1217" y="3436"/>
                  </a:cubicBezTo>
                  <a:cubicBezTo>
                    <a:pt x="1207" y="3489"/>
                    <a:pt x="1207" y="3489"/>
                    <a:pt x="1207" y="3489"/>
                  </a:cubicBezTo>
                  <a:cubicBezTo>
                    <a:pt x="1101" y="3467"/>
                    <a:pt x="1101" y="3467"/>
                    <a:pt x="1101" y="3467"/>
                  </a:cubicBezTo>
                  <a:cubicBezTo>
                    <a:pt x="1106" y="3439"/>
                    <a:pt x="1106" y="3439"/>
                    <a:pt x="1106" y="3439"/>
                  </a:cubicBezTo>
                  <a:cubicBezTo>
                    <a:pt x="1074" y="3431"/>
                    <a:pt x="1074" y="3431"/>
                    <a:pt x="1074" y="3431"/>
                  </a:cubicBezTo>
                  <a:cubicBezTo>
                    <a:pt x="1067" y="3452"/>
                    <a:pt x="1067" y="3452"/>
                    <a:pt x="1067" y="3452"/>
                  </a:cubicBezTo>
                  <a:cubicBezTo>
                    <a:pt x="1057" y="3448"/>
                    <a:pt x="1057" y="3448"/>
                    <a:pt x="1057" y="3448"/>
                  </a:cubicBezTo>
                  <a:cubicBezTo>
                    <a:pt x="1064" y="3407"/>
                    <a:pt x="1064" y="3407"/>
                    <a:pt x="1064" y="3407"/>
                  </a:cubicBezTo>
                  <a:cubicBezTo>
                    <a:pt x="1056" y="3404"/>
                    <a:pt x="1056" y="3404"/>
                    <a:pt x="1056" y="3404"/>
                  </a:cubicBezTo>
                  <a:cubicBezTo>
                    <a:pt x="1056" y="3396"/>
                    <a:pt x="1056" y="3396"/>
                    <a:pt x="1056" y="3396"/>
                  </a:cubicBezTo>
                  <a:cubicBezTo>
                    <a:pt x="1029" y="3391"/>
                    <a:pt x="1029" y="3391"/>
                    <a:pt x="1029" y="3391"/>
                  </a:cubicBezTo>
                  <a:cubicBezTo>
                    <a:pt x="1021" y="3395"/>
                    <a:pt x="1021" y="3395"/>
                    <a:pt x="1021" y="3395"/>
                  </a:cubicBezTo>
                  <a:cubicBezTo>
                    <a:pt x="1006" y="3379"/>
                    <a:pt x="1006" y="3379"/>
                    <a:pt x="1006" y="3379"/>
                  </a:cubicBezTo>
                  <a:cubicBezTo>
                    <a:pt x="999" y="3383"/>
                    <a:pt x="999" y="3383"/>
                    <a:pt x="999" y="3383"/>
                  </a:cubicBezTo>
                  <a:cubicBezTo>
                    <a:pt x="985" y="3375"/>
                    <a:pt x="985" y="3375"/>
                    <a:pt x="985" y="3375"/>
                  </a:cubicBezTo>
                  <a:cubicBezTo>
                    <a:pt x="992" y="3324"/>
                    <a:pt x="992" y="3324"/>
                    <a:pt x="992" y="3324"/>
                  </a:cubicBezTo>
                  <a:cubicBezTo>
                    <a:pt x="980" y="3321"/>
                    <a:pt x="980" y="3321"/>
                    <a:pt x="980" y="3321"/>
                  </a:cubicBezTo>
                  <a:cubicBezTo>
                    <a:pt x="980" y="3306"/>
                    <a:pt x="980" y="3306"/>
                    <a:pt x="980" y="3306"/>
                  </a:cubicBezTo>
                  <a:cubicBezTo>
                    <a:pt x="960" y="3300"/>
                    <a:pt x="960" y="3300"/>
                    <a:pt x="960" y="3300"/>
                  </a:cubicBezTo>
                  <a:cubicBezTo>
                    <a:pt x="963" y="3270"/>
                    <a:pt x="963" y="3270"/>
                    <a:pt x="963" y="3270"/>
                  </a:cubicBezTo>
                  <a:cubicBezTo>
                    <a:pt x="935" y="3263"/>
                    <a:pt x="935" y="3263"/>
                    <a:pt x="935" y="3263"/>
                  </a:cubicBezTo>
                  <a:cubicBezTo>
                    <a:pt x="935" y="3249"/>
                    <a:pt x="935" y="3249"/>
                    <a:pt x="935" y="3249"/>
                  </a:cubicBezTo>
                  <a:cubicBezTo>
                    <a:pt x="886" y="3239"/>
                    <a:pt x="886" y="3239"/>
                    <a:pt x="886" y="3239"/>
                  </a:cubicBezTo>
                  <a:cubicBezTo>
                    <a:pt x="875" y="3285"/>
                    <a:pt x="875" y="3285"/>
                    <a:pt x="875" y="3285"/>
                  </a:cubicBezTo>
                  <a:cubicBezTo>
                    <a:pt x="812" y="3272"/>
                    <a:pt x="812" y="3272"/>
                    <a:pt x="812" y="3272"/>
                  </a:cubicBezTo>
                  <a:cubicBezTo>
                    <a:pt x="815" y="3259"/>
                    <a:pt x="818" y="3247"/>
                    <a:pt x="820" y="3234"/>
                  </a:cubicBezTo>
                  <a:cubicBezTo>
                    <a:pt x="821" y="3230"/>
                    <a:pt x="821" y="3227"/>
                    <a:pt x="821" y="3223"/>
                  </a:cubicBezTo>
                  <a:cubicBezTo>
                    <a:pt x="821" y="3209"/>
                    <a:pt x="820" y="3207"/>
                    <a:pt x="806" y="3205"/>
                  </a:cubicBezTo>
                  <a:close/>
                  <a:moveTo>
                    <a:pt x="1118" y="3214"/>
                  </a:moveTo>
                  <a:cubicBezTo>
                    <a:pt x="1103" y="3211"/>
                    <a:pt x="1103" y="3211"/>
                    <a:pt x="1103" y="3211"/>
                  </a:cubicBezTo>
                  <a:cubicBezTo>
                    <a:pt x="1100" y="3219"/>
                    <a:pt x="1100" y="3219"/>
                    <a:pt x="1100" y="3219"/>
                  </a:cubicBezTo>
                  <a:cubicBezTo>
                    <a:pt x="1088" y="3216"/>
                    <a:pt x="1088" y="3216"/>
                    <a:pt x="1088" y="3216"/>
                  </a:cubicBezTo>
                  <a:cubicBezTo>
                    <a:pt x="1085" y="3207"/>
                    <a:pt x="1085" y="3207"/>
                    <a:pt x="1085" y="3207"/>
                  </a:cubicBezTo>
                  <a:cubicBezTo>
                    <a:pt x="1078" y="3202"/>
                    <a:pt x="1078" y="3202"/>
                    <a:pt x="1078" y="3202"/>
                  </a:cubicBezTo>
                  <a:cubicBezTo>
                    <a:pt x="1073" y="3197"/>
                    <a:pt x="1073" y="3197"/>
                    <a:pt x="1073" y="3197"/>
                  </a:cubicBezTo>
                  <a:cubicBezTo>
                    <a:pt x="1056" y="3194"/>
                    <a:pt x="1056" y="3194"/>
                    <a:pt x="1056" y="3194"/>
                  </a:cubicBezTo>
                  <a:cubicBezTo>
                    <a:pt x="1055" y="3189"/>
                    <a:pt x="1055" y="3189"/>
                    <a:pt x="1055" y="3189"/>
                  </a:cubicBezTo>
                  <a:cubicBezTo>
                    <a:pt x="1048" y="3186"/>
                    <a:pt x="1048" y="3186"/>
                    <a:pt x="1048" y="3186"/>
                  </a:cubicBezTo>
                  <a:cubicBezTo>
                    <a:pt x="1047" y="3177"/>
                    <a:pt x="1047" y="3177"/>
                    <a:pt x="1047" y="3177"/>
                  </a:cubicBezTo>
                  <a:cubicBezTo>
                    <a:pt x="1041" y="3174"/>
                    <a:pt x="1041" y="3174"/>
                    <a:pt x="1041" y="3174"/>
                  </a:cubicBezTo>
                  <a:cubicBezTo>
                    <a:pt x="1041" y="3164"/>
                    <a:pt x="1041" y="3164"/>
                    <a:pt x="1041" y="3164"/>
                  </a:cubicBezTo>
                  <a:cubicBezTo>
                    <a:pt x="1028" y="3159"/>
                    <a:pt x="1028" y="3159"/>
                    <a:pt x="1028" y="3159"/>
                  </a:cubicBezTo>
                  <a:cubicBezTo>
                    <a:pt x="1028" y="3154"/>
                    <a:pt x="1028" y="3154"/>
                    <a:pt x="1028" y="3154"/>
                  </a:cubicBezTo>
                  <a:cubicBezTo>
                    <a:pt x="1022" y="3151"/>
                    <a:pt x="1022" y="3151"/>
                    <a:pt x="1022" y="3151"/>
                  </a:cubicBezTo>
                  <a:cubicBezTo>
                    <a:pt x="1022" y="3146"/>
                    <a:pt x="1022" y="3146"/>
                    <a:pt x="1022" y="3146"/>
                  </a:cubicBezTo>
                  <a:cubicBezTo>
                    <a:pt x="1016" y="3142"/>
                    <a:pt x="1016" y="3142"/>
                    <a:pt x="1016" y="3142"/>
                  </a:cubicBezTo>
                  <a:cubicBezTo>
                    <a:pt x="1017" y="3128"/>
                    <a:pt x="1017" y="3128"/>
                    <a:pt x="1017" y="3128"/>
                  </a:cubicBezTo>
                  <a:cubicBezTo>
                    <a:pt x="1003" y="3123"/>
                    <a:pt x="1003" y="3123"/>
                    <a:pt x="1003" y="3123"/>
                  </a:cubicBezTo>
                  <a:cubicBezTo>
                    <a:pt x="1008" y="3100"/>
                    <a:pt x="1008" y="3100"/>
                    <a:pt x="1008" y="3100"/>
                  </a:cubicBezTo>
                  <a:cubicBezTo>
                    <a:pt x="1029" y="3105"/>
                    <a:pt x="1029" y="3105"/>
                    <a:pt x="1029" y="3105"/>
                  </a:cubicBezTo>
                  <a:cubicBezTo>
                    <a:pt x="1032" y="3097"/>
                    <a:pt x="1032" y="3097"/>
                    <a:pt x="1032" y="3097"/>
                  </a:cubicBezTo>
                  <a:cubicBezTo>
                    <a:pt x="1043" y="3099"/>
                    <a:pt x="1043" y="3099"/>
                    <a:pt x="1043" y="3099"/>
                  </a:cubicBezTo>
                  <a:cubicBezTo>
                    <a:pt x="1047" y="3114"/>
                    <a:pt x="1047" y="3114"/>
                    <a:pt x="1047" y="3114"/>
                  </a:cubicBezTo>
                  <a:cubicBezTo>
                    <a:pt x="1056" y="3112"/>
                    <a:pt x="1056" y="3112"/>
                    <a:pt x="1056" y="3112"/>
                  </a:cubicBezTo>
                  <a:cubicBezTo>
                    <a:pt x="1059" y="3119"/>
                    <a:pt x="1059" y="3119"/>
                    <a:pt x="1059" y="3119"/>
                  </a:cubicBezTo>
                  <a:cubicBezTo>
                    <a:pt x="1069" y="3119"/>
                    <a:pt x="1069" y="3119"/>
                    <a:pt x="1069" y="3119"/>
                  </a:cubicBezTo>
                  <a:cubicBezTo>
                    <a:pt x="1077" y="3127"/>
                    <a:pt x="1077" y="3127"/>
                    <a:pt x="1077" y="3127"/>
                  </a:cubicBezTo>
                  <a:cubicBezTo>
                    <a:pt x="1098" y="3133"/>
                    <a:pt x="1098" y="3133"/>
                    <a:pt x="1098" y="3133"/>
                  </a:cubicBezTo>
                  <a:cubicBezTo>
                    <a:pt x="1098" y="3147"/>
                    <a:pt x="1098" y="3147"/>
                    <a:pt x="1098" y="3147"/>
                  </a:cubicBezTo>
                  <a:cubicBezTo>
                    <a:pt x="1112" y="3154"/>
                    <a:pt x="1112" y="3154"/>
                    <a:pt x="1112" y="3154"/>
                  </a:cubicBezTo>
                  <a:cubicBezTo>
                    <a:pt x="1120" y="3163"/>
                    <a:pt x="1120" y="3163"/>
                    <a:pt x="1120" y="3163"/>
                  </a:cubicBezTo>
                  <a:cubicBezTo>
                    <a:pt x="1133" y="3154"/>
                    <a:pt x="1133" y="3154"/>
                    <a:pt x="1133" y="3154"/>
                  </a:cubicBezTo>
                  <a:cubicBezTo>
                    <a:pt x="1141" y="3154"/>
                    <a:pt x="1141" y="3154"/>
                    <a:pt x="1141" y="3154"/>
                  </a:cubicBezTo>
                  <a:cubicBezTo>
                    <a:pt x="1141" y="3163"/>
                    <a:pt x="1141" y="3163"/>
                    <a:pt x="1141" y="3163"/>
                  </a:cubicBezTo>
                  <a:cubicBezTo>
                    <a:pt x="1157" y="3174"/>
                    <a:pt x="1157" y="3174"/>
                    <a:pt x="1157" y="3174"/>
                  </a:cubicBezTo>
                  <a:cubicBezTo>
                    <a:pt x="1148" y="3220"/>
                    <a:pt x="1148" y="3220"/>
                    <a:pt x="1148" y="3220"/>
                  </a:cubicBezTo>
                  <a:lnTo>
                    <a:pt x="1118" y="3214"/>
                  </a:lnTo>
                  <a:close/>
                  <a:moveTo>
                    <a:pt x="718" y="3420"/>
                  </a:moveTo>
                  <a:cubicBezTo>
                    <a:pt x="725" y="3414"/>
                    <a:pt x="731" y="3409"/>
                    <a:pt x="738" y="3403"/>
                  </a:cubicBezTo>
                  <a:cubicBezTo>
                    <a:pt x="742" y="3399"/>
                    <a:pt x="745" y="3398"/>
                    <a:pt x="751" y="3400"/>
                  </a:cubicBezTo>
                  <a:cubicBezTo>
                    <a:pt x="758" y="3402"/>
                    <a:pt x="767" y="3404"/>
                    <a:pt x="775" y="3405"/>
                  </a:cubicBezTo>
                  <a:cubicBezTo>
                    <a:pt x="784" y="3406"/>
                    <a:pt x="786" y="3404"/>
                    <a:pt x="788" y="3395"/>
                  </a:cubicBezTo>
                  <a:cubicBezTo>
                    <a:pt x="796" y="3357"/>
                    <a:pt x="803" y="3318"/>
                    <a:pt x="811" y="3279"/>
                  </a:cubicBezTo>
                  <a:cubicBezTo>
                    <a:pt x="811" y="3278"/>
                    <a:pt x="811" y="3277"/>
                    <a:pt x="811" y="3277"/>
                  </a:cubicBezTo>
                  <a:cubicBezTo>
                    <a:pt x="879" y="3290"/>
                    <a:pt x="879" y="3290"/>
                    <a:pt x="879" y="3290"/>
                  </a:cubicBezTo>
                  <a:cubicBezTo>
                    <a:pt x="889" y="3244"/>
                    <a:pt x="889" y="3244"/>
                    <a:pt x="889" y="3244"/>
                  </a:cubicBezTo>
                  <a:cubicBezTo>
                    <a:pt x="930" y="3252"/>
                    <a:pt x="930" y="3252"/>
                    <a:pt x="930" y="3252"/>
                  </a:cubicBezTo>
                  <a:cubicBezTo>
                    <a:pt x="930" y="3266"/>
                    <a:pt x="930" y="3266"/>
                    <a:pt x="930" y="3266"/>
                  </a:cubicBezTo>
                  <a:cubicBezTo>
                    <a:pt x="958" y="3274"/>
                    <a:pt x="958" y="3274"/>
                    <a:pt x="958" y="3274"/>
                  </a:cubicBezTo>
                  <a:cubicBezTo>
                    <a:pt x="955" y="3303"/>
                    <a:pt x="955" y="3303"/>
                    <a:pt x="955" y="3303"/>
                  </a:cubicBezTo>
                  <a:cubicBezTo>
                    <a:pt x="975" y="3309"/>
                    <a:pt x="975" y="3309"/>
                    <a:pt x="975" y="3309"/>
                  </a:cubicBezTo>
                  <a:cubicBezTo>
                    <a:pt x="975" y="3324"/>
                    <a:pt x="975" y="3324"/>
                    <a:pt x="975" y="3324"/>
                  </a:cubicBezTo>
                  <a:cubicBezTo>
                    <a:pt x="988" y="3327"/>
                    <a:pt x="988" y="3327"/>
                    <a:pt x="988" y="3327"/>
                  </a:cubicBezTo>
                  <a:cubicBezTo>
                    <a:pt x="980" y="3377"/>
                    <a:pt x="980" y="3377"/>
                    <a:pt x="980" y="3377"/>
                  </a:cubicBezTo>
                  <a:cubicBezTo>
                    <a:pt x="999" y="3388"/>
                    <a:pt x="999" y="3388"/>
                    <a:pt x="999" y="3388"/>
                  </a:cubicBezTo>
                  <a:cubicBezTo>
                    <a:pt x="1005" y="3384"/>
                    <a:pt x="1005" y="3384"/>
                    <a:pt x="1005" y="3384"/>
                  </a:cubicBezTo>
                  <a:cubicBezTo>
                    <a:pt x="1019" y="3400"/>
                    <a:pt x="1019" y="3400"/>
                    <a:pt x="1019" y="3400"/>
                  </a:cubicBezTo>
                  <a:cubicBezTo>
                    <a:pt x="1030" y="3395"/>
                    <a:pt x="1030" y="3395"/>
                    <a:pt x="1030" y="3395"/>
                  </a:cubicBezTo>
                  <a:cubicBezTo>
                    <a:pt x="1051" y="3399"/>
                    <a:pt x="1051" y="3399"/>
                    <a:pt x="1051" y="3399"/>
                  </a:cubicBezTo>
                  <a:cubicBezTo>
                    <a:pt x="1051" y="3407"/>
                    <a:pt x="1051" y="3407"/>
                    <a:pt x="1051" y="3407"/>
                  </a:cubicBezTo>
                  <a:cubicBezTo>
                    <a:pt x="1059" y="3410"/>
                    <a:pt x="1059" y="3410"/>
                    <a:pt x="1059" y="3410"/>
                  </a:cubicBezTo>
                  <a:cubicBezTo>
                    <a:pt x="1052" y="3451"/>
                    <a:pt x="1052" y="3451"/>
                    <a:pt x="1052" y="3451"/>
                  </a:cubicBezTo>
                  <a:cubicBezTo>
                    <a:pt x="1069" y="3457"/>
                    <a:pt x="1069" y="3457"/>
                    <a:pt x="1069" y="3457"/>
                  </a:cubicBezTo>
                  <a:cubicBezTo>
                    <a:pt x="1077" y="3436"/>
                    <a:pt x="1077" y="3436"/>
                    <a:pt x="1077" y="3436"/>
                  </a:cubicBezTo>
                  <a:cubicBezTo>
                    <a:pt x="1101" y="3442"/>
                    <a:pt x="1101" y="3442"/>
                    <a:pt x="1101" y="3442"/>
                  </a:cubicBezTo>
                  <a:cubicBezTo>
                    <a:pt x="1097" y="3469"/>
                    <a:pt x="1097" y="3469"/>
                    <a:pt x="1097" y="3469"/>
                  </a:cubicBezTo>
                  <a:cubicBezTo>
                    <a:pt x="1083" y="3527"/>
                    <a:pt x="1083" y="3527"/>
                    <a:pt x="1083" y="3527"/>
                  </a:cubicBezTo>
                  <a:cubicBezTo>
                    <a:pt x="1038" y="3519"/>
                    <a:pt x="1038" y="3519"/>
                    <a:pt x="1038" y="3519"/>
                  </a:cubicBezTo>
                  <a:cubicBezTo>
                    <a:pt x="1026" y="3572"/>
                    <a:pt x="1026" y="3572"/>
                    <a:pt x="1026" y="3572"/>
                  </a:cubicBezTo>
                  <a:cubicBezTo>
                    <a:pt x="967" y="3562"/>
                    <a:pt x="967" y="3562"/>
                    <a:pt x="967" y="3562"/>
                  </a:cubicBezTo>
                  <a:cubicBezTo>
                    <a:pt x="978" y="3576"/>
                    <a:pt x="978" y="3576"/>
                    <a:pt x="978" y="3576"/>
                  </a:cubicBezTo>
                  <a:cubicBezTo>
                    <a:pt x="979" y="3583"/>
                    <a:pt x="979" y="3583"/>
                    <a:pt x="979" y="3583"/>
                  </a:cubicBezTo>
                  <a:cubicBezTo>
                    <a:pt x="973" y="3593"/>
                    <a:pt x="973" y="3593"/>
                    <a:pt x="973" y="3593"/>
                  </a:cubicBezTo>
                  <a:cubicBezTo>
                    <a:pt x="915" y="3584"/>
                    <a:pt x="915" y="3584"/>
                    <a:pt x="915" y="3584"/>
                  </a:cubicBezTo>
                  <a:cubicBezTo>
                    <a:pt x="909" y="3612"/>
                    <a:pt x="909" y="3612"/>
                    <a:pt x="909" y="3612"/>
                  </a:cubicBezTo>
                  <a:cubicBezTo>
                    <a:pt x="883" y="3609"/>
                    <a:pt x="883" y="3609"/>
                    <a:pt x="883" y="3609"/>
                  </a:cubicBezTo>
                  <a:cubicBezTo>
                    <a:pt x="865" y="3606"/>
                    <a:pt x="865" y="3606"/>
                    <a:pt x="865" y="3606"/>
                  </a:cubicBezTo>
                  <a:cubicBezTo>
                    <a:pt x="857" y="3600"/>
                    <a:pt x="857" y="3600"/>
                    <a:pt x="857" y="3600"/>
                  </a:cubicBezTo>
                  <a:cubicBezTo>
                    <a:pt x="844" y="3599"/>
                    <a:pt x="844" y="3599"/>
                    <a:pt x="844" y="3599"/>
                  </a:cubicBezTo>
                  <a:cubicBezTo>
                    <a:pt x="844" y="3575"/>
                    <a:pt x="844" y="3575"/>
                    <a:pt x="844" y="3575"/>
                  </a:cubicBezTo>
                  <a:cubicBezTo>
                    <a:pt x="811" y="3569"/>
                    <a:pt x="811" y="3569"/>
                    <a:pt x="811" y="3569"/>
                  </a:cubicBezTo>
                  <a:cubicBezTo>
                    <a:pt x="752" y="3448"/>
                    <a:pt x="752" y="3448"/>
                    <a:pt x="752" y="3448"/>
                  </a:cubicBezTo>
                  <a:cubicBezTo>
                    <a:pt x="718" y="3432"/>
                    <a:pt x="718" y="3432"/>
                    <a:pt x="718" y="3432"/>
                  </a:cubicBezTo>
                  <a:cubicBezTo>
                    <a:pt x="714" y="3424"/>
                    <a:pt x="714" y="3424"/>
                    <a:pt x="714" y="3424"/>
                  </a:cubicBezTo>
                  <a:cubicBezTo>
                    <a:pt x="715" y="3423"/>
                    <a:pt x="716" y="3422"/>
                    <a:pt x="718" y="3420"/>
                  </a:cubicBezTo>
                  <a:close/>
                  <a:moveTo>
                    <a:pt x="913" y="3985"/>
                  </a:moveTo>
                  <a:cubicBezTo>
                    <a:pt x="908" y="3989"/>
                    <a:pt x="904" y="3991"/>
                    <a:pt x="898" y="3990"/>
                  </a:cubicBezTo>
                  <a:cubicBezTo>
                    <a:pt x="895" y="3990"/>
                    <a:pt x="892" y="3990"/>
                    <a:pt x="889" y="3991"/>
                  </a:cubicBezTo>
                  <a:cubicBezTo>
                    <a:pt x="884" y="3991"/>
                    <a:pt x="881" y="3994"/>
                    <a:pt x="880" y="3999"/>
                  </a:cubicBezTo>
                  <a:cubicBezTo>
                    <a:pt x="876" y="4019"/>
                    <a:pt x="873" y="4038"/>
                    <a:pt x="869" y="4058"/>
                  </a:cubicBezTo>
                  <a:cubicBezTo>
                    <a:pt x="868" y="4065"/>
                    <a:pt x="869" y="4067"/>
                    <a:pt x="876" y="4070"/>
                  </a:cubicBezTo>
                  <a:cubicBezTo>
                    <a:pt x="881" y="4072"/>
                    <a:pt x="881" y="4075"/>
                    <a:pt x="880" y="4079"/>
                  </a:cubicBezTo>
                  <a:cubicBezTo>
                    <a:pt x="878" y="4087"/>
                    <a:pt x="877" y="4095"/>
                    <a:pt x="876" y="4103"/>
                  </a:cubicBezTo>
                  <a:cubicBezTo>
                    <a:pt x="875" y="4108"/>
                    <a:pt x="874" y="4113"/>
                    <a:pt x="879" y="4117"/>
                  </a:cubicBezTo>
                  <a:cubicBezTo>
                    <a:pt x="880" y="4118"/>
                    <a:pt x="880" y="4121"/>
                    <a:pt x="880" y="4122"/>
                  </a:cubicBezTo>
                  <a:cubicBezTo>
                    <a:pt x="878" y="4133"/>
                    <a:pt x="877" y="4143"/>
                    <a:pt x="875" y="4153"/>
                  </a:cubicBezTo>
                  <a:cubicBezTo>
                    <a:pt x="874" y="4156"/>
                    <a:pt x="873" y="4160"/>
                    <a:pt x="868" y="4159"/>
                  </a:cubicBezTo>
                  <a:cubicBezTo>
                    <a:pt x="867" y="4159"/>
                    <a:pt x="865" y="4160"/>
                    <a:pt x="865" y="4161"/>
                  </a:cubicBezTo>
                  <a:cubicBezTo>
                    <a:pt x="861" y="4170"/>
                    <a:pt x="854" y="4166"/>
                    <a:pt x="848" y="4166"/>
                  </a:cubicBezTo>
                  <a:cubicBezTo>
                    <a:pt x="844" y="4165"/>
                    <a:pt x="840" y="4164"/>
                    <a:pt x="836" y="4164"/>
                  </a:cubicBezTo>
                  <a:cubicBezTo>
                    <a:pt x="830" y="4162"/>
                    <a:pt x="826" y="4158"/>
                    <a:pt x="827" y="4151"/>
                  </a:cubicBezTo>
                  <a:cubicBezTo>
                    <a:pt x="830" y="4138"/>
                    <a:pt x="832" y="4125"/>
                    <a:pt x="835" y="4111"/>
                  </a:cubicBezTo>
                  <a:cubicBezTo>
                    <a:pt x="835" y="4109"/>
                    <a:pt x="836" y="4107"/>
                    <a:pt x="836" y="4105"/>
                  </a:cubicBezTo>
                  <a:cubicBezTo>
                    <a:pt x="836" y="4095"/>
                    <a:pt x="835" y="4094"/>
                    <a:pt x="825" y="4093"/>
                  </a:cubicBezTo>
                  <a:cubicBezTo>
                    <a:pt x="817" y="4091"/>
                    <a:pt x="808" y="4090"/>
                    <a:pt x="800" y="4089"/>
                  </a:cubicBezTo>
                  <a:cubicBezTo>
                    <a:pt x="795" y="4088"/>
                    <a:pt x="794" y="4087"/>
                    <a:pt x="794" y="4082"/>
                  </a:cubicBezTo>
                  <a:cubicBezTo>
                    <a:pt x="796" y="4068"/>
                    <a:pt x="793" y="4065"/>
                    <a:pt x="780" y="4064"/>
                  </a:cubicBezTo>
                  <a:cubicBezTo>
                    <a:pt x="770" y="4064"/>
                    <a:pt x="764" y="4058"/>
                    <a:pt x="757" y="4053"/>
                  </a:cubicBezTo>
                  <a:cubicBezTo>
                    <a:pt x="750" y="4049"/>
                    <a:pt x="745" y="4047"/>
                    <a:pt x="738" y="4052"/>
                  </a:cubicBezTo>
                  <a:cubicBezTo>
                    <a:pt x="737" y="4053"/>
                    <a:pt x="736" y="4053"/>
                    <a:pt x="735" y="4053"/>
                  </a:cubicBezTo>
                  <a:cubicBezTo>
                    <a:pt x="735" y="4052"/>
                    <a:pt x="734" y="4051"/>
                    <a:pt x="735" y="4049"/>
                  </a:cubicBezTo>
                  <a:cubicBezTo>
                    <a:pt x="737" y="4035"/>
                    <a:pt x="739" y="4021"/>
                    <a:pt x="742" y="4007"/>
                  </a:cubicBezTo>
                  <a:cubicBezTo>
                    <a:pt x="742" y="4004"/>
                    <a:pt x="743" y="4002"/>
                    <a:pt x="743" y="3999"/>
                  </a:cubicBezTo>
                  <a:cubicBezTo>
                    <a:pt x="743" y="3992"/>
                    <a:pt x="742" y="3989"/>
                    <a:pt x="734" y="3988"/>
                  </a:cubicBezTo>
                  <a:cubicBezTo>
                    <a:pt x="721" y="3986"/>
                    <a:pt x="707" y="3983"/>
                    <a:pt x="694" y="3982"/>
                  </a:cubicBezTo>
                  <a:cubicBezTo>
                    <a:pt x="690" y="3981"/>
                    <a:pt x="688" y="3980"/>
                    <a:pt x="686" y="3977"/>
                  </a:cubicBezTo>
                  <a:cubicBezTo>
                    <a:pt x="683" y="3973"/>
                    <a:pt x="679" y="3972"/>
                    <a:pt x="674" y="3975"/>
                  </a:cubicBezTo>
                  <a:cubicBezTo>
                    <a:pt x="672" y="3977"/>
                    <a:pt x="667" y="3977"/>
                    <a:pt x="664" y="3977"/>
                  </a:cubicBezTo>
                  <a:cubicBezTo>
                    <a:pt x="655" y="3976"/>
                    <a:pt x="645" y="3974"/>
                    <a:pt x="636" y="3973"/>
                  </a:cubicBezTo>
                  <a:cubicBezTo>
                    <a:pt x="628" y="3972"/>
                    <a:pt x="628" y="3971"/>
                    <a:pt x="628" y="3963"/>
                  </a:cubicBezTo>
                  <a:cubicBezTo>
                    <a:pt x="627" y="3946"/>
                    <a:pt x="627" y="3929"/>
                    <a:pt x="626" y="3911"/>
                  </a:cubicBezTo>
                  <a:cubicBezTo>
                    <a:pt x="626" y="3911"/>
                    <a:pt x="626" y="3911"/>
                    <a:pt x="626" y="3911"/>
                  </a:cubicBezTo>
                  <a:cubicBezTo>
                    <a:pt x="626" y="3898"/>
                    <a:pt x="626" y="3885"/>
                    <a:pt x="626" y="3871"/>
                  </a:cubicBezTo>
                  <a:cubicBezTo>
                    <a:pt x="626" y="3863"/>
                    <a:pt x="627" y="3855"/>
                    <a:pt x="622" y="3847"/>
                  </a:cubicBezTo>
                  <a:cubicBezTo>
                    <a:pt x="622" y="3847"/>
                    <a:pt x="622" y="3846"/>
                    <a:pt x="622" y="3845"/>
                  </a:cubicBezTo>
                  <a:cubicBezTo>
                    <a:pt x="622" y="3831"/>
                    <a:pt x="621" y="3818"/>
                    <a:pt x="622" y="3804"/>
                  </a:cubicBezTo>
                  <a:cubicBezTo>
                    <a:pt x="622" y="3793"/>
                    <a:pt x="627" y="3784"/>
                    <a:pt x="636" y="3777"/>
                  </a:cubicBezTo>
                  <a:cubicBezTo>
                    <a:pt x="649" y="3766"/>
                    <a:pt x="661" y="3755"/>
                    <a:pt x="673" y="3744"/>
                  </a:cubicBezTo>
                  <a:cubicBezTo>
                    <a:pt x="682" y="3735"/>
                    <a:pt x="683" y="3721"/>
                    <a:pt x="674" y="3712"/>
                  </a:cubicBezTo>
                  <a:cubicBezTo>
                    <a:pt x="670" y="3709"/>
                    <a:pt x="666" y="3705"/>
                    <a:pt x="662" y="3701"/>
                  </a:cubicBezTo>
                  <a:cubicBezTo>
                    <a:pt x="660" y="3700"/>
                    <a:pt x="658" y="3698"/>
                    <a:pt x="657" y="3698"/>
                  </a:cubicBezTo>
                  <a:cubicBezTo>
                    <a:pt x="650" y="3698"/>
                    <a:pt x="648" y="3697"/>
                    <a:pt x="651" y="3690"/>
                  </a:cubicBezTo>
                  <a:cubicBezTo>
                    <a:pt x="652" y="3689"/>
                    <a:pt x="648" y="3685"/>
                    <a:pt x="646" y="3684"/>
                  </a:cubicBezTo>
                  <a:cubicBezTo>
                    <a:pt x="642" y="3681"/>
                    <a:pt x="636" y="3680"/>
                    <a:pt x="633" y="3675"/>
                  </a:cubicBezTo>
                  <a:cubicBezTo>
                    <a:pt x="631" y="3672"/>
                    <a:pt x="627" y="3671"/>
                    <a:pt x="628" y="3666"/>
                  </a:cubicBezTo>
                  <a:cubicBezTo>
                    <a:pt x="629" y="3661"/>
                    <a:pt x="627" y="3655"/>
                    <a:pt x="632" y="3650"/>
                  </a:cubicBezTo>
                  <a:cubicBezTo>
                    <a:pt x="637" y="3647"/>
                    <a:pt x="637" y="3642"/>
                    <a:pt x="636" y="3637"/>
                  </a:cubicBezTo>
                  <a:cubicBezTo>
                    <a:pt x="628" y="3607"/>
                    <a:pt x="622" y="3577"/>
                    <a:pt x="614" y="3547"/>
                  </a:cubicBezTo>
                  <a:cubicBezTo>
                    <a:pt x="611" y="3535"/>
                    <a:pt x="611" y="3523"/>
                    <a:pt x="613" y="3512"/>
                  </a:cubicBezTo>
                  <a:cubicBezTo>
                    <a:pt x="616" y="3495"/>
                    <a:pt x="619" y="3479"/>
                    <a:pt x="621" y="3463"/>
                  </a:cubicBezTo>
                  <a:cubicBezTo>
                    <a:pt x="622" y="3457"/>
                    <a:pt x="624" y="3454"/>
                    <a:pt x="629" y="3451"/>
                  </a:cubicBezTo>
                  <a:cubicBezTo>
                    <a:pt x="650" y="3441"/>
                    <a:pt x="671" y="3430"/>
                    <a:pt x="691" y="3419"/>
                  </a:cubicBezTo>
                  <a:cubicBezTo>
                    <a:pt x="696" y="3416"/>
                    <a:pt x="699" y="3415"/>
                    <a:pt x="703" y="3420"/>
                  </a:cubicBezTo>
                  <a:cubicBezTo>
                    <a:pt x="706" y="3423"/>
                    <a:pt x="708" y="3425"/>
                    <a:pt x="709" y="3425"/>
                  </a:cubicBezTo>
                  <a:cubicBezTo>
                    <a:pt x="715" y="3436"/>
                    <a:pt x="715" y="3436"/>
                    <a:pt x="715" y="3436"/>
                  </a:cubicBezTo>
                  <a:cubicBezTo>
                    <a:pt x="748" y="3451"/>
                    <a:pt x="748" y="3451"/>
                    <a:pt x="748" y="3451"/>
                  </a:cubicBezTo>
                  <a:cubicBezTo>
                    <a:pt x="808" y="3572"/>
                    <a:pt x="808" y="3572"/>
                    <a:pt x="808" y="3572"/>
                  </a:cubicBezTo>
                  <a:cubicBezTo>
                    <a:pt x="840" y="3579"/>
                    <a:pt x="840" y="3579"/>
                    <a:pt x="840" y="3579"/>
                  </a:cubicBezTo>
                  <a:cubicBezTo>
                    <a:pt x="840" y="3603"/>
                    <a:pt x="840" y="3603"/>
                    <a:pt x="840" y="3603"/>
                  </a:cubicBezTo>
                  <a:cubicBezTo>
                    <a:pt x="856" y="3604"/>
                    <a:pt x="856" y="3604"/>
                    <a:pt x="856" y="3604"/>
                  </a:cubicBezTo>
                  <a:cubicBezTo>
                    <a:pt x="863" y="3610"/>
                    <a:pt x="863" y="3610"/>
                    <a:pt x="863" y="3610"/>
                  </a:cubicBezTo>
                  <a:cubicBezTo>
                    <a:pt x="883" y="3613"/>
                    <a:pt x="883" y="3613"/>
                    <a:pt x="883" y="3613"/>
                  </a:cubicBezTo>
                  <a:cubicBezTo>
                    <a:pt x="899" y="3615"/>
                    <a:pt x="899" y="3615"/>
                    <a:pt x="899" y="3615"/>
                  </a:cubicBezTo>
                  <a:cubicBezTo>
                    <a:pt x="895" y="3649"/>
                    <a:pt x="895" y="3649"/>
                    <a:pt x="895" y="3649"/>
                  </a:cubicBezTo>
                  <a:cubicBezTo>
                    <a:pt x="900" y="3654"/>
                    <a:pt x="900" y="3654"/>
                    <a:pt x="900" y="3654"/>
                  </a:cubicBezTo>
                  <a:cubicBezTo>
                    <a:pt x="921" y="3658"/>
                    <a:pt x="921" y="3658"/>
                    <a:pt x="921" y="3658"/>
                  </a:cubicBezTo>
                  <a:cubicBezTo>
                    <a:pt x="922" y="3683"/>
                    <a:pt x="922" y="3683"/>
                    <a:pt x="922" y="3683"/>
                  </a:cubicBezTo>
                  <a:cubicBezTo>
                    <a:pt x="1001" y="3699"/>
                    <a:pt x="1001" y="3699"/>
                    <a:pt x="1001" y="3699"/>
                  </a:cubicBezTo>
                  <a:cubicBezTo>
                    <a:pt x="991" y="3753"/>
                    <a:pt x="991" y="3753"/>
                    <a:pt x="991" y="3753"/>
                  </a:cubicBezTo>
                  <a:cubicBezTo>
                    <a:pt x="946" y="3745"/>
                    <a:pt x="946" y="3745"/>
                    <a:pt x="946" y="3745"/>
                  </a:cubicBezTo>
                  <a:cubicBezTo>
                    <a:pt x="911" y="3942"/>
                    <a:pt x="911" y="3942"/>
                    <a:pt x="911" y="3942"/>
                  </a:cubicBezTo>
                  <a:cubicBezTo>
                    <a:pt x="910" y="3943"/>
                    <a:pt x="909" y="3944"/>
                    <a:pt x="909" y="3945"/>
                  </a:cubicBezTo>
                  <a:cubicBezTo>
                    <a:pt x="901" y="3956"/>
                    <a:pt x="903" y="3972"/>
                    <a:pt x="913" y="3981"/>
                  </a:cubicBezTo>
                  <a:cubicBezTo>
                    <a:pt x="916" y="3983"/>
                    <a:pt x="914" y="3984"/>
                    <a:pt x="913" y="3985"/>
                  </a:cubicBezTo>
                  <a:close/>
                  <a:moveTo>
                    <a:pt x="1268" y="3576"/>
                  </a:moveTo>
                  <a:cubicBezTo>
                    <a:pt x="1265" y="3591"/>
                    <a:pt x="1262" y="3606"/>
                    <a:pt x="1259" y="3622"/>
                  </a:cubicBezTo>
                  <a:cubicBezTo>
                    <a:pt x="1259" y="3623"/>
                    <a:pt x="1259" y="3624"/>
                    <a:pt x="1258" y="3626"/>
                  </a:cubicBezTo>
                  <a:cubicBezTo>
                    <a:pt x="1257" y="3635"/>
                    <a:pt x="1259" y="3637"/>
                    <a:pt x="1268" y="3639"/>
                  </a:cubicBezTo>
                  <a:cubicBezTo>
                    <a:pt x="1285" y="3643"/>
                    <a:pt x="1303" y="3646"/>
                    <a:pt x="1320" y="3650"/>
                  </a:cubicBezTo>
                  <a:cubicBezTo>
                    <a:pt x="1334" y="3653"/>
                    <a:pt x="1332" y="3650"/>
                    <a:pt x="1329" y="3664"/>
                  </a:cubicBezTo>
                  <a:cubicBezTo>
                    <a:pt x="1326" y="3682"/>
                    <a:pt x="1326" y="3683"/>
                    <a:pt x="1343" y="3687"/>
                  </a:cubicBezTo>
                  <a:cubicBezTo>
                    <a:pt x="1351" y="3689"/>
                    <a:pt x="1358" y="3691"/>
                    <a:pt x="1365" y="3692"/>
                  </a:cubicBezTo>
                  <a:cubicBezTo>
                    <a:pt x="1369" y="3693"/>
                    <a:pt x="1371" y="3694"/>
                    <a:pt x="1370" y="3699"/>
                  </a:cubicBezTo>
                  <a:cubicBezTo>
                    <a:pt x="1368" y="3703"/>
                    <a:pt x="1368" y="3707"/>
                    <a:pt x="1368" y="3711"/>
                  </a:cubicBezTo>
                  <a:cubicBezTo>
                    <a:pt x="1368" y="3715"/>
                    <a:pt x="1368" y="3719"/>
                    <a:pt x="1370" y="3722"/>
                  </a:cubicBezTo>
                  <a:cubicBezTo>
                    <a:pt x="1374" y="3727"/>
                    <a:pt x="1373" y="3731"/>
                    <a:pt x="1372" y="3736"/>
                  </a:cubicBezTo>
                  <a:cubicBezTo>
                    <a:pt x="1370" y="3743"/>
                    <a:pt x="1369" y="3749"/>
                    <a:pt x="1367" y="3756"/>
                  </a:cubicBezTo>
                  <a:cubicBezTo>
                    <a:pt x="1367" y="3760"/>
                    <a:pt x="1365" y="3761"/>
                    <a:pt x="1362" y="3759"/>
                  </a:cubicBezTo>
                  <a:cubicBezTo>
                    <a:pt x="1352" y="3752"/>
                    <a:pt x="1341" y="3746"/>
                    <a:pt x="1331" y="3738"/>
                  </a:cubicBezTo>
                  <a:cubicBezTo>
                    <a:pt x="1325" y="3734"/>
                    <a:pt x="1319" y="3734"/>
                    <a:pt x="1312" y="3738"/>
                  </a:cubicBezTo>
                  <a:cubicBezTo>
                    <a:pt x="1304" y="3744"/>
                    <a:pt x="1297" y="3750"/>
                    <a:pt x="1291" y="3759"/>
                  </a:cubicBezTo>
                  <a:cubicBezTo>
                    <a:pt x="1280" y="3776"/>
                    <a:pt x="1271" y="3794"/>
                    <a:pt x="1263" y="3812"/>
                  </a:cubicBezTo>
                  <a:cubicBezTo>
                    <a:pt x="1260" y="3819"/>
                    <a:pt x="1255" y="3825"/>
                    <a:pt x="1251" y="3831"/>
                  </a:cubicBezTo>
                  <a:cubicBezTo>
                    <a:pt x="1239" y="3845"/>
                    <a:pt x="1228" y="3859"/>
                    <a:pt x="1219" y="3875"/>
                  </a:cubicBezTo>
                  <a:cubicBezTo>
                    <a:pt x="1217" y="3878"/>
                    <a:pt x="1213" y="3881"/>
                    <a:pt x="1209" y="3883"/>
                  </a:cubicBezTo>
                  <a:cubicBezTo>
                    <a:pt x="1203" y="3887"/>
                    <a:pt x="1201" y="3886"/>
                    <a:pt x="1199" y="3878"/>
                  </a:cubicBezTo>
                  <a:cubicBezTo>
                    <a:pt x="1197" y="3875"/>
                    <a:pt x="1196" y="3871"/>
                    <a:pt x="1196" y="3867"/>
                  </a:cubicBezTo>
                  <a:cubicBezTo>
                    <a:pt x="1195" y="3862"/>
                    <a:pt x="1192" y="3859"/>
                    <a:pt x="1187" y="3857"/>
                  </a:cubicBezTo>
                  <a:cubicBezTo>
                    <a:pt x="1175" y="3851"/>
                    <a:pt x="1164" y="3844"/>
                    <a:pt x="1152" y="3838"/>
                  </a:cubicBezTo>
                  <a:cubicBezTo>
                    <a:pt x="1150" y="3838"/>
                    <a:pt x="1147" y="3837"/>
                    <a:pt x="1146" y="3837"/>
                  </a:cubicBezTo>
                  <a:cubicBezTo>
                    <a:pt x="1137" y="3840"/>
                    <a:pt x="1129" y="3842"/>
                    <a:pt x="1121" y="3846"/>
                  </a:cubicBezTo>
                  <a:cubicBezTo>
                    <a:pt x="1117" y="3847"/>
                    <a:pt x="1114" y="3851"/>
                    <a:pt x="1111" y="3854"/>
                  </a:cubicBezTo>
                  <a:cubicBezTo>
                    <a:pt x="1106" y="3862"/>
                    <a:pt x="1101" y="3870"/>
                    <a:pt x="1095" y="3878"/>
                  </a:cubicBezTo>
                  <a:cubicBezTo>
                    <a:pt x="1092" y="3883"/>
                    <a:pt x="1089" y="3886"/>
                    <a:pt x="1086" y="3890"/>
                  </a:cubicBezTo>
                  <a:cubicBezTo>
                    <a:pt x="1083" y="3894"/>
                    <a:pt x="1081" y="3898"/>
                    <a:pt x="1079" y="3902"/>
                  </a:cubicBezTo>
                  <a:cubicBezTo>
                    <a:pt x="1077" y="3909"/>
                    <a:pt x="1074" y="3912"/>
                    <a:pt x="1068" y="3909"/>
                  </a:cubicBezTo>
                  <a:cubicBezTo>
                    <a:pt x="1059" y="3906"/>
                    <a:pt x="1051" y="3909"/>
                    <a:pt x="1043" y="3911"/>
                  </a:cubicBezTo>
                  <a:cubicBezTo>
                    <a:pt x="1034" y="3913"/>
                    <a:pt x="1026" y="3916"/>
                    <a:pt x="1018" y="3917"/>
                  </a:cubicBezTo>
                  <a:cubicBezTo>
                    <a:pt x="1012" y="3919"/>
                    <a:pt x="1006" y="3918"/>
                    <a:pt x="1000" y="3919"/>
                  </a:cubicBezTo>
                  <a:cubicBezTo>
                    <a:pt x="995" y="3920"/>
                    <a:pt x="991" y="3921"/>
                    <a:pt x="986" y="3922"/>
                  </a:cubicBezTo>
                  <a:cubicBezTo>
                    <a:pt x="982" y="3924"/>
                    <a:pt x="979" y="3927"/>
                    <a:pt x="975" y="3929"/>
                  </a:cubicBezTo>
                  <a:cubicBezTo>
                    <a:pt x="968" y="3932"/>
                    <a:pt x="964" y="3937"/>
                    <a:pt x="964" y="3946"/>
                  </a:cubicBezTo>
                  <a:cubicBezTo>
                    <a:pt x="963" y="3953"/>
                    <a:pt x="962" y="3953"/>
                    <a:pt x="955" y="3951"/>
                  </a:cubicBezTo>
                  <a:cubicBezTo>
                    <a:pt x="942" y="3948"/>
                    <a:pt x="929" y="3946"/>
                    <a:pt x="917" y="3942"/>
                  </a:cubicBezTo>
                  <a:cubicBezTo>
                    <a:pt x="916" y="3942"/>
                    <a:pt x="916" y="3942"/>
                    <a:pt x="916" y="3942"/>
                  </a:cubicBezTo>
                  <a:cubicBezTo>
                    <a:pt x="949" y="3750"/>
                    <a:pt x="949" y="3750"/>
                    <a:pt x="949" y="3750"/>
                  </a:cubicBezTo>
                  <a:cubicBezTo>
                    <a:pt x="994" y="3758"/>
                    <a:pt x="994" y="3758"/>
                    <a:pt x="994" y="3758"/>
                  </a:cubicBezTo>
                  <a:cubicBezTo>
                    <a:pt x="1006" y="3696"/>
                    <a:pt x="1006" y="3696"/>
                    <a:pt x="1006" y="3696"/>
                  </a:cubicBezTo>
                  <a:cubicBezTo>
                    <a:pt x="926" y="3680"/>
                    <a:pt x="926" y="3680"/>
                    <a:pt x="926" y="3680"/>
                  </a:cubicBezTo>
                  <a:cubicBezTo>
                    <a:pt x="926" y="3654"/>
                    <a:pt x="926" y="3654"/>
                    <a:pt x="926" y="3654"/>
                  </a:cubicBezTo>
                  <a:cubicBezTo>
                    <a:pt x="902" y="3650"/>
                    <a:pt x="902" y="3650"/>
                    <a:pt x="902" y="3650"/>
                  </a:cubicBezTo>
                  <a:cubicBezTo>
                    <a:pt x="900" y="3647"/>
                    <a:pt x="900" y="3647"/>
                    <a:pt x="900" y="3647"/>
                  </a:cubicBezTo>
                  <a:cubicBezTo>
                    <a:pt x="904" y="3616"/>
                    <a:pt x="904" y="3616"/>
                    <a:pt x="904" y="3616"/>
                  </a:cubicBezTo>
                  <a:cubicBezTo>
                    <a:pt x="912" y="3617"/>
                    <a:pt x="912" y="3617"/>
                    <a:pt x="912" y="3617"/>
                  </a:cubicBezTo>
                  <a:cubicBezTo>
                    <a:pt x="918" y="3589"/>
                    <a:pt x="918" y="3589"/>
                    <a:pt x="918" y="3589"/>
                  </a:cubicBezTo>
                  <a:cubicBezTo>
                    <a:pt x="975" y="3598"/>
                    <a:pt x="975" y="3598"/>
                    <a:pt x="975" y="3598"/>
                  </a:cubicBezTo>
                  <a:cubicBezTo>
                    <a:pt x="984" y="3584"/>
                    <a:pt x="984" y="3584"/>
                    <a:pt x="984" y="3584"/>
                  </a:cubicBezTo>
                  <a:cubicBezTo>
                    <a:pt x="982" y="3574"/>
                    <a:pt x="982" y="3574"/>
                    <a:pt x="982" y="3574"/>
                  </a:cubicBezTo>
                  <a:cubicBezTo>
                    <a:pt x="977" y="3568"/>
                    <a:pt x="977" y="3568"/>
                    <a:pt x="977" y="3568"/>
                  </a:cubicBezTo>
                  <a:cubicBezTo>
                    <a:pt x="1029" y="3577"/>
                    <a:pt x="1029" y="3577"/>
                    <a:pt x="1029" y="3577"/>
                  </a:cubicBezTo>
                  <a:cubicBezTo>
                    <a:pt x="1041" y="3524"/>
                    <a:pt x="1041" y="3524"/>
                    <a:pt x="1041" y="3524"/>
                  </a:cubicBezTo>
                  <a:cubicBezTo>
                    <a:pt x="1087" y="3532"/>
                    <a:pt x="1087" y="3532"/>
                    <a:pt x="1087" y="3532"/>
                  </a:cubicBezTo>
                  <a:cubicBezTo>
                    <a:pt x="1101" y="3472"/>
                    <a:pt x="1101" y="3472"/>
                    <a:pt x="1101" y="3472"/>
                  </a:cubicBezTo>
                  <a:cubicBezTo>
                    <a:pt x="1209" y="3494"/>
                    <a:pt x="1209" y="3494"/>
                    <a:pt x="1209" y="3494"/>
                  </a:cubicBezTo>
                  <a:cubicBezTo>
                    <a:pt x="1280" y="3509"/>
                    <a:pt x="1280" y="3509"/>
                    <a:pt x="1280" y="3509"/>
                  </a:cubicBezTo>
                  <a:cubicBezTo>
                    <a:pt x="1280" y="3510"/>
                    <a:pt x="1280" y="3511"/>
                    <a:pt x="1280" y="3511"/>
                  </a:cubicBezTo>
                  <a:cubicBezTo>
                    <a:pt x="1276" y="3533"/>
                    <a:pt x="1272" y="3555"/>
                    <a:pt x="1268" y="3576"/>
                  </a:cubicBezTo>
                  <a:close/>
                  <a:moveTo>
                    <a:pt x="1464" y="3473"/>
                  </a:moveTo>
                  <a:cubicBezTo>
                    <a:pt x="1464" y="3477"/>
                    <a:pt x="1463" y="3479"/>
                    <a:pt x="1458" y="3478"/>
                  </a:cubicBezTo>
                  <a:cubicBezTo>
                    <a:pt x="1439" y="3473"/>
                    <a:pt x="1419" y="3470"/>
                    <a:pt x="1400" y="3466"/>
                  </a:cubicBezTo>
                  <a:cubicBezTo>
                    <a:pt x="1391" y="3464"/>
                    <a:pt x="1389" y="3465"/>
                    <a:pt x="1386" y="3474"/>
                  </a:cubicBezTo>
                  <a:cubicBezTo>
                    <a:pt x="1383" y="3487"/>
                    <a:pt x="1381" y="3500"/>
                    <a:pt x="1377" y="3513"/>
                  </a:cubicBezTo>
                  <a:cubicBezTo>
                    <a:pt x="1375" y="3523"/>
                    <a:pt x="1375" y="3523"/>
                    <a:pt x="1366" y="3521"/>
                  </a:cubicBezTo>
                  <a:cubicBezTo>
                    <a:pt x="1344" y="3515"/>
                    <a:pt x="1322" y="3511"/>
                    <a:pt x="1300" y="3506"/>
                  </a:cubicBezTo>
                  <a:cubicBezTo>
                    <a:pt x="1296" y="3505"/>
                    <a:pt x="1293" y="3504"/>
                    <a:pt x="1289" y="3504"/>
                  </a:cubicBezTo>
                  <a:cubicBezTo>
                    <a:pt x="1287" y="3504"/>
                    <a:pt x="1285" y="3504"/>
                    <a:pt x="1283" y="3505"/>
                  </a:cubicBezTo>
                  <a:cubicBezTo>
                    <a:pt x="1212" y="3490"/>
                    <a:pt x="1212" y="3490"/>
                    <a:pt x="1212" y="3490"/>
                  </a:cubicBezTo>
                  <a:cubicBezTo>
                    <a:pt x="1222" y="3432"/>
                    <a:pt x="1222" y="3432"/>
                    <a:pt x="1222" y="3432"/>
                  </a:cubicBezTo>
                  <a:cubicBezTo>
                    <a:pt x="1193" y="3425"/>
                    <a:pt x="1193" y="3425"/>
                    <a:pt x="1193" y="3425"/>
                  </a:cubicBezTo>
                  <a:cubicBezTo>
                    <a:pt x="1209" y="3332"/>
                    <a:pt x="1209" y="3332"/>
                    <a:pt x="1209" y="3332"/>
                  </a:cubicBezTo>
                  <a:cubicBezTo>
                    <a:pt x="1182" y="3325"/>
                    <a:pt x="1182" y="3325"/>
                    <a:pt x="1182" y="3325"/>
                  </a:cubicBezTo>
                  <a:cubicBezTo>
                    <a:pt x="1186" y="3296"/>
                    <a:pt x="1186" y="3296"/>
                    <a:pt x="1186" y="3296"/>
                  </a:cubicBezTo>
                  <a:cubicBezTo>
                    <a:pt x="1125" y="3283"/>
                    <a:pt x="1125" y="3283"/>
                    <a:pt x="1125" y="3283"/>
                  </a:cubicBezTo>
                  <a:cubicBezTo>
                    <a:pt x="1129" y="3251"/>
                    <a:pt x="1129" y="3251"/>
                    <a:pt x="1129" y="3251"/>
                  </a:cubicBezTo>
                  <a:cubicBezTo>
                    <a:pt x="1116" y="3247"/>
                    <a:pt x="1116" y="3247"/>
                    <a:pt x="1116" y="3247"/>
                  </a:cubicBezTo>
                  <a:cubicBezTo>
                    <a:pt x="1120" y="3219"/>
                    <a:pt x="1120" y="3219"/>
                    <a:pt x="1120" y="3219"/>
                  </a:cubicBezTo>
                  <a:cubicBezTo>
                    <a:pt x="1152" y="3225"/>
                    <a:pt x="1152" y="3225"/>
                    <a:pt x="1152" y="3225"/>
                  </a:cubicBezTo>
                  <a:cubicBezTo>
                    <a:pt x="1162" y="3172"/>
                    <a:pt x="1162" y="3172"/>
                    <a:pt x="1162" y="3172"/>
                  </a:cubicBezTo>
                  <a:cubicBezTo>
                    <a:pt x="1145" y="3161"/>
                    <a:pt x="1145" y="3161"/>
                    <a:pt x="1145" y="3161"/>
                  </a:cubicBezTo>
                  <a:cubicBezTo>
                    <a:pt x="1146" y="3153"/>
                    <a:pt x="1146" y="3153"/>
                    <a:pt x="1146" y="3153"/>
                  </a:cubicBezTo>
                  <a:cubicBezTo>
                    <a:pt x="1155" y="3148"/>
                    <a:pt x="1155" y="3148"/>
                    <a:pt x="1155" y="3148"/>
                  </a:cubicBezTo>
                  <a:cubicBezTo>
                    <a:pt x="1157" y="3136"/>
                    <a:pt x="1157" y="3136"/>
                    <a:pt x="1157" y="3136"/>
                  </a:cubicBezTo>
                  <a:cubicBezTo>
                    <a:pt x="1167" y="3121"/>
                    <a:pt x="1167" y="3121"/>
                    <a:pt x="1167" y="3121"/>
                  </a:cubicBezTo>
                  <a:cubicBezTo>
                    <a:pt x="1170" y="3099"/>
                    <a:pt x="1170" y="3099"/>
                    <a:pt x="1170" y="3099"/>
                  </a:cubicBezTo>
                  <a:cubicBezTo>
                    <a:pt x="1118" y="3087"/>
                    <a:pt x="1118" y="3087"/>
                    <a:pt x="1118" y="3087"/>
                  </a:cubicBezTo>
                  <a:cubicBezTo>
                    <a:pt x="1118" y="3085"/>
                    <a:pt x="1118" y="3085"/>
                    <a:pt x="1118" y="3085"/>
                  </a:cubicBezTo>
                  <a:cubicBezTo>
                    <a:pt x="1139" y="2975"/>
                    <a:pt x="1139" y="2975"/>
                    <a:pt x="1139" y="2975"/>
                  </a:cubicBezTo>
                  <a:cubicBezTo>
                    <a:pt x="1143" y="2962"/>
                    <a:pt x="1143" y="2962"/>
                    <a:pt x="1143" y="2962"/>
                  </a:cubicBezTo>
                  <a:cubicBezTo>
                    <a:pt x="1139" y="2957"/>
                    <a:pt x="1139" y="2957"/>
                    <a:pt x="1139" y="2957"/>
                  </a:cubicBezTo>
                  <a:cubicBezTo>
                    <a:pt x="1148" y="2912"/>
                    <a:pt x="1148" y="2912"/>
                    <a:pt x="1148" y="2912"/>
                  </a:cubicBezTo>
                  <a:cubicBezTo>
                    <a:pt x="1156" y="2912"/>
                    <a:pt x="1156" y="2912"/>
                    <a:pt x="1156" y="2912"/>
                  </a:cubicBezTo>
                  <a:cubicBezTo>
                    <a:pt x="1169" y="2850"/>
                    <a:pt x="1169" y="2850"/>
                    <a:pt x="1169" y="2850"/>
                  </a:cubicBezTo>
                  <a:cubicBezTo>
                    <a:pt x="1154" y="2845"/>
                    <a:pt x="1154" y="2845"/>
                    <a:pt x="1154" y="2845"/>
                  </a:cubicBezTo>
                  <a:cubicBezTo>
                    <a:pt x="1168" y="2792"/>
                    <a:pt x="1168" y="2792"/>
                    <a:pt x="1168" y="2792"/>
                  </a:cubicBezTo>
                  <a:cubicBezTo>
                    <a:pt x="1185" y="2794"/>
                    <a:pt x="1185" y="2794"/>
                    <a:pt x="1185" y="2794"/>
                  </a:cubicBezTo>
                  <a:cubicBezTo>
                    <a:pt x="1191" y="2763"/>
                    <a:pt x="1191" y="2763"/>
                    <a:pt x="1191" y="2763"/>
                  </a:cubicBezTo>
                  <a:cubicBezTo>
                    <a:pt x="1254" y="2775"/>
                    <a:pt x="1254" y="2775"/>
                    <a:pt x="1254" y="2775"/>
                  </a:cubicBezTo>
                  <a:cubicBezTo>
                    <a:pt x="1257" y="2756"/>
                    <a:pt x="1257" y="2756"/>
                    <a:pt x="1257" y="2756"/>
                  </a:cubicBezTo>
                  <a:cubicBezTo>
                    <a:pt x="1260" y="2754"/>
                    <a:pt x="1260" y="2754"/>
                    <a:pt x="1260" y="2754"/>
                  </a:cubicBezTo>
                  <a:cubicBezTo>
                    <a:pt x="1396" y="2785"/>
                    <a:pt x="1396" y="2785"/>
                    <a:pt x="1396" y="2785"/>
                  </a:cubicBezTo>
                  <a:cubicBezTo>
                    <a:pt x="1415" y="2690"/>
                    <a:pt x="1415" y="2690"/>
                    <a:pt x="1415" y="2690"/>
                  </a:cubicBezTo>
                  <a:cubicBezTo>
                    <a:pt x="1542" y="2718"/>
                    <a:pt x="1542" y="2718"/>
                    <a:pt x="1542" y="2718"/>
                  </a:cubicBezTo>
                  <a:cubicBezTo>
                    <a:pt x="1602" y="2731"/>
                    <a:pt x="1602" y="2731"/>
                    <a:pt x="1602" y="2731"/>
                  </a:cubicBezTo>
                  <a:cubicBezTo>
                    <a:pt x="1589" y="2794"/>
                    <a:pt x="1589" y="2794"/>
                    <a:pt x="1589" y="2794"/>
                  </a:cubicBezTo>
                  <a:cubicBezTo>
                    <a:pt x="1606" y="2799"/>
                    <a:pt x="1606" y="2799"/>
                    <a:pt x="1606" y="2799"/>
                  </a:cubicBezTo>
                  <a:cubicBezTo>
                    <a:pt x="1594" y="2860"/>
                    <a:pt x="1594" y="2860"/>
                    <a:pt x="1594" y="2860"/>
                  </a:cubicBezTo>
                  <a:cubicBezTo>
                    <a:pt x="1609" y="2865"/>
                    <a:pt x="1609" y="2865"/>
                    <a:pt x="1609" y="2865"/>
                  </a:cubicBezTo>
                  <a:cubicBezTo>
                    <a:pt x="1597" y="2926"/>
                    <a:pt x="1597" y="2926"/>
                    <a:pt x="1597" y="2926"/>
                  </a:cubicBezTo>
                  <a:cubicBezTo>
                    <a:pt x="1612" y="2932"/>
                    <a:pt x="1612" y="2932"/>
                    <a:pt x="1612" y="2932"/>
                  </a:cubicBezTo>
                  <a:cubicBezTo>
                    <a:pt x="1607" y="2958"/>
                    <a:pt x="1607" y="2958"/>
                    <a:pt x="1607" y="2958"/>
                  </a:cubicBezTo>
                  <a:cubicBezTo>
                    <a:pt x="1591" y="2955"/>
                    <a:pt x="1591" y="2955"/>
                    <a:pt x="1591" y="2955"/>
                  </a:cubicBezTo>
                  <a:cubicBezTo>
                    <a:pt x="1585" y="2991"/>
                    <a:pt x="1585" y="2991"/>
                    <a:pt x="1585" y="2991"/>
                  </a:cubicBezTo>
                  <a:cubicBezTo>
                    <a:pt x="1599" y="2995"/>
                    <a:pt x="1599" y="2995"/>
                    <a:pt x="1599" y="2995"/>
                  </a:cubicBezTo>
                  <a:cubicBezTo>
                    <a:pt x="1593" y="3021"/>
                    <a:pt x="1593" y="3021"/>
                    <a:pt x="1593" y="3021"/>
                  </a:cubicBezTo>
                  <a:cubicBezTo>
                    <a:pt x="1586" y="3021"/>
                    <a:pt x="1586" y="3021"/>
                    <a:pt x="1586" y="3021"/>
                  </a:cubicBezTo>
                  <a:cubicBezTo>
                    <a:pt x="1580" y="3051"/>
                    <a:pt x="1580" y="3051"/>
                    <a:pt x="1580" y="3051"/>
                  </a:cubicBezTo>
                  <a:cubicBezTo>
                    <a:pt x="1571" y="3051"/>
                    <a:pt x="1571" y="3051"/>
                    <a:pt x="1571" y="3051"/>
                  </a:cubicBezTo>
                  <a:cubicBezTo>
                    <a:pt x="1567" y="3066"/>
                    <a:pt x="1567" y="3066"/>
                    <a:pt x="1567" y="3066"/>
                  </a:cubicBezTo>
                  <a:cubicBezTo>
                    <a:pt x="1552" y="3063"/>
                    <a:pt x="1552" y="3063"/>
                    <a:pt x="1552" y="3063"/>
                  </a:cubicBezTo>
                  <a:cubicBezTo>
                    <a:pt x="1549" y="3078"/>
                    <a:pt x="1549" y="3078"/>
                    <a:pt x="1549" y="3078"/>
                  </a:cubicBezTo>
                  <a:cubicBezTo>
                    <a:pt x="1526" y="3075"/>
                    <a:pt x="1526" y="3075"/>
                    <a:pt x="1526" y="3075"/>
                  </a:cubicBezTo>
                  <a:cubicBezTo>
                    <a:pt x="1520" y="3097"/>
                    <a:pt x="1520" y="3097"/>
                    <a:pt x="1520" y="3097"/>
                  </a:cubicBezTo>
                  <a:cubicBezTo>
                    <a:pt x="1493" y="3082"/>
                    <a:pt x="1493" y="3082"/>
                    <a:pt x="1493" y="3082"/>
                  </a:cubicBezTo>
                  <a:cubicBezTo>
                    <a:pt x="1474" y="3096"/>
                    <a:pt x="1474" y="3096"/>
                    <a:pt x="1474" y="3096"/>
                  </a:cubicBezTo>
                  <a:cubicBezTo>
                    <a:pt x="1486" y="3096"/>
                    <a:pt x="1486" y="3096"/>
                    <a:pt x="1486" y="3096"/>
                  </a:cubicBezTo>
                  <a:cubicBezTo>
                    <a:pt x="1486" y="3103"/>
                    <a:pt x="1486" y="3103"/>
                    <a:pt x="1486" y="3103"/>
                  </a:cubicBezTo>
                  <a:cubicBezTo>
                    <a:pt x="1499" y="3106"/>
                    <a:pt x="1499" y="3106"/>
                    <a:pt x="1499" y="3106"/>
                  </a:cubicBezTo>
                  <a:cubicBezTo>
                    <a:pt x="1503" y="3111"/>
                    <a:pt x="1503" y="3111"/>
                    <a:pt x="1503" y="3111"/>
                  </a:cubicBezTo>
                  <a:cubicBezTo>
                    <a:pt x="1495" y="3118"/>
                    <a:pt x="1495" y="3118"/>
                    <a:pt x="1495" y="3118"/>
                  </a:cubicBezTo>
                  <a:cubicBezTo>
                    <a:pt x="1506" y="3122"/>
                    <a:pt x="1506" y="3122"/>
                    <a:pt x="1506" y="3122"/>
                  </a:cubicBezTo>
                  <a:cubicBezTo>
                    <a:pt x="1504" y="3127"/>
                    <a:pt x="1504" y="3127"/>
                    <a:pt x="1504" y="3127"/>
                  </a:cubicBezTo>
                  <a:cubicBezTo>
                    <a:pt x="1496" y="3125"/>
                    <a:pt x="1496" y="3125"/>
                    <a:pt x="1496" y="3125"/>
                  </a:cubicBezTo>
                  <a:cubicBezTo>
                    <a:pt x="1495" y="3141"/>
                    <a:pt x="1495" y="3141"/>
                    <a:pt x="1495" y="3141"/>
                  </a:cubicBezTo>
                  <a:cubicBezTo>
                    <a:pt x="1501" y="3146"/>
                    <a:pt x="1501" y="3146"/>
                    <a:pt x="1501" y="3146"/>
                  </a:cubicBezTo>
                  <a:cubicBezTo>
                    <a:pt x="1498" y="3171"/>
                    <a:pt x="1498" y="3171"/>
                    <a:pt x="1498" y="3171"/>
                  </a:cubicBezTo>
                  <a:cubicBezTo>
                    <a:pt x="1510" y="3175"/>
                    <a:pt x="1510" y="3175"/>
                    <a:pt x="1510" y="3175"/>
                  </a:cubicBezTo>
                  <a:cubicBezTo>
                    <a:pt x="1499" y="3231"/>
                    <a:pt x="1499" y="3231"/>
                    <a:pt x="1499" y="3231"/>
                  </a:cubicBezTo>
                  <a:cubicBezTo>
                    <a:pt x="1424" y="3215"/>
                    <a:pt x="1424" y="3215"/>
                    <a:pt x="1424" y="3215"/>
                  </a:cubicBezTo>
                  <a:cubicBezTo>
                    <a:pt x="1411" y="3281"/>
                    <a:pt x="1411" y="3281"/>
                    <a:pt x="1411" y="3281"/>
                  </a:cubicBezTo>
                  <a:cubicBezTo>
                    <a:pt x="1454" y="3293"/>
                    <a:pt x="1454" y="3293"/>
                    <a:pt x="1454" y="3293"/>
                  </a:cubicBezTo>
                  <a:cubicBezTo>
                    <a:pt x="1450" y="3322"/>
                    <a:pt x="1450" y="3322"/>
                    <a:pt x="1450" y="3322"/>
                  </a:cubicBezTo>
                  <a:cubicBezTo>
                    <a:pt x="1465" y="3326"/>
                    <a:pt x="1465" y="3326"/>
                    <a:pt x="1465" y="3326"/>
                  </a:cubicBezTo>
                  <a:cubicBezTo>
                    <a:pt x="1450" y="3397"/>
                    <a:pt x="1450" y="3397"/>
                    <a:pt x="1450" y="3397"/>
                  </a:cubicBezTo>
                  <a:cubicBezTo>
                    <a:pt x="1447" y="3419"/>
                    <a:pt x="1447" y="3419"/>
                    <a:pt x="1447" y="3419"/>
                  </a:cubicBezTo>
                  <a:cubicBezTo>
                    <a:pt x="1474" y="3423"/>
                    <a:pt x="1474" y="3423"/>
                    <a:pt x="1474" y="3423"/>
                  </a:cubicBezTo>
                  <a:cubicBezTo>
                    <a:pt x="1473" y="3424"/>
                    <a:pt x="1473" y="3426"/>
                    <a:pt x="1472" y="3428"/>
                  </a:cubicBezTo>
                  <a:cubicBezTo>
                    <a:pt x="1469" y="3443"/>
                    <a:pt x="1467" y="3458"/>
                    <a:pt x="1464" y="3473"/>
                  </a:cubicBezTo>
                  <a:close/>
                  <a:moveTo>
                    <a:pt x="2150" y="3364"/>
                  </a:moveTo>
                  <a:cubicBezTo>
                    <a:pt x="2148" y="3374"/>
                    <a:pt x="2147" y="3375"/>
                    <a:pt x="2136" y="3373"/>
                  </a:cubicBezTo>
                  <a:cubicBezTo>
                    <a:pt x="2115" y="3368"/>
                    <a:pt x="2095" y="3362"/>
                    <a:pt x="2074" y="3357"/>
                  </a:cubicBezTo>
                  <a:cubicBezTo>
                    <a:pt x="2072" y="3356"/>
                    <a:pt x="2069" y="3356"/>
                    <a:pt x="2067" y="3355"/>
                  </a:cubicBezTo>
                  <a:cubicBezTo>
                    <a:pt x="2060" y="3354"/>
                    <a:pt x="2058" y="3354"/>
                    <a:pt x="2055" y="3361"/>
                  </a:cubicBezTo>
                  <a:cubicBezTo>
                    <a:pt x="2052" y="3373"/>
                    <a:pt x="2048" y="3385"/>
                    <a:pt x="2045" y="3397"/>
                  </a:cubicBezTo>
                  <a:cubicBezTo>
                    <a:pt x="2043" y="3403"/>
                    <a:pt x="2043" y="3410"/>
                    <a:pt x="2039" y="3413"/>
                  </a:cubicBezTo>
                  <a:cubicBezTo>
                    <a:pt x="2036" y="3415"/>
                    <a:pt x="2028" y="3412"/>
                    <a:pt x="2023" y="3411"/>
                  </a:cubicBezTo>
                  <a:cubicBezTo>
                    <a:pt x="2002" y="3406"/>
                    <a:pt x="1981" y="3401"/>
                    <a:pt x="1960" y="3396"/>
                  </a:cubicBezTo>
                  <a:cubicBezTo>
                    <a:pt x="1951" y="3394"/>
                    <a:pt x="1949" y="3395"/>
                    <a:pt x="1947" y="3404"/>
                  </a:cubicBezTo>
                  <a:cubicBezTo>
                    <a:pt x="1943" y="3419"/>
                    <a:pt x="1940" y="3434"/>
                    <a:pt x="1936" y="3449"/>
                  </a:cubicBezTo>
                  <a:cubicBezTo>
                    <a:pt x="1935" y="3455"/>
                    <a:pt x="1934" y="3456"/>
                    <a:pt x="1928" y="3455"/>
                  </a:cubicBezTo>
                  <a:cubicBezTo>
                    <a:pt x="1925" y="3454"/>
                    <a:pt x="1921" y="3454"/>
                    <a:pt x="1917" y="3453"/>
                  </a:cubicBezTo>
                  <a:cubicBezTo>
                    <a:pt x="1907" y="3451"/>
                    <a:pt x="1904" y="3453"/>
                    <a:pt x="1902" y="3462"/>
                  </a:cubicBezTo>
                  <a:cubicBezTo>
                    <a:pt x="1900" y="3472"/>
                    <a:pt x="1898" y="3482"/>
                    <a:pt x="1895" y="3492"/>
                  </a:cubicBezTo>
                  <a:cubicBezTo>
                    <a:pt x="1895" y="3495"/>
                    <a:pt x="1894" y="3498"/>
                    <a:pt x="1893" y="3502"/>
                  </a:cubicBezTo>
                  <a:cubicBezTo>
                    <a:pt x="1891" y="3510"/>
                    <a:pt x="1890" y="3511"/>
                    <a:pt x="1881" y="3509"/>
                  </a:cubicBezTo>
                  <a:cubicBezTo>
                    <a:pt x="1853" y="3502"/>
                    <a:pt x="1826" y="3496"/>
                    <a:pt x="1798" y="3489"/>
                  </a:cubicBezTo>
                  <a:cubicBezTo>
                    <a:pt x="1761" y="3481"/>
                    <a:pt x="1725" y="3473"/>
                    <a:pt x="1688" y="3464"/>
                  </a:cubicBezTo>
                  <a:cubicBezTo>
                    <a:pt x="1686" y="3464"/>
                    <a:pt x="1684" y="3464"/>
                    <a:pt x="1682" y="3463"/>
                  </a:cubicBezTo>
                  <a:cubicBezTo>
                    <a:pt x="1675" y="3463"/>
                    <a:pt x="1673" y="3464"/>
                    <a:pt x="1672" y="3471"/>
                  </a:cubicBezTo>
                  <a:cubicBezTo>
                    <a:pt x="1669" y="3485"/>
                    <a:pt x="1666" y="3499"/>
                    <a:pt x="1663" y="3514"/>
                  </a:cubicBezTo>
                  <a:cubicBezTo>
                    <a:pt x="1661" y="3522"/>
                    <a:pt x="1661" y="3522"/>
                    <a:pt x="1653" y="3521"/>
                  </a:cubicBezTo>
                  <a:cubicBezTo>
                    <a:pt x="1631" y="3516"/>
                    <a:pt x="1610" y="3510"/>
                    <a:pt x="1588" y="3506"/>
                  </a:cubicBezTo>
                  <a:cubicBezTo>
                    <a:pt x="1584" y="3505"/>
                    <a:pt x="1583" y="3503"/>
                    <a:pt x="1584" y="3499"/>
                  </a:cubicBezTo>
                  <a:cubicBezTo>
                    <a:pt x="1587" y="3485"/>
                    <a:pt x="1589" y="3470"/>
                    <a:pt x="1592" y="3456"/>
                  </a:cubicBezTo>
                  <a:cubicBezTo>
                    <a:pt x="1594" y="3445"/>
                    <a:pt x="1593" y="3443"/>
                    <a:pt x="1583" y="3440"/>
                  </a:cubicBezTo>
                  <a:cubicBezTo>
                    <a:pt x="1559" y="3435"/>
                    <a:pt x="1535" y="3430"/>
                    <a:pt x="1511" y="3425"/>
                  </a:cubicBezTo>
                  <a:cubicBezTo>
                    <a:pt x="1502" y="3423"/>
                    <a:pt x="1493" y="3421"/>
                    <a:pt x="1484" y="3419"/>
                  </a:cubicBezTo>
                  <a:cubicBezTo>
                    <a:pt x="1480" y="3419"/>
                    <a:pt x="1478" y="3419"/>
                    <a:pt x="1477" y="3419"/>
                  </a:cubicBezTo>
                  <a:cubicBezTo>
                    <a:pt x="1452" y="3415"/>
                    <a:pt x="1452" y="3415"/>
                    <a:pt x="1452" y="3415"/>
                  </a:cubicBezTo>
                  <a:cubicBezTo>
                    <a:pt x="1454" y="3398"/>
                    <a:pt x="1454" y="3398"/>
                    <a:pt x="1454" y="3398"/>
                  </a:cubicBezTo>
                  <a:cubicBezTo>
                    <a:pt x="1470" y="3323"/>
                    <a:pt x="1470" y="3323"/>
                    <a:pt x="1470" y="3323"/>
                  </a:cubicBezTo>
                  <a:cubicBezTo>
                    <a:pt x="1455" y="3319"/>
                    <a:pt x="1455" y="3319"/>
                    <a:pt x="1455" y="3319"/>
                  </a:cubicBezTo>
                  <a:cubicBezTo>
                    <a:pt x="1459" y="3290"/>
                    <a:pt x="1459" y="3290"/>
                    <a:pt x="1459" y="3290"/>
                  </a:cubicBezTo>
                  <a:cubicBezTo>
                    <a:pt x="1416" y="3278"/>
                    <a:pt x="1416" y="3278"/>
                    <a:pt x="1416" y="3278"/>
                  </a:cubicBezTo>
                  <a:cubicBezTo>
                    <a:pt x="1428" y="3220"/>
                    <a:pt x="1428" y="3220"/>
                    <a:pt x="1428" y="3220"/>
                  </a:cubicBezTo>
                  <a:cubicBezTo>
                    <a:pt x="1503" y="3236"/>
                    <a:pt x="1503" y="3236"/>
                    <a:pt x="1503" y="3236"/>
                  </a:cubicBezTo>
                  <a:cubicBezTo>
                    <a:pt x="1515" y="3172"/>
                    <a:pt x="1515" y="3172"/>
                    <a:pt x="1515" y="3172"/>
                  </a:cubicBezTo>
                  <a:cubicBezTo>
                    <a:pt x="1502" y="3168"/>
                    <a:pt x="1502" y="3168"/>
                    <a:pt x="1502" y="3168"/>
                  </a:cubicBezTo>
                  <a:cubicBezTo>
                    <a:pt x="1506" y="3144"/>
                    <a:pt x="1506" y="3144"/>
                    <a:pt x="1506" y="3144"/>
                  </a:cubicBezTo>
                  <a:cubicBezTo>
                    <a:pt x="1499" y="3139"/>
                    <a:pt x="1499" y="3139"/>
                    <a:pt x="1499" y="3139"/>
                  </a:cubicBezTo>
                  <a:cubicBezTo>
                    <a:pt x="1500" y="3130"/>
                    <a:pt x="1500" y="3130"/>
                    <a:pt x="1500" y="3130"/>
                  </a:cubicBezTo>
                  <a:cubicBezTo>
                    <a:pt x="1507" y="3131"/>
                    <a:pt x="1507" y="3131"/>
                    <a:pt x="1507" y="3131"/>
                  </a:cubicBezTo>
                  <a:cubicBezTo>
                    <a:pt x="1512" y="3119"/>
                    <a:pt x="1512" y="3119"/>
                    <a:pt x="1512" y="3119"/>
                  </a:cubicBezTo>
                  <a:cubicBezTo>
                    <a:pt x="1503" y="3117"/>
                    <a:pt x="1503" y="3117"/>
                    <a:pt x="1503" y="3117"/>
                  </a:cubicBezTo>
                  <a:cubicBezTo>
                    <a:pt x="1509" y="3112"/>
                    <a:pt x="1509" y="3112"/>
                    <a:pt x="1509" y="3112"/>
                  </a:cubicBezTo>
                  <a:cubicBezTo>
                    <a:pt x="1502" y="3102"/>
                    <a:pt x="1502" y="3102"/>
                    <a:pt x="1502" y="3102"/>
                  </a:cubicBezTo>
                  <a:cubicBezTo>
                    <a:pt x="1491" y="3099"/>
                    <a:pt x="1491" y="3099"/>
                    <a:pt x="1491" y="3099"/>
                  </a:cubicBezTo>
                  <a:cubicBezTo>
                    <a:pt x="1490" y="3091"/>
                    <a:pt x="1490" y="3091"/>
                    <a:pt x="1490" y="3091"/>
                  </a:cubicBezTo>
                  <a:cubicBezTo>
                    <a:pt x="1487" y="3091"/>
                    <a:pt x="1487" y="3091"/>
                    <a:pt x="1487" y="3091"/>
                  </a:cubicBezTo>
                  <a:cubicBezTo>
                    <a:pt x="1493" y="3087"/>
                    <a:pt x="1493" y="3087"/>
                    <a:pt x="1493" y="3087"/>
                  </a:cubicBezTo>
                  <a:cubicBezTo>
                    <a:pt x="1523" y="3103"/>
                    <a:pt x="1523" y="3103"/>
                    <a:pt x="1523" y="3103"/>
                  </a:cubicBezTo>
                  <a:cubicBezTo>
                    <a:pt x="1529" y="3080"/>
                    <a:pt x="1529" y="3080"/>
                    <a:pt x="1529" y="3080"/>
                  </a:cubicBezTo>
                  <a:cubicBezTo>
                    <a:pt x="1552" y="3083"/>
                    <a:pt x="1552" y="3083"/>
                    <a:pt x="1552" y="3083"/>
                  </a:cubicBezTo>
                  <a:cubicBezTo>
                    <a:pt x="1555" y="3068"/>
                    <a:pt x="1555" y="3068"/>
                    <a:pt x="1555" y="3068"/>
                  </a:cubicBezTo>
                  <a:cubicBezTo>
                    <a:pt x="1570" y="3071"/>
                    <a:pt x="1570" y="3071"/>
                    <a:pt x="1570" y="3071"/>
                  </a:cubicBezTo>
                  <a:cubicBezTo>
                    <a:pt x="1575" y="3055"/>
                    <a:pt x="1575" y="3055"/>
                    <a:pt x="1575" y="3055"/>
                  </a:cubicBezTo>
                  <a:cubicBezTo>
                    <a:pt x="1584" y="3055"/>
                    <a:pt x="1584" y="3055"/>
                    <a:pt x="1584" y="3055"/>
                  </a:cubicBezTo>
                  <a:cubicBezTo>
                    <a:pt x="1590" y="3026"/>
                    <a:pt x="1590" y="3026"/>
                    <a:pt x="1590" y="3026"/>
                  </a:cubicBezTo>
                  <a:cubicBezTo>
                    <a:pt x="1597" y="3026"/>
                    <a:pt x="1597" y="3026"/>
                    <a:pt x="1597" y="3026"/>
                  </a:cubicBezTo>
                  <a:cubicBezTo>
                    <a:pt x="1604" y="2992"/>
                    <a:pt x="1604" y="2992"/>
                    <a:pt x="1604" y="2992"/>
                  </a:cubicBezTo>
                  <a:cubicBezTo>
                    <a:pt x="1590" y="2988"/>
                    <a:pt x="1590" y="2988"/>
                    <a:pt x="1590" y="2988"/>
                  </a:cubicBezTo>
                  <a:cubicBezTo>
                    <a:pt x="1594" y="2960"/>
                    <a:pt x="1594" y="2960"/>
                    <a:pt x="1594" y="2960"/>
                  </a:cubicBezTo>
                  <a:cubicBezTo>
                    <a:pt x="1610" y="2963"/>
                    <a:pt x="1610" y="2963"/>
                    <a:pt x="1610" y="2963"/>
                  </a:cubicBezTo>
                  <a:cubicBezTo>
                    <a:pt x="1617" y="2929"/>
                    <a:pt x="1617" y="2929"/>
                    <a:pt x="1617" y="2929"/>
                  </a:cubicBezTo>
                  <a:cubicBezTo>
                    <a:pt x="1602" y="2924"/>
                    <a:pt x="1602" y="2924"/>
                    <a:pt x="1602" y="2924"/>
                  </a:cubicBezTo>
                  <a:cubicBezTo>
                    <a:pt x="1614" y="2862"/>
                    <a:pt x="1614" y="2862"/>
                    <a:pt x="1614" y="2862"/>
                  </a:cubicBezTo>
                  <a:cubicBezTo>
                    <a:pt x="1599" y="2857"/>
                    <a:pt x="1599" y="2857"/>
                    <a:pt x="1599" y="2857"/>
                  </a:cubicBezTo>
                  <a:cubicBezTo>
                    <a:pt x="1611" y="2795"/>
                    <a:pt x="1611" y="2795"/>
                    <a:pt x="1611" y="2795"/>
                  </a:cubicBezTo>
                  <a:cubicBezTo>
                    <a:pt x="1594" y="2791"/>
                    <a:pt x="1594" y="2791"/>
                    <a:pt x="1594" y="2791"/>
                  </a:cubicBezTo>
                  <a:cubicBezTo>
                    <a:pt x="1606" y="2732"/>
                    <a:pt x="1606" y="2732"/>
                    <a:pt x="1606" y="2732"/>
                  </a:cubicBezTo>
                  <a:cubicBezTo>
                    <a:pt x="1615" y="2730"/>
                    <a:pt x="1615" y="2730"/>
                    <a:pt x="1615" y="2730"/>
                  </a:cubicBezTo>
                  <a:cubicBezTo>
                    <a:pt x="1901" y="2800"/>
                    <a:pt x="1901" y="2800"/>
                    <a:pt x="1901" y="2800"/>
                  </a:cubicBezTo>
                  <a:cubicBezTo>
                    <a:pt x="1922" y="2803"/>
                    <a:pt x="1922" y="2803"/>
                    <a:pt x="1922" y="2803"/>
                  </a:cubicBezTo>
                  <a:cubicBezTo>
                    <a:pt x="1938" y="2803"/>
                    <a:pt x="1938" y="2803"/>
                    <a:pt x="1938" y="2803"/>
                  </a:cubicBezTo>
                  <a:cubicBezTo>
                    <a:pt x="1994" y="2813"/>
                    <a:pt x="1994" y="2813"/>
                    <a:pt x="1994" y="2813"/>
                  </a:cubicBezTo>
                  <a:cubicBezTo>
                    <a:pt x="1944" y="2939"/>
                    <a:pt x="1944" y="2939"/>
                    <a:pt x="1944" y="2939"/>
                  </a:cubicBezTo>
                  <a:cubicBezTo>
                    <a:pt x="2006" y="3023"/>
                    <a:pt x="2006" y="3023"/>
                    <a:pt x="2006" y="3023"/>
                  </a:cubicBezTo>
                  <a:cubicBezTo>
                    <a:pt x="1981" y="3062"/>
                    <a:pt x="1981" y="3062"/>
                    <a:pt x="1981" y="3062"/>
                  </a:cubicBezTo>
                  <a:cubicBezTo>
                    <a:pt x="2003" y="3100"/>
                    <a:pt x="2003" y="3100"/>
                    <a:pt x="2003" y="3100"/>
                  </a:cubicBezTo>
                  <a:cubicBezTo>
                    <a:pt x="2041" y="3076"/>
                    <a:pt x="2041" y="3076"/>
                    <a:pt x="2041" y="3076"/>
                  </a:cubicBezTo>
                  <a:cubicBezTo>
                    <a:pt x="2156" y="3179"/>
                    <a:pt x="2156" y="3179"/>
                    <a:pt x="2156" y="3179"/>
                  </a:cubicBezTo>
                  <a:cubicBezTo>
                    <a:pt x="2129" y="3289"/>
                    <a:pt x="2129" y="3289"/>
                    <a:pt x="2129" y="3289"/>
                  </a:cubicBezTo>
                  <a:cubicBezTo>
                    <a:pt x="2153" y="3333"/>
                    <a:pt x="2153" y="3333"/>
                    <a:pt x="2153" y="3333"/>
                  </a:cubicBezTo>
                  <a:cubicBezTo>
                    <a:pt x="2153" y="3334"/>
                    <a:pt x="2153" y="3335"/>
                    <a:pt x="2153" y="3336"/>
                  </a:cubicBezTo>
                  <a:cubicBezTo>
                    <a:pt x="2156" y="3346"/>
                    <a:pt x="2152" y="3355"/>
                    <a:pt x="2150" y="3364"/>
                  </a:cubicBezTo>
                  <a:close/>
                  <a:moveTo>
                    <a:pt x="2741" y="2645"/>
                  </a:moveTo>
                  <a:cubicBezTo>
                    <a:pt x="2744" y="2651"/>
                    <a:pt x="2749" y="2656"/>
                    <a:pt x="2758" y="2656"/>
                  </a:cubicBezTo>
                  <a:cubicBezTo>
                    <a:pt x="2761" y="2656"/>
                    <a:pt x="2765" y="2661"/>
                    <a:pt x="2769" y="2664"/>
                  </a:cubicBezTo>
                  <a:cubicBezTo>
                    <a:pt x="2774" y="2667"/>
                    <a:pt x="2771" y="2671"/>
                    <a:pt x="2770" y="2675"/>
                  </a:cubicBezTo>
                  <a:cubicBezTo>
                    <a:pt x="2769" y="2680"/>
                    <a:pt x="2769" y="2686"/>
                    <a:pt x="2768" y="2692"/>
                  </a:cubicBezTo>
                  <a:cubicBezTo>
                    <a:pt x="2768" y="2698"/>
                    <a:pt x="2768" y="2703"/>
                    <a:pt x="2767" y="2709"/>
                  </a:cubicBezTo>
                  <a:cubicBezTo>
                    <a:pt x="2767" y="2716"/>
                    <a:pt x="2766" y="2721"/>
                    <a:pt x="2759" y="2724"/>
                  </a:cubicBezTo>
                  <a:cubicBezTo>
                    <a:pt x="2753" y="2726"/>
                    <a:pt x="2753" y="2731"/>
                    <a:pt x="2756" y="2737"/>
                  </a:cubicBezTo>
                  <a:cubicBezTo>
                    <a:pt x="2759" y="2744"/>
                    <a:pt x="2760" y="2752"/>
                    <a:pt x="2762" y="2759"/>
                  </a:cubicBezTo>
                  <a:cubicBezTo>
                    <a:pt x="2763" y="2763"/>
                    <a:pt x="2763" y="2767"/>
                    <a:pt x="2764" y="2771"/>
                  </a:cubicBezTo>
                  <a:cubicBezTo>
                    <a:pt x="2765" y="2773"/>
                    <a:pt x="2765" y="2776"/>
                    <a:pt x="2766" y="2779"/>
                  </a:cubicBezTo>
                  <a:cubicBezTo>
                    <a:pt x="2767" y="2782"/>
                    <a:pt x="2767" y="2787"/>
                    <a:pt x="2769" y="2789"/>
                  </a:cubicBezTo>
                  <a:cubicBezTo>
                    <a:pt x="2774" y="2793"/>
                    <a:pt x="2773" y="2798"/>
                    <a:pt x="2771" y="2802"/>
                  </a:cubicBezTo>
                  <a:cubicBezTo>
                    <a:pt x="2768" y="2813"/>
                    <a:pt x="2770" y="2816"/>
                    <a:pt x="2780" y="2818"/>
                  </a:cubicBezTo>
                  <a:cubicBezTo>
                    <a:pt x="2784" y="2819"/>
                    <a:pt x="2787" y="2821"/>
                    <a:pt x="2790" y="2822"/>
                  </a:cubicBezTo>
                  <a:cubicBezTo>
                    <a:pt x="2792" y="2823"/>
                    <a:pt x="2793" y="2824"/>
                    <a:pt x="2795" y="2824"/>
                  </a:cubicBezTo>
                  <a:cubicBezTo>
                    <a:pt x="2798" y="2825"/>
                    <a:pt x="2803" y="2825"/>
                    <a:pt x="2803" y="2827"/>
                  </a:cubicBezTo>
                  <a:cubicBezTo>
                    <a:pt x="2805" y="2830"/>
                    <a:pt x="2803" y="2834"/>
                    <a:pt x="2803" y="2837"/>
                  </a:cubicBezTo>
                  <a:cubicBezTo>
                    <a:pt x="2803" y="2843"/>
                    <a:pt x="2802" y="2848"/>
                    <a:pt x="2802" y="2853"/>
                  </a:cubicBezTo>
                  <a:cubicBezTo>
                    <a:pt x="2801" y="2856"/>
                    <a:pt x="2801" y="2859"/>
                    <a:pt x="2800" y="2861"/>
                  </a:cubicBezTo>
                  <a:cubicBezTo>
                    <a:pt x="2797" y="2868"/>
                    <a:pt x="2796" y="2874"/>
                    <a:pt x="2801" y="2879"/>
                  </a:cubicBezTo>
                  <a:cubicBezTo>
                    <a:pt x="2805" y="2883"/>
                    <a:pt x="2804" y="2886"/>
                    <a:pt x="2801" y="2890"/>
                  </a:cubicBezTo>
                  <a:cubicBezTo>
                    <a:pt x="2798" y="2893"/>
                    <a:pt x="2797" y="2896"/>
                    <a:pt x="2795" y="2900"/>
                  </a:cubicBezTo>
                  <a:cubicBezTo>
                    <a:pt x="2794" y="2901"/>
                    <a:pt x="2793" y="2903"/>
                    <a:pt x="2792" y="2903"/>
                  </a:cubicBezTo>
                  <a:cubicBezTo>
                    <a:pt x="2783" y="2906"/>
                    <a:pt x="2784" y="2915"/>
                    <a:pt x="2779" y="2920"/>
                  </a:cubicBezTo>
                  <a:cubicBezTo>
                    <a:pt x="2783" y="2931"/>
                    <a:pt x="2778" y="2939"/>
                    <a:pt x="2772" y="2948"/>
                  </a:cubicBezTo>
                  <a:cubicBezTo>
                    <a:pt x="2769" y="2952"/>
                    <a:pt x="2770" y="2958"/>
                    <a:pt x="2768" y="2963"/>
                  </a:cubicBezTo>
                  <a:cubicBezTo>
                    <a:pt x="2767" y="2968"/>
                    <a:pt x="2764" y="2972"/>
                    <a:pt x="2762" y="2977"/>
                  </a:cubicBezTo>
                  <a:cubicBezTo>
                    <a:pt x="2761" y="2980"/>
                    <a:pt x="2761" y="2982"/>
                    <a:pt x="2760" y="2985"/>
                  </a:cubicBezTo>
                  <a:cubicBezTo>
                    <a:pt x="2760" y="2989"/>
                    <a:pt x="2761" y="2992"/>
                    <a:pt x="2760" y="2996"/>
                  </a:cubicBezTo>
                  <a:cubicBezTo>
                    <a:pt x="2760" y="3002"/>
                    <a:pt x="2760" y="3008"/>
                    <a:pt x="2764" y="3013"/>
                  </a:cubicBezTo>
                  <a:cubicBezTo>
                    <a:pt x="2766" y="3015"/>
                    <a:pt x="2766" y="3019"/>
                    <a:pt x="2767" y="3022"/>
                  </a:cubicBezTo>
                  <a:cubicBezTo>
                    <a:pt x="2768" y="3031"/>
                    <a:pt x="2768" y="3040"/>
                    <a:pt x="2769" y="3049"/>
                  </a:cubicBezTo>
                  <a:cubicBezTo>
                    <a:pt x="2769" y="3051"/>
                    <a:pt x="2770" y="3054"/>
                    <a:pt x="2772" y="3055"/>
                  </a:cubicBezTo>
                  <a:cubicBezTo>
                    <a:pt x="2777" y="3063"/>
                    <a:pt x="2777" y="3067"/>
                    <a:pt x="2771" y="3073"/>
                  </a:cubicBezTo>
                  <a:cubicBezTo>
                    <a:pt x="2766" y="3079"/>
                    <a:pt x="2759" y="3083"/>
                    <a:pt x="2759" y="3092"/>
                  </a:cubicBezTo>
                  <a:cubicBezTo>
                    <a:pt x="2759" y="3093"/>
                    <a:pt x="2757" y="3095"/>
                    <a:pt x="2756" y="3096"/>
                  </a:cubicBezTo>
                  <a:cubicBezTo>
                    <a:pt x="2746" y="3107"/>
                    <a:pt x="2744" y="3120"/>
                    <a:pt x="2745" y="3134"/>
                  </a:cubicBezTo>
                  <a:cubicBezTo>
                    <a:pt x="2745" y="3143"/>
                    <a:pt x="2751" y="3147"/>
                    <a:pt x="2757" y="3151"/>
                  </a:cubicBezTo>
                  <a:cubicBezTo>
                    <a:pt x="2762" y="3154"/>
                    <a:pt x="2762" y="3156"/>
                    <a:pt x="2759" y="3160"/>
                  </a:cubicBezTo>
                  <a:cubicBezTo>
                    <a:pt x="2754" y="3166"/>
                    <a:pt x="2750" y="3173"/>
                    <a:pt x="2749" y="3181"/>
                  </a:cubicBezTo>
                  <a:cubicBezTo>
                    <a:pt x="2749" y="3183"/>
                    <a:pt x="2748" y="3184"/>
                    <a:pt x="2747" y="3185"/>
                  </a:cubicBezTo>
                  <a:cubicBezTo>
                    <a:pt x="2744" y="3187"/>
                    <a:pt x="2742" y="3190"/>
                    <a:pt x="2739" y="3192"/>
                  </a:cubicBezTo>
                  <a:cubicBezTo>
                    <a:pt x="2738" y="3193"/>
                    <a:pt x="2735" y="3194"/>
                    <a:pt x="2734" y="3194"/>
                  </a:cubicBezTo>
                  <a:cubicBezTo>
                    <a:pt x="2727" y="3190"/>
                    <a:pt x="2721" y="3195"/>
                    <a:pt x="2716" y="3198"/>
                  </a:cubicBezTo>
                  <a:cubicBezTo>
                    <a:pt x="2711" y="3200"/>
                    <a:pt x="2709" y="3206"/>
                    <a:pt x="2706" y="3211"/>
                  </a:cubicBezTo>
                  <a:cubicBezTo>
                    <a:pt x="2700" y="3218"/>
                    <a:pt x="2696" y="3227"/>
                    <a:pt x="2690" y="3233"/>
                  </a:cubicBezTo>
                  <a:cubicBezTo>
                    <a:pt x="2687" y="3236"/>
                    <a:pt x="2681" y="3236"/>
                    <a:pt x="2677" y="3237"/>
                  </a:cubicBezTo>
                  <a:cubicBezTo>
                    <a:pt x="2671" y="3239"/>
                    <a:pt x="2664" y="3240"/>
                    <a:pt x="2658" y="3242"/>
                  </a:cubicBezTo>
                  <a:cubicBezTo>
                    <a:pt x="2656" y="3243"/>
                    <a:pt x="2654" y="3244"/>
                    <a:pt x="2653" y="3245"/>
                  </a:cubicBezTo>
                  <a:cubicBezTo>
                    <a:pt x="2651" y="3252"/>
                    <a:pt x="2646" y="3252"/>
                    <a:pt x="2640" y="3252"/>
                  </a:cubicBezTo>
                  <a:cubicBezTo>
                    <a:pt x="2629" y="3252"/>
                    <a:pt x="2618" y="3252"/>
                    <a:pt x="2607" y="3252"/>
                  </a:cubicBezTo>
                  <a:cubicBezTo>
                    <a:pt x="2537" y="3251"/>
                    <a:pt x="2467" y="3250"/>
                    <a:pt x="2397" y="3250"/>
                  </a:cubicBezTo>
                  <a:cubicBezTo>
                    <a:pt x="2371" y="3250"/>
                    <a:pt x="2345" y="3250"/>
                    <a:pt x="2319" y="3250"/>
                  </a:cubicBezTo>
                  <a:cubicBezTo>
                    <a:pt x="2314" y="3250"/>
                    <a:pt x="2308" y="3249"/>
                    <a:pt x="2305" y="3256"/>
                  </a:cubicBezTo>
                  <a:cubicBezTo>
                    <a:pt x="2304" y="3260"/>
                    <a:pt x="2300" y="3258"/>
                    <a:pt x="2297" y="3257"/>
                  </a:cubicBezTo>
                  <a:cubicBezTo>
                    <a:pt x="2276" y="3252"/>
                    <a:pt x="2256" y="3247"/>
                    <a:pt x="2235" y="3243"/>
                  </a:cubicBezTo>
                  <a:cubicBezTo>
                    <a:pt x="2232" y="3242"/>
                    <a:pt x="2229" y="3241"/>
                    <a:pt x="2226" y="3241"/>
                  </a:cubicBezTo>
                  <a:cubicBezTo>
                    <a:pt x="2225" y="3241"/>
                    <a:pt x="2222" y="3242"/>
                    <a:pt x="2222" y="3243"/>
                  </a:cubicBezTo>
                  <a:cubicBezTo>
                    <a:pt x="2218" y="3253"/>
                    <a:pt x="2205" y="3258"/>
                    <a:pt x="2205" y="3271"/>
                  </a:cubicBezTo>
                  <a:cubicBezTo>
                    <a:pt x="2205" y="3272"/>
                    <a:pt x="2205" y="3273"/>
                    <a:pt x="2205" y="3274"/>
                  </a:cubicBezTo>
                  <a:cubicBezTo>
                    <a:pt x="2204" y="3280"/>
                    <a:pt x="2202" y="3281"/>
                    <a:pt x="2196" y="3280"/>
                  </a:cubicBezTo>
                  <a:cubicBezTo>
                    <a:pt x="2190" y="3278"/>
                    <a:pt x="2184" y="3276"/>
                    <a:pt x="2177" y="3275"/>
                  </a:cubicBezTo>
                  <a:cubicBezTo>
                    <a:pt x="2170" y="3273"/>
                    <a:pt x="2168" y="3274"/>
                    <a:pt x="2165" y="3282"/>
                  </a:cubicBezTo>
                  <a:cubicBezTo>
                    <a:pt x="2161" y="3296"/>
                    <a:pt x="2157" y="3310"/>
                    <a:pt x="2154" y="3325"/>
                  </a:cubicBezTo>
                  <a:cubicBezTo>
                    <a:pt x="2153" y="3326"/>
                    <a:pt x="2153" y="3326"/>
                    <a:pt x="2153" y="3326"/>
                  </a:cubicBezTo>
                  <a:cubicBezTo>
                    <a:pt x="2133" y="3288"/>
                    <a:pt x="2133" y="3288"/>
                    <a:pt x="2133" y="3288"/>
                  </a:cubicBezTo>
                  <a:cubicBezTo>
                    <a:pt x="2161" y="3177"/>
                    <a:pt x="2161" y="3177"/>
                    <a:pt x="2161" y="3177"/>
                  </a:cubicBezTo>
                  <a:cubicBezTo>
                    <a:pt x="2042" y="3071"/>
                    <a:pt x="2042" y="3071"/>
                    <a:pt x="2042" y="3071"/>
                  </a:cubicBezTo>
                  <a:cubicBezTo>
                    <a:pt x="2041" y="3070"/>
                    <a:pt x="2041" y="3070"/>
                    <a:pt x="2041" y="3070"/>
                  </a:cubicBezTo>
                  <a:cubicBezTo>
                    <a:pt x="2005" y="3094"/>
                    <a:pt x="2005" y="3094"/>
                    <a:pt x="2005" y="3094"/>
                  </a:cubicBezTo>
                  <a:cubicBezTo>
                    <a:pt x="1986" y="3062"/>
                    <a:pt x="1986" y="3062"/>
                    <a:pt x="1986" y="3062"/>
                  </a:cubicBezTo>
                  <a:cubicBezTo>
                    <a:pt x="2011" y="3022"/>
                    <a:pt x="2011" y="3022"/>
                    <a:pt x="2011" y="3022"/>
                  </a:cubicBezTo>
                  <a:cubicBezTo>
                    <a:pt x="1949" y="2939"/>
                    <a:pt x="1949" y="2939"/>
                    <a:pt x="1949" y="2939"/>
                  </a:cubicBezTo>
                  <a:cubicBezTo>
                    <a:pt x="2000" y="2810"/>
                    <a:pt x="2000" y="2810"/>
                    <a:pt x="2000" y="2810"/>
                  </a:cubicBezTo>
                  <a:cubicBezTo>
                    <a:pt x="1938" y="2799"/>
                    <a:pt x="1938" y="2799"/>
                    <a:pt x="1938" y="2799"/>
                  </a:cubicBezTo>
                  <a:cubicBezTo>
                    <a:pt x="1926" y="2799"/>
                    <a:pt x="1926" y="2799"/>
                    <a:pt x="1926" y="2799"/>
                  </a:cubicBezTo>
                  <a:cubicBezTo>
                    <a:pt x="1929" y="2795"/>
                    <a:pt x="1929" y="2795"/>
                    <a:pt x="1929" y="2795"/>
                  </a:cubicBezTo>
                  <a:cubicBezTo>
                    <a:pt x="1934" y="2786"/>
                    <a:pt x="1934" y="2786"/>
                    <a:pt x="1934" y="2786"/>
                  </a:cubicBezTo>
                  <a:cubicBezTo>
                    <a:pt x="1938" y="2758"/>
                    <a:pt x="1938" y="2758"/>
                    <a:pt x="1938" y="2758"/>
                  </a:cubicBezTo>
                  <a:cubicBezTo>
                    <a:pt x="1947" y="2718"/>
                    <a:pt x="1947" y="2718"/>
                    <a:pt x="1947" y="2718"/>
                  </a:cubicBezTo>
                  <a:cubicBezTo>
                    <a:pt x="1950" y="2710"/>
                    <a:pt x="1950" y="2710"/>
                    <a:pt x="1950" y="2710"/>
                  </a:cubicBezTo>
                  <a:cubicBezTo>
                    <a:pt x="1958" y="2716"/>
                    <a:pt x="1958" y="2716"/>
                    <a:pt x="1958" y="2716"/>
                  </a:cubicBezTo>
                  <a:cubicBezTo>
                    <a:pt x="1976" y="2720"/>
                    <a:pt x="1976" y="2720"/>
                    <a:pt x="1976" y="2720"/>
                  </a:cubicBezTo>
                  <a:cubicBezTo>
                    <a:pt x="2002" y="2717"/>
                    <a:pt x="2002" y="2717"/>
                    <a:pt x="2002" y="2717"/>
                  </a:cubicBezTo>
                  <a:cubicBezTo>
                    <a:pt x="1987" y="2687"/>
                    <a:pt x="1987" y="2687"/>
                    <a:pt x="1987" y="2687"/>
                  </a:cubicBezTo>
                  <a:cubicBezTo>
                    <a:pt x="1970" y="2693"/>
                    <a:pt x="1970" y="2693"/>
                    <a:pt x="1970" y="2693"/>
                  </a:cubicBezTo>
                  <a:cubicBezTo>
                    <a:pt x="1964" y="2681"/>
                    <a:pt x="1964" y="2681"/>
                    <a:pt x="1964" y="2681"/>
                  </a:cubicBezTo>
                  <a:cubicBezTo>
                    <a:pt x="1957" y="2683"/>
                    <a:pt x="1957" y="2683"/>
                    <a:pt x="1957" y="2683"/>
                  </a:cubicBezTo>
                  <a:cubicBezTo>
                    <a:pt x="1956" y="2682"/>
                    <a:pt x="1956" y="2682"/>
                    <a:pt x="1956" y="2682"/>
                  </a:cubicBezTo>
                  <a:cubicBezTo>
                    <a:pt x="1975" y="2603"/>
                    <a:pt x="1975" y="2603"/>
                    <a:pt x="1975" y="2603"/>
                  </a:cubicBezTo>
                  <a:cubicBezTo>
                    <a:pt x="1989" y="2601"/>
                    <a:pt x="1989" y="2601"/>
                    <a:pt x="1989" y="2601"/>
                  </a:cubicBezTo>
                  <a:cubicBezTo>
                    <a:pt x="2016" y="2516"/>
                    <a:pt x="2016" y="2516"/>
                    <a:pt x="2016" y="2516"/>
                  </a:cubicBezTo>
                  <a:cubicBezTo>
                    <a:pt x="2014" y="2512"/>
                    <a:pt x="2014" y="2512"/>
                    <a:pt x="2014" y="2512"/>
                  </a:cubicBezTo>
                  <a:cubicBezTo>
                    <a:pt x="2034" y="2455"/>
                    <a:pt x="2034" y="2455"/>
                    <a:pt x="2034" y="2455"/>
                  </a:cubicBezTo>
                  <a:cubicBezTo>
                    <a:pt x="2064" y="2464"/>
                    <a:pt x="2064" y="2464"/>
                    <a:pt x="2064" y="2464"/>
                  </a:cubicBezTo>
                  <a:cubicBezTo>
                    <a:pt x="2070" y="2448"/>
                    <a:pt x="2070" y="2448"/>
                    <a:pt x="2070" y="2448"/>
                  </a:cubicBezTo>
                  <a:cubicBezTo>
                    <a:pt x="2108" y="2462"/>
                    <a:pt x="2108" y="2462"/>
                    <a:pt x="2108" y="2462"/>
                  </a:cubicBezTo>
                  <a:cubicBezTo>
                    <a:pt x="2103" y="2479"/>
                    <a:pt x="2103" y="2479"/>
                    <a:pt x="2103" y="2479"/>
                  </a:cubicBezTo>
                  <a:cubicBezTo>
                    <a:pt x="2122" y="2488"/>
                    <a:pt x="2122" y="2488"/>
                    <a:pt x="2122" y="2488"/>
                  </a:cubicBezTo>
                  <a:cubicBezTo>
                    <a:pt x="2129" y="2485"/>
                    <a:pt x="2129" y="2485"/>
                    <a:pt x="2129" y="2485"/>
                  </a:cubicBezTo>
                  <a:cubicBezTo>
                    <a:pt x="2155" y="2494"/>
                    <a:pt x="2155" y="2494"/>
                    <a:pt x="2155" y="2494"/>
                  </a:cubicBezTo>
                  <a:cubicBezTo>
                    <a:pt x="2158" y="2511"/>
                    <a:pt x="2158" y="2511"/>
                    <a:pt x="2158" y="2511"/>
                  </a:cubicBezTo>
                  <a:cubicBezTo>
                    <a:pt x="2155" y="2517"/>
                    <a:pt x="2155" y="2517"/>
                    <a:pt x="2155" y="2517"/>
                  </a:cubicBezTo>
                  <a:cubicBezTo>
                    <a:pt x="2155" y="2527"/>
                    <a:pt x="2155" y="2527"/>
                    <a:pt x="2155" y="2527"/>
                  </a:cubicBezTo>
                  <a:cubicBezTo>
                    <a:pt x="2231" y="2553"/>
                    <a:pt x="2231" y="2553"/>
                    <a:pt x="2231" y="2553"/>
                  </a:cubicBezTo>
                  <a:cubicBezTo>
                    <a:pt x="2238" y="2529"/>
                    <a:pt x="2238" y="2529"/>
                    <a:pt x="2238" y="2529"/>
                  </a:cubicBezTo>
                  <a:cubicBezTo>
                    <a:pt x="2249" y="2529"/>
                    <a:pt x="2249" y="2529"/>
                    <a:pt x="2249" y="2529"/>
                  </a:cubicBezTo>
                  <a:cubicBezTo>
                    <a:pt x="2251" y="2519"/>
                    <a:pt x="2251" y="2519"/>
                    <a:pt x="2251" y="2519"/>
                  </a:cubicBezTo>
                  <a:cubicBezTo>
                    <a:pt x="2388" y="2561"/>
                    <a:pt x="2388" y="2561"/>
                    <a:pt x="2388" y="2561"/>
                  </a:cubicBezTo>
                  <a:cubicBezTo>
                    <a:pt x="2411" y="2498"/>
                    <a:pt x="2411" y="2498"/>
                    <a:pt x="2411" y="2498"/>
                  </a:cubicBezTo>
                  <a:cubicBezTo>
                    <a:pt x="2427" y="2446"/>
                    <a:pt x="2427" y="2446"/>
                    <a:pt x="2427" y="2446"/>
                  </a:cubicBezTo>
                  <a:cubicBezTo>
                    <a:pt x="2428" y="2423"/>
                    <a:pt x="2428" y="2423"/>
                    <a:pt x="2428" y="2423"/>
                  </a:cubicBezTo>
                  <a:cubicBezTo>
                    <a:pt x="2435" y="2422"/>
                    <a:pt x="2435" y="2422"/>
                    <a:pt x="2435" y="2422"/>
                  </a:cubicBezTo>
                  <a:cubicBezTo>
                    <a:pt x="2462" y="2340"/>
                    <a:pt x="2462" y="2340"/>
                    <a:pt x="2462" y="2340"/>
                  </a:cubicBezTo>
                  <a:cubicBezTo>
                    <a:pt x="2467" y="2330"/>
                    <a:pt x="2467" y="2330"/>
                    <a:pt x="2467" y="2330"/>
                  </a:cubicBezTo>
                  <a:cubicBezTo>
                    <a:pt x="2476" y="2345"/>
                    <a:pt x="2476" y="2345"/>
                    <a:pt x="2476" y="2345"/>
                  </a:cubicBezTo>
                  <a:cubicBezTo>
                    <a:pt x="2476" y="2361"/>
                    <a:pt x="2476" y="2361"/>
                    <a:pt x="2476" y="2361"/>
                  </a:cubicBezTo>
                  <a:cubicBezTo>
                    <a:pt x="2483" y="2366"/>
                    <a:pt x="2483" y="2366"/>
                    <a:pt x="2483" y="2366"/>
                  </a:cubicBezTo>
                  <a:cubicBezTo>
                    <a:pt x="2483" y="2371"/>
                    <a:pt x="2483" y="2371"/>
                    <a:pt x="2483" y="2371"/>
                  </a:cubicBezTo>
                  <a:cubicBezTo>
                    <a:pt x="2491" y="2374"/>
                    <a:pt x="2491" y="2374"/>
                    <a:pt x="2491" y="2374"/>
                  </a:cubicBezTo>
                  <a:cubicBezTo>
                    <a:pt x="2500" y="2385"/>
                    <a:pt x="2500" y="2385"/>
                    <a:pt x="2500" y="2385"/>
                  </a:cubicBezTo>
                  <a:cubicBezTo>
                    <a:pt x="2511" y="2378"/>
                    <a:pt x="2511" y="2378"/>
                    <a:pt x="2511" y="2378"/>
                  </a:cubicBezTo>
                  <a:cubicBezTo>
                    <a:pt x="2515" y="2363"/>
                    <a:pt x="2515" y="2363"/>
                    <a:pt x="2515" y="2363"/>
                  </a:cubicBezTo>
                  <a:cubicBezTo>
                    <a:pt x="2516" y="2356"/>
                    <a:pt x="2516" y="2356"/>
                    <a:pt x="2516" y="2356"/>
                  </a:cubicBezTo>
                  <a:cubicBezTo>
                    <a:pt x="2528" y="2362"/>
                    <a:pt x="2528" y="2362"/>
                    <a:pt x="2528" y="2362"/>
                  </a:cubicBezTo>
                  <a:cubicBezTo>
                    <a:pt x="2536" y="2371"/>
                    <a:pt x="2536" y="2371"/>
                    <a:pt x="2536" y="2371"/>
                  </a:cubicBezTo>
                  <a:cubicBezTo>
                    <a:pt x="2546" y="2419"/>
                    <a:pt x="2546" y="2419"/>
                    <a:pt x="2546" y="2419"/>
                  </a:cubicBezTo>
                  <a:cubicBezTo>
                    <a:pt x="2555" y="2455"/>
                    <a:pt x="2555" y="2455"/>
                    <a:pt x="2555" y="2455"/>
                  </a:cubicBezTo>
                  <a:cubicBezTo>
                    <a:pt x="2557" y="2490"/>
                    <a:pt x="2557" y="2490"/>
                    <a:pt x="2557" y="2490"/>
                  </a:cubicBezTo>
                  <a:cubicBezTo>
                    <a:pt x="2582" y="2489"/>
                    <a:pt x="2582" y="2489"/>
                    <a:pt x="2582" y="2489"/>
                  </a:cubicBezTo>
                  <a:cubicBezTo>
                    <a:pt x="2612" y="2482"/>
                    <a:pt x="2612" y="2482"/>
                    <a:pt x="2612" y="2482"/>
                  </a:cubicBezTo>
                  <a:cubicBezTo>
                    <a:pt x="2629" y="2478"/>
                    <a:pt x="2629" y="2478"/>
                    <a:pt x="2629" y="2478"/>
                  </a:cubicBezTo>
                  <a:cubicBezTo>
                    <a:pt x="2651" y="2497"/>
                    <a:pt x="2651" y="2497"/>
                    <a:pt x="2651" y="2497"/>
                  </a:cubicBezTo>
                  <a:cubicBezTo>
                    <a:pt x="2666" y="2498"/>
                    <a:pt x="2666" y="2498"/>
                    <a:pt x="2666" y="2498"/>
                  </a:cubicBezTo>
                  <a:cubicBezTo>
                    <a:pt x="2679" y="2502"/>
                    <a:pt x="2679" y="2502"/>
                    <a:pt x="2679" y="2502"/>
                  </a:cubicBezTo>
                  <a:cubicBezTo>
                    <a:pt x="2694" y="2504"/>
                    <a:pt x="2694" y="2504"/>
                    <a:pt x="2694" y="2504"/>
                  </a:cubicBezTo>
                  <a:cubicBezTo>
                    <a:pt x="2697" y="2509"/>
                    <a:pt x="2697" y="2509"/>
                    <a:pt x="2697" y="2509"/>
                  </a:cubicBezTo>
                  <a:cubicBezTo>
                    <a:pt x="2697" y="2525"/>
                    <a:pt x="2697" y="2525"/>
                    <a:pt x="2697" y="2525"/>
                  </a:cubicBezTo>
                  <a:cubicBezTo>
                    <a:pt x="2703" y="2536"/>
                    <a:pt x="2703" y="2536"/>
                    <a:pt x="2703" y="2536"/>
                  </a:cubicBezTo>
                  <a:cubicBezTo>
                    <a:pt x="2709" y="2547"/>
                    <a:pt x="2709" y="2547"/>
                    <a:pt x="2709" y="2547"/>
                  </a:cubicBezTo>
                  <a:cubicBezTo>
                    <a:pt x="2709" y="2560"/>
                    <a:pt x="2709" y="2560"/>
                    <a:pt x="2709" y="2560"/>
                  </a:cubicBezTo>
                  <a:cubicBezTo>
                    <a:pt x="2712" y="2574"/>
                    <a:pt x="2712" y="2574"/>
                    <a:pt x="2712" y="2574"/>
                  </a:cubicBezTo>
                  <a:cubicBezTo>
                    <a:pt x="2729" y="2584"/>
                    <a:pt x="2729" y="2584"/>
                    <a:pt x="2729" y="2584"/>
                  </a:cubicBezTo>
                  <a:cubicBezTo>
                    <a:pt x="2728" y="2591"/>
                    <a:pt x="2728" y="2598"/>
                    <a:pt x="2724" y="2604"/>
                  </a:cubicBezTo>
                  <a:cubicBezTo>
                    <a:pt x="2722" y="2607"/>
                    <a:pt x="2722" y="2612"/>
                    <a:pt x="2723" y="2616"/>
                  </a:cubicBezTo>
                  <a:cubicBezTo>
                    <a:pt x="2723" y="2621"/>
                    <a:pt x="2724" y="2626"/>
                    <a:pt x="2725" y="2631"/>
                  </a:cubicBezTo>
                  <a:cubicBezTo>
                    <a:pt x="2725" y="2636"/>
                    <a:pt x="2728" y="2639"/>
                    <a:pt x="2732" y="2638"/>
                  </a:cubicBezTo>
                  <a:cubicBezTo>
                    <a:pt x="2737" y="2638"/>
                    <a:pt x="2739" y="2640"/>
                    <a:pt x="2741" y="2645"/>
                  </a:cubicBezTo>
                  <a:close/>
                  <a:moveTo>
                    <a:pt x="2773" y="1955"/>
                  </a:moveTo>
                  <a:cubicBezTo>
                    <a:pt x="2773" y="1959"/>
                    <a:pt x="2774" y="1962"/>
                    <a:pt x="2780" y="1963"/>
                  </a:cubicBezTo>
                  <a:cubicBezTo>
                    <a:pt x="2782" y="1963"/>
                    <a:pt x="2785" y="1965"/>
                    <a:pt x="2788" y="1965"/>
                  </a:cubicBezTo>
                  <a:cubicBezTo>
                    <a:pt x="2794" y="1964"/>
                    <a:pt x="2798" y="1966"/>
                    <a:pt x="2801" y="1972"/>
                  </a:cubicBezTo>
                  <a:cubicBezTo>
                    <a:pt x="2806" y="1979"/>
                    <a:pt x="2810" y="1983"/>
                    <a:pt x="2803" y="1990"/>
                  </a:cubicBezTo>
                  <a:cubicBezTo>
                    <a:pt x="2804" y="1996"/>
                    <a:pt x="2804" y="2003"/>
                    <a:pt x="2806" y="2009"/>
                  </a:cubicBezTo>
                  <a:cubicBezTo>
                    <a:pt x="2807" y="2013"/>
                    <a:pt x="2808" y="2017"/>
                    <a:pt x="2806" y="2020"/>
                  </a:cubicBezTo>
                  <a:cubicBezTo>
                    <a:pt x="2800" y="2030"/>
                    <a:pt x="2798" y="2041"/>
                    <a:pt x="2796" y="2052"/>
                  </a:cubicBezTo>
                  <a:cubicBezTo>
                    <a:pt x="2795" y="2055"/>
                    <a:pt x="2796" y="2058"/>
                    <a:pt x="2795" y="2061"/>
                  </a:cubicBezTo>
                  <a:cubicBezTo>
                    <a:pt x="2790" y="2071"/>
                    <a:pt x="2794" y="2079"/>
                    <a:pt x="2802" y="2085"/>
                  </a:cubicBezTo>
                  <a:cubicBezTo>
                    <a:pt x="2802" y="2086"/>
                    <a:pt x="2803" y="2086"/>
                    <a:pt x="2803" y="2087"/>
                  </a:cubicBezTo>
                  <a:cubicBezTo>
                    <a:pt x="2804" y="2096"/>
                    <a:pt x="2811" y="2102"/>
                    <a:pt x="2815" y="2109"/>
                  </a:cubicBezTo>
                  <a:cubicBezTo>
                    <a:pt x="2817" y="2113"/>
                    <a:pt x="2816" y="2119"/>
                    <a:pt x="2821" y="2121"/>
                  </a:cubicBezTo>
                  <a:cubicBezTo>
                    <a:pt x="2827" y="2122"/>
                    <a:pt x="2832" y="2123"/>
                    <a:pt x="2838" y="2125"/>
                  </a:cubicBezTo>
                  <a:cubicBezTo>
                    <a:pt x="2839" y="2125"/>
                    <a:pt x="2842" y="2125"/>
                    <a:pt x="2842" y="2126"/>
                  </a:cubicBezTo>
                  <a:cubicBezTo>
                    <a:pt x="2844" y="2135"/>
                    <a:pt x="2845" y="2145"/>
                    <a:pt x="2838" y="2153"/>
                  </a:cubicBezTo>
                  <a:cubicBezTo>
                    <a:pt x="2833" y="2159"/>
                    <a:pt x="2831" y="2167"/>
                    <a:pt x="2831" y="2175"/>
                  </a:cubicBezTo>
                  <a:cubicBezTo>
                    <a:pt x="2831" y="2179"/>
                    <a:pt x="2831" y="2183"/>
                    <a:pt x="2827" y="2186"/>
                  </a:cubicBezTo>
                  <a:cubicBezTo>
                    <a:pt x="2826" y="2187"/>
                    <a:pt x="2824" y="2188"/>
                    <a:pt x="2824" y="2189"/>
                  </a:cubicBezTo>
                  <a:cubicBezTo>
                    <a:pt x="2824" y="2200"/>
                    <a:pt x="2815" y="2202"/>
                    <a:pt x="2808" y="2205"/>
                  </a:cubicBezTo>
                  <a:cubicBezTo>
                    <a:pt x="2792" y="2210"/>
                    <a:pt x="2789" y="2223"/>
                    <a:pt x="2794" y="2237"/>
                  </a:cubicBezTo>
                  <a:cubicBezTo>
                    <a:pt x="2795" y="2241"/>
                    <a:pt x="2795" y="2245"/>
                    <a:pt x="2793" y="2247"/>
                  </a:cubicBezTo>
                  <a:cubicBezTo>
                    <a:pt x="2785" y="2260"/>
                    <a:pt x="2787" y="2274"/>
                    <a:pt x="2786" y="2288"/>
                  </a:cubicBezTo>
                  <a:cubicBezTo>
                    <a:pt x="2785" y="2297"/>
                    <a:pt x="2784" y="2305"/>
                    <a:pt x="2782" y="2313"/>
                  </a:cubicBezTo>
                  <a:cubicBezTo>
                    <a:pt x="2782" y="2317"/>
                    <a:pt x="2781" y="2320"/>
                    <a:pt x="2781" y="2324"/>
                  </a:cubicBezTo>
                  <a:cubicBezTo>
                    <a:pt x="2780" y="2326"/>
                    <a:pt x="2781" y="2328"/>
                    <a:pt x="2780" y="2329"/>
                  </a:cubicBezTo>
                  <a:cubicBezTo>
                    <a:pt x="2774" y="2342"/>
                    <a:pt x="2776" y="2355"/>
                    <a:pt x="2776" y="2369"/>
                  </a:cubicBezTo>
                  <a:cubicBezTo>
                    <a:pt x="2776" y="2374"/>
                    <a:pt x="2775" y="2378"/>
                    <a:pt x="2772" y="2383"/>
                  </a:cubicBezTo>
                  <a:cubicBezTo>
                    <a:pt x="2770" y="2385"/>
                    <a:pt x="2768" y="2387"/>
                    <a:pt x="2769" y="2389"/>
                  </a:cubicBezTo>
                  <a:cubicBezTo>
                    <a:pt x="2771" y="2402"/>
                    <a:pt x="2762" y="2412"/>
                    <a:pt x="2760" y="2423"/>
                  </a:cubicBezTo>
                  <a:cubicBezTo>
                    <a:pt x="2759" y="2429"/>
                    <a:pt x="2755" y="2434"/>
                    <a:pt x="2752" y="2439"/>
                  </a:cubicBezTo>
                  <a:cubicBezTo>
                    <a:pt x="2750" y="2443"/>
                    <a:pt x="2747" y="2446"/>
                    <a:pt x="2745" y="2449"/>
                  </a:cubicBezTo>
                  <a:cubicBezTo>
                    <a:pt x="2744" y="2452"/>
                    <a:pt x="2743" y="2457"/>
                    <a:pt x="2744" y="2458"/>
                  </a:cubicBezTo>
                  <a:cubicBezTo>
                    <a:pt x="2751" y="2463"/>
                    <a:pt x="2747" y="2468"/>
                    <a:pt x="2747" y="2473"/>
                  </a:cubicBezTo>
                  <a:cubicBezTo>
                    <a:pt x="2747" y="2480"/>
                    <a:pt x="2747" y="2488"/>
                    <a:pt x="2748" y="2494"/>
                  </a:cubicBezTo>
                  <a:cubicBezTo>
                    <a:pt x="2750" y="2505"/>
                    <a:pt x="2748" y="2514"/>
                    <a:pt x="2746" y="2523"/>
                  </a:cubicBezTo>
                  <a:cubicBezTo>
                    <a:pt x="2744" y="2527"/>
                    <a:pt x="2744" y="2531"/>
                    <a:pt x="2742" y="2535"/>
                  </a:cubicBezTo>
                  <a:cubicBezTo>
                    <a:pt x="2738" y="2545"/>
                    <a:pt x="2736" y="2554"/>
                    <a:pt x="2742" y="2565"/>
                  </a:cubicBezTo>
                  <a:cubicBezTo>
                    <a:pt x="2743" y="2567"/>
                    <a:pt x="2742" y="2570"/>
                    <a:pt x="2738" y="2571"/>
                  </a:cubicBezTo>
                  <a:cubicBezTo>
                    <a:pt x="2733" y="2572"/>
                    <a:pt x="2730" y="2575"/>
                    <a:pt x="2729" y="2580"/>
                  </a:cubicBezTo>
                  <a:cubicBezTo>
                    <a:pt x="2716" y="2571"/>
                    <a:pt x="2716" y="2571"/>
                    <a:pt x="2716" y="2571"/>
                  </a:cubicBezTo>
                  <a:cubicBezTo>
                    <a:pt x="2713" y="2560"/>
                    <a:pt x="2713" y="2560"/>
                    <a:pt x="2713" y="2560"/>
                  </a:cubicBezTo>
                  <a:cubicBezTo>
                    <a:pt x="2713" y="2546"/>
                    <a:pt x="2713" y="2546"/>
                    <a:pt x="2713" y="2546"/>
                  </a:cubicBezTo>
                  <a:cubicBezTo>
                    <a:pt x="2707" y="2534"/>
                    <a:pt x="2707" y="2534"/>
                    <a:pt x="2707" y="2534"/>
                  </a:cubicBezTo>
                  <a:cubicBezTo>
                    <a:pt x="2702" y="2524"/>
                    <a:pt x="2702" y="2524"/>
                    <a:pt x="2702" y="2524"/>
                  </a:cubicBezTo>
                  <a:cubicBezTo>
                    <a:pt x="2702" y="2507"/>
                    <a:pt x="2702" y="2507"/>
                    <a:pt x="2702" y="2507"/>
                  </a:cubicBezTo>
                  <a:cubicBezTo>
                    <a:pt x="2696" y="2500"/>
                    <a:pt x="2696" y="2500"/>
                    <a:pt x="2696" y="2500"/>
                  </a:cubicBezTo>
                  <a:cubicBezTo>
                    <a:pt x="2680" y="2498"/>
                    <a:pt x="2680" y="2498"/>
                    <a:pt x="2680" y="2498"/>
                  </a:cubicBezTo>
                  <a:cubicBezTo>
                    <a:pt x="2667" y="2494"/>
                    <a:pt x="2667" y="2494"/>
                    <a:pt x="2667" y="2494"/>
                  </a:cubicBezTo>
                  <a:cubicBezTo>
                    <a:pt x="2653" y="2493"/>
                    <a:pt x="2653" y="2493"/>
                    <a:pt x="2653" y="2493"/>
                  </a:cubicBezTo>
                  <a:cubicBezTo>
                    <a:pt x="2630" y="2473"/>
                    <a:pt x="2630" y="2473"/>
                    <a:pt x="2630" y="2473"/>
                  </a:cubicBezTo>
                  <a:cubicBezTo>
                    <a:pt x="2611" y="2478"/>
                    <a:pt x="2611" y="2478"/>
                    <a:pt x="2611" y="2478"/>
                  </a:cubicBezTo>
                  <a:cubicBezTo>
                    <a:pt x="2581" y="2484"/>
                    <a:pt x="2581" y="2484"/>
                    <a:pt x="2581" y="2484"/>
                  </a:cubicBezTo>
                  <a:cubicBezTo>
                    <a:pt x="2561" y="2486"/>
                    <a:pt x="2561" y="2486"/>
                    <a:pt x="2561" y="2486"/>
                  </a:cubicBezTo>
                  <a:cubicBezTo>
                    <a:pt x="2559" y="2455"/>
                    <a:pt x="2559" y="2455"/>
                    <a:pt x="2559" y="2455"/>
                  </a:cubicBezTo>
                  <a:cubicBezTo>
                    <a:pt x="2550" y="2418"/>
                    <a:pt x="2550" y="2418"/>
                    <a:pt x="2550" y="2418"/>
                  </a:cubicBezTo>
                  <a:cubicBezTo>
                    <a:pt x="2540" y="2369"/>
                    <a:pt x="2540" y="2369"/>
                    <a:pt x="2540" y="2369"/>
                  </a:cubicBezTo>
                  <a:cubicBezTo>
                    <a:pt x="2531" y="2359"/>
                    <a:pt x="2531" y="2359"/>
                    <a:pt x="2531" y="2359"/>
                  </a:cubicBezTo>
                  <a:cubicBezTo>
                    <a:pt x="2513" y="2349"/>
                    <a:pt x="2513" y="2349"/>
                    <a:pt x="2513" y="2349"/>
                  </a:cubicBezTo>
                  <a:cubicBezTo>
                    <a:pt x="2511" y="2363"/>
                    <a:pt x="2511" y="2363"/>
                    <a:pt x="2511" y="2363"/>
                  </a:cubicBezTo>
                  <a:cubicBezTo>
                    <a:pt x="2507" y="2375"/>
                    <a:pt x="2507" y="2375"/>
                    <a:pt x="2507" y="2375"/>
                  </a:cubicBezTo>
                  <a:cubicBezTo>
                    <a:pt x="2501" y="2379"/>
                    <a:pt x="2501" y="2379"/>
                    <a:pt x="2501" y="2379"/>
                  </a:cubicBezTo>
                  <a:cubicBezTo>
                    <a:pt x="2494" y="2370"/>
                    <a:pt x="2494" y="2370"/>
                    <a:pt x="2494" y="2370"/>
                  </a:cubicBezTo>
                  <a:cubicBezTo>
                    <a:pt x="2488" y="2368"/>
                    <a:pt x="2488" y="2368"/>
                    <a:pt x="2488" y="2368"/>
                  </a:cubicBezTo>
                  <a:cubicBezTo>
                    <a:pt x="2488" y="2364"/>
                    <a:pt x="2488" y="2364"/>
                    <a:pt x="2488" y="2364"/>
                  </a:cubicBezTo>
                  <a:cubicBezTo>
                    <a:pt x="2481" y="2358"/>
                    <a:pt x="2481" y="2358"/>
                    <a:pt x="2481" y="2358"/>
                  </a:cubicBezTo>
                  <a:cubicBezTo>
                    <a:pt x="2481" y="2344"/>
                    <a:pt x="2481" y="2344"/>
                    <a:pt x="2481" y="2344"/>
                  </a:cubicBezTo>
                  <a:cubicBezTo>
                    <a:pt x="2467" y="2321"/>
                    <a:pt x="2467" y="2321"/>
                    <a:pt x="2467" y="2321"/>
                  </a:cubicBezTo>
                  <a:cubicBezTo>
                    <a:pt x="2458" y="2338"/>
                    <a:pt x="2458" y="2338"/>
                    <a:pt x="2458" y="2338"/>
                  </a:cubicBezTo>
                  <a:cubicBezTo>
                    <a:pt x="2432" y="2418"/>
                    <a:pt x="2432" y="2418"/>
                    <a:pt x="2432" y="2418"/>
                  </a:cubicBezTo>
                  <a:cubicBezTo>
                    <a:pt x="2424" y="2419"/>
                    <a:pt x="2424" y="2419"/>
                    <a:pt x="2424" y="2419"/>
                  </a:cubicBezTo>
                  <a:cubicBezTo>
                    <a:pt x="2422" y="2445"/>
                    <a:pt x="2422" y="2445"/>
                    <a:pt x="2422" y="2445"/>
                  </a:cubicBezTo>
                  <a:cubicBezTo>
                    <a:pt x="2407" y="2497"/>
                    <a:pt x="2407" y="2497"/>
                    <a:pt x="2407" y="2497"/>
                  </a:cubicBezTo>
                  <a:cubicBezTo>
                    <a:pt x="2385" y="2556"/>
                    <a:pt x="2385" y="2556"/>
                    <a:pt x="2385" y="2556"/>
                  </a:cubicBezTo>
                  <a:cubicBezTo>
                    <a:pt x="2251" y="2514"/>
                    <a:pt x="2251" y="2514"/>
                    <a:pt x="2251" y="2514"/>
                  </a:cubicBezTo>
                  <a:cubicBezTo>
                    <a:pt x="2193" y="2489"/>
                    <a:pt x="2193" y="2489"/>
                    <a:pt x="2193" y="2489"/>
                  </a:cubicBezTo>
                  <a:cubicBezTo>
                    <a:pt x="2190" y="2468"/>
                    <a:pt x="2190" y="2468"/>
                    <a:pt x="2190" y="2468"/>
                  </a:cubicBezTo>
                  <a:cubicBezTo>
                    <a:pt x="2139" y="2449"/>
                    <a:pt x="2139" y="2449"/>
                    <a:pt x="2139" y="2449"/>
                  </a:cubicBezTo>
                  <a:cubicBezTo>
                    <a:pt x="2147" y="2420"/>
                    <a:pt x="2147" y="2420"/>
                    <a:pt x="2147" y="2420"/>
                  </a:cubicBezTo>
                  <a:cubicBezTo>
                    <a:pt x="2137" y="2414"/>
                    <a:pt x="2137" y="2414"/>
                    <a:pt x="2137" y="2414"/>
                  </a:cubicBezTo>
                  <a:cubicBezTo>
                    <a:pt x="2155" y="2345"/>
                    <a:pt x="2155" y="2345"/>
                    <a:pt x="2155" y="2345"/>
                  </a:cubicBezTo>
                  <a:cubicBezTo>
                    <a:pt x="2106" y="2328"/>
                    <a:pt x="2106" y="2328"/>
                    <a:pt x="2106" y="2328"/>
                  </a:cubicBezTo>
                  <a:cubicBezTo>
                    <a:pt x="2101" y="2335"/>
                    <a:pt x="2101" y="2335"/>
                    <a:pt x="2101" y="2335"/>
                  </a:cubicBezTo>
                  <a:cubicBezTo>
                    <a:pt x="2072" y="2324"/>
                    <a:pt x="2072" y="2324"/>
                    <a:pt x="2072" y="2324"/>
                  </a:cubicBezTo>
                  <a:cubicBezTo>
                    <a:pt x="2061" y="2318"/>
                    <a:pt x="2061" y="2318"/>
                    <a:pt x="2061" y="2318"/>
                  </a:cubicBezTo>
                  <a:cubicBezTo>
                    <a:pt x="2083" y="2248"/>
                    <a:pt x="2083" y="2248"/>
                    <a:pt x="2083" y="2248"/>
                  </a:cubicBezTo>
                  <a:cubicBezTo>
                    <a:pt x="2075" y="2243"/>
                    <a:pt x="2075" y="2243"/>
                    <a:pt x="2075" y="2243"/>
                  </a:cubicBezTo>
                  <a:cubicBezTo>
                    <a:pt x="2089" y="2199"/>
                    <a:pt x="2089" y="2199"/>
                    <a:pt x="2089" y="2199"/>
                  </a:cubicBezTo>
                  <a:cubicBezTo>
                    <a:pt x="2075" y="2191"/>
                    <a:pt x="2075" y="2191"/>
                    <a:pt x="2075" y="2191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1"/>
                    <a:pt x="2114" y="2071"/>
                    <a:pt x="2114" y="2071"/>
                  </a:cubicBezTo>
                  <a:cubicBezTo>
                    <a:pt x="2129" y="2021"/>
                    <a:pt x="2129" y="2021"/>
                    <a:pt x="2129" y="2021"/>
                  </a:cubicBezTo>
                  <a:cubicBezTo>
                    <a:pt x="2133" y="2017"/>
                    <a:pt x="2133" y="2017"/>
                    <a:pt x="2133" y="2017"/>
                  </a:cubicBezTo>
                  <a:cubicBezTo>
                    <a:pt x="2189" y="2044"/>
                    <a:pt x="2189" y="2044"/>
                    <a:pt x="2189" y="2044"/>
                  </a:cubicBezTo>
                  <a:cubicBezTo>
                    <a:pt x="2189" y="2059"/>
                    <a:pt x="2189" y="2059"/>
                    <a:pt x="2189" y="2059"/>
                  </a:cubicBezTo>
                  <a:cubicBezTo>
                    <a:pt x="2203" y="2066"/>
                    <a:pt x="2203" y="2066"/>
                    <a:pt x="2203" y="2066"/>
                  </a:cubicBezTo>
                  <a:cubicBezTo>
                    <a:pt x="2203" y="2074"/>
                    <a:pt x="2203" y="2074"/>
                    <a:pt x="2203" y="2074"/>
                  </a:cubicBezTo>
                  <a:cubicBezTo>
                    <a:pt x="2234" y="2086"/>
                    <a:pt x="2234" y="2086"/>
                    <a:pt x="2234" y="2086"/>
                  </a:cubicBezTo>
                  <a:cubicBezTo>
                    <a:pt x="2265" y="2012"/>
                    <a:pt x="2265" y="2012"/>
                    <a:pt x="2265" y="2012"/>
                  </a:cubicBezTo>
                  <a:cubicBezTo>
                    <a:pt x="2271" y="2014"/>
                    <a:pt x="2271" y="2014"/>
                    <a:pt x="2271" y="2014"/>
                  </a:cubicBezTo>
                  <a:cubicBezTo>
                    <a:pt x="2306" y="1918"/>
                    <a:pt x="2306" y="1918"/>
                    <a:pt x="2306" y="1918"/>
                  </a:cubicBezTo>
                  <a:cubicBezTo>
                    <a:pt x="2402" y="1950"/>
                    <a:pt x="2402" y="1950"/>
                    <a:pt x="2402" y="1950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425" y="1964"/>
                    <a:pt x="2425" y="1964"/>
                    <a:pt x="2425" y="1964"/>
                  </a:cubicBezTo>
                  <a:cubicBezTo>
                    <a:pt x="2433" y="1954"/>
                    <a:pt x="2433" y="1954"/>
                    <a:pt x="2433" y="1954"/>
                  </a:cubicBezTo>
                  <a:cubicBezTo>
                    <a:pt x="2448" y="1962"/>
                    <a:pt x="2448" y="1962"/>
                    <a:pt x="2448" y="1962"/>
                  </a:cubicBezTo>
                  <a:cubicBezTo>
                    <a:pt x="2459" y="1954"/>
                    <a:pt x="2459" y="1954"/>
                    <a:pt x="2459" y="1954"/>
                  </a:cubicBezTo>
                  <a:cubicBezTo>
                    <a:pt x="2459" y="1945"/>
                    <a:pt x="2459" y="1945"/>
                    <a:pt x="2459" y="1945"/>
                  </a:cubicBezTo>
                  <a:cubicBezTo>
                    <a:pt x="2452" y="1927"/>
                    <a:pt x="2452" y="1927"/>
                    <a:pt x="2452" y="1927"/>
                  </a:cubicBezTo>
                  <a:cubicBezTo>
                    <a:pt x="2452" y="1914"/>
                    <a:pt x="2452" y="1914"/>
                    <a:pt x="2452" y="1914"/>
                  </a:cubicBezTo>
                  <a:cubicBezTo>
                    <a:pt x="2454" y="1909"/>
                    <a:pt x="2454" y="1909"/>
                    <a:pt x="2454" y="1909"/>
                  </a:cubicBezTo>
                  <a:cubicBezTo>
                    <a:pt x="2540" y="1932"/>
                    <a:pt x="2540" y="1932"/>
                    <a:pt x="2540" y="1932"/>
                  </a:cubicBezTo>
                  <a:cubicBezTo>
                    <a:pt x="2545" y="1929"/>
                    <a:pt x="2545" y="1929"/>
                    <a:pt x="2545" y="1929"/>
                  </a:cubicBezTo>
                  <a:cubicBezTo>
                    <a:pt x="2590" y="1945"/>
                    <a:pt x="2590" y="1945"/>
                    <a:pt x="2590" y="1945"/>
                  </a:cubicBezTo>
                  <a:cubicBezTo>
                    <a:pt x="2606" y="1935"/>
                    <a:pt x="2606" y="1935"/>
                    <a:pt x="2606" y="1935"/>
                  </a:cubicBezTo>
                  <a:cubicBezTo>
                    <a:pt x="2606" y="1926"/>
                    <a:pt x="2606" y="1926"/>
                    <a:pt x="2606" y="1926"/>
                  </a:cubicBezTo>
                  <a:cubicBezTo>
                    <a:pt x="2612" y="1916"/>
                    <a:pt x="2612" y="1916"/>
                    <a:pt x="2612" y="1916"/>
                  </a:cubicBezTo>
                  <a:cubicBezTo>
                    <a:pt x="2632" y="1914"/>
                    <a:pt x="2632" y="1914"/>
                    <a:pt x="2632" y="1914"/>
                  </a:cubicBezTo>
                  <a:cubicBezTo>
                    <a:pt x="2647" y="1923"/>
                    <a:pt x="2647" y="1923"/>
                    <a:pt x="2647" y="1923"/>
                  </a:cubicBezTo>
                  <a:cubicBezTo>
                    <a:pt x="2653" y="1923"/>
                    <a:pt x="2653" y="1923"/>
                    <a:pt x="2653" y="1923"/>
                  </a:cubicBezTo>
                  <a:cubicBezTo>
                    <a:pt x="2661" y="1926"/>
                    <a:pt x="2661" y="1926"/>
                    <a:pt x="2661" y="1926"/>
                  </a:cubicBezTo>
                  <a:cubicBezTo>
                    <a:pt x="2665" y="1913"/>
                    <a:pt x="2665" y="1913"/>
                    <a:pt x="2665" y="1913"/>
                  </a:cubicBezTo>
                  <a:cubicBezTo>
                    <a:pt x="2683" y="1899"/>
                    <a:pt x="2683" y="1899"/>
                    <a:pt x="2683" y="1899"/>
                  </a:cubicBezTo>
                  <a:cubicBezTo>
                    <a:pt x="2690" y="1901"/>
                    <a:pt x="2690" y="1901"/>
                    <a:pt x="2690" y="1901"/>
                  </a:cubicBezTo>
                  <a:cubicBezTo>
                    <a:pt x="2709" y="1886"/>
                    <a:pt x="2709" y="1886"/>
                    <a:pt x="2709" y="1886"/>
                  </a:cubicBezTo>
                  <a:cubicBezTo>
                    <a:pt x="2715" y="1891"/>
                    <a:pt x="2715" y="1891"/>
                    <a:pt x="2715" y="1891"/>
                  </a:cubicBezTo>
                  <a:cubicBezTo>
                    <a:pt x="2720" y="1888"/>
                    <a:pt x="2720" y="1888"/>
                    <a:pt x="2720" y="1888"/>
                  </a:cubicBezTo>
                  <a:cubicBezTo>
                    <a:pt x="2740" y="1888"/>
                    <a:pt x="2740" y="1888"/>
                    <a:pt x="2740" y="1888"/>
                  </a:cubicBezTo>
                  <a:cubicBezTo>
                    <a:pt x="2753" y="1880"/>
                    <a:pt x="2753" y="1880"/>
                    <a:pt x="2753" y="1880"/>
                  </a:cubicBezTo>
                  <a:cubicBezTo>
                    <a:pt x="2767" y="1880"/>
                    <a:pt x="2767" y="1880"/>
                    <a:pt x="2767" y="1880"/>
                  </a:cubicBezTo>
                  <a:cubicBezTo>
                    <a:pt x="2773" y="1885"/>
                    <a:pt x="2773" y="1885"/>
                    <a:pt x="2773" y="1885"/>
                  </a:cubicBezTo>
                  <a:cubicBezTo>
                    <a:pt x="2790" y="1892"/>
                    <a:pt x="2790" y="1892"/>
                    <a:pt x="2790" y="1892"/>
                  </a:cubicBezTo>
                  <a:cubicBezTo>
                    <a:pt x="2803" y="1892"/>
                    <a:pt x="2803" y="1892"/>
                    <a:pt x="2803" y="1892"/>
                  </a:cubicBezTo>
                  <a:cubicBezTo>
                    <a:pt x="2803" y="1897"/>
                    <a:pt x="2802" y="1901"/>
                    <a:pt x="2797" y="1904"/>
                  </a:cubicBezTo>
                  <a:cubicBezTo>
                    <a:pt x="2795" y="1906"/>
                    <a:pt x="2795" y="1909"/>
                    <a:pt x="2794" y="1912"/>
                  </a:cubicBezTo>
                  <a:cubicBezTo>
                    <a:pt x="2792" y="1918"/>
                    <a:pt x="2791" y="1925"/>
                    <a:pt x="2788" y="1930"/>
                  </a:cubicBezTo>
                  <a:cubicBezTo>
                    <a:pt x="2785" y="1935"/>
                    <a:pt x="2781" y="1940"/>
                    <a:pt x="2777" y="1943"/>
                  </a:cubicBezTo>
                  <a:cubicBezTo>
                    <a:pt x="2773" y="1947"/>
                    <a:pt x="2773" y="1951"/>
                    <a:pt x="2773" y="1955"/>
                  </a:cubicBezTo>
                  <a:close/>
                  <a:moveTo>
                    <a:pt x="2900" y="1697"/>
                  </a:moveTo>
                  <a:cubicBezTo>
                    <a:pt x="2899" y="1698"/>
                    <a:pt x="2897" y="1699"/>
                    <a:pt x="2896" y="1699"/>
                  </a:cubicBezTo>
                  <a:cubicBezTo>
                    <a:pt x="2885" y="1706"/>
                    <a:pt x="2883" y="1707"/>
                    <a:pt x="2886" y="1719"/>
                  </a:cubicBezTo>
                  <a:cubicBezTo>
                    <a:pt x="2887" y="1724"/>
                    <a:pt x="2886" y="1729"/>
                    <a:pt x="2885" y="1733"/>
                  </a:cubicBezTo>
                  <a:cubicBezTo>
                    <a:pt x="2883" y="1737"/>
                    <a:pt x="2881" y="1744"/>
                    <a:pt x="2873" y="1742"/>
                  </a:cubicBezTo>
                  <a:cubicBezTo>
                    <a:pt x="2872" y="1742"/>
                    <a:pt x="2870" y="1744"/>
                    <a:pt x="2868" y="1744"/>
                  </a:cubicBezTo>
                  <a:cubicBezTo>
                    <a:pt x="2858" y="1747"/>
                    <a:pt x="2855" y="1759"/>
                    <a:pt x="2844" y="1757"/>
                  </a:cubicBezTo>
                  <a:cubicBezTo>
                    <a:pt x="2839" y="1764"/>
                    <a:pt x="2833" y="1770"/>
                    <a:pt x="2829" y="1778"/>
                  </a:cubicBezTo>
                  <a:cubicBezTo>
                    <a:pt x="2826" y="1784"/>
                    <a:pt x="2824" y="1791"/>
                    <a:pt x="2822" y="1798"/>
                  </a:cubicBezTo>
                  <a:cubicBezTo>
                    <a:pt x="2821" y="1803"/>
                    <a:pt x="2819" y="1805"/>
                    <a:pt x="2813" y="1806"/>
                  </a:cubicBezTo>
                  <a:cubicBezTo>
                    <a:pt x="2807" y="1806"/>
                    <a:pt x="2805" y="1808"/>
                    <a:pt x="2805" y="1816"/>
                  </a:cubicBezTo>
                  <a:cubicBezTo>
                    <a:pt x="2805" y="1824"/>
                    <a:pt x="2805" y="1832"/>
                    <a:pt x="2805" y="1840"/>
                  </a:cubicBezTo>
                  <a:cubicBezTo>
                    <a:pt x="2805" y="1843"/>
                    <a:pt x="2805" y="1846"/>
                    <a:pt x="2805" y="1849"/>
                  </a:cubicBezTo>
                  <a:cubicBezTo>
                    <a:pt x="2805" y="1851"/>
                    <a:pt x="2806" y="1853"/>
                    <a:pt x="2807" y="1855"/>
                  </a:cubicBezTo>
                  <a:cubicBezTo>
                    <a:pt x="2812" y="1860"/>
                    <a:pt x="2814" y="1869"/>
                    <a:pt x="2823" y="1870"/>
                  </a:cubicBezTo>
                  <a:cubicBezTo>
                    <a:pt x="2825" y="1870"/>
                    <a:pt x="2826" y="1872"/>
                    <a:pt x="2827" y="1873"/>
                  </a:cubicBezTo>
                  <a:cubicBezTo>
                    <a:pt x="2825" y="1874"/>
                    <a:pt x="2824" y="1874"/>
                    <a:pt x="2822" y="1874"/>
                  </a:cubicBezTo>
                  <a:cubicBezTo>
                    <a:pt x="2821" y="1874"/>
                    <a:pt x="2819" y="1874"/>
                    <a:pt x="2818" y="1874"/>
                  </a:cubicBezTo>
                  <a:cubicBezTo>
                    <a:pt x="2808" y="1874"/>
                    <a:pt x="2803" y="1879"/>
                    <a:pt x="2803" y="1888"/>
                  </a:cubicBezTo>
                  <a:cubicBezTo>
                    <a:pt x="2791" y="1888"/>
                    <a:pt x="2791" y="1888"/>
                    <a:pt x="2791" y="1888"/>
                  </a:cubicBezTo>
                  <a:cubicBezTo>
                    <a:pt x="2775" y="1881"/>
                    <a:pt x="2775" y="1881"/>
                    <a:pt x="2775" y="1881"/>
                  </a:cubicBezTo>
                  <a:cubicBezTo>
                    <a:pt x="2769" y="1875"/>
                    <a:pt x="2769" y="1875"/>
                    <a:pt x="2769" y="1875"/>
                  </a:cubicBezTo>
                  <a:cubicBezTo>
                    <a:pt x="2751" y="1875"/>
                    <a:pt x="2751" y="1875"/>
                    <a:pt x="2751" y="1875"/>
                  </a:cubicBezTo>
                  <a:cubicBezTo>
                    <a:pt x="2738" y="1883"/>
                    <a:pt x="2738" y="1883"/>
                    <a:pt x="2738" y="1883"/>
                  </a:cubicBezTo>
                  <a:cubicBezTo>
                    <a:pt x="2718" y="1884"/>
                    <a:pt x="2718" y="1884"/>
                    <a:pt x="2718" y="1884"/>
                  </a:cubicBezTo>
                  <a:cubicBezTo>
                    <a:pt x="2715" y="1886"/>
                    <a:pt x="2715" y="1886"/>
                    <a:pt x="2715" y="1886"/>
                  </a:cubicBezTo>
                  <a:cubicBezTo>
                    <a:pt x="2708" y="1881"/>
                    <a:pt x="2708" y="1881"/>
                    <a:pt x="2708" y="1881"/>
                  </a:cubicBezTo>
                  <a:cubicBezTo>
                    <a:pt x="2689" y="1896"/>
                    <a:pt x="2689" y="1896"/>
                    <a:pt x="2689" y="1896"/>
                  </a:cubicBezTo>
                  <a:cubicBezTo>
                    <a:pt x="2682" y="1894"/>
                    <a:pt x="2682" y="1894"/>
                    <a:pt x="2682" y="1894"/>
                  </a:cubicBezTo>
                  <a:cubicBezTo>
                    <a:pt x="2661" y="1910"/>
                    <a:pt x="2661" y="1910"/>
                    <a:pt x="2661" y="1910"/>
                  </a:cubicBezTo>
                  <a:cubicBezTo>
                    <a:pt x="2658" y="1920"/>
                    <a:pt x="2658" y="1920"/>
                    <a:pt x="2658" y="1920"/>
                  </a:cubicBezTo>
                  <a:cubicBezTo>
                    <a:pt x="2654" y="1918"/>
                    <a:pt x="2654" y="1918"/>
                    <a:pt x="2654" y="1918"/>
                  </a:cubicBezTo>
                  <a:cubicBezTo>
                    <a:pt x="2648" y="1919"/>
                    <a:pt x="2648" y="1919"/>
                    <a:pt x="2648" y="1919"/>
                  </a:cubicBezTo>
                  <a:cubicBezTo>
                    <a:pt x="2633" y="1910"/>
                    <a:pt x="2633" y="1910"/>
                    <a:pt x="2633" y="1910"/>
                  </a:cubicBezTo>
                  <a:cubicBezTo>
                    <a:pt x="2609" y="1912"/>
                    <a:pt x="2609" y="1912"/>
                    <a:pt x="2609" y="1912"/>
                  </a:cubicBezTo>
                  <a:cubicBezTo>
                    <a:pt x="2602" y="1925"/>
                    <a:pt x="2602" y="1925"/>
                    <a:pt x="2602" y="1925"/>
                  </a:cubicBezTo>
                  <a:cubicBezTo>
                    <a:pt x="2602" y="1933"/>
                    <a:pt x="2602" y="1933"/>
                    <a:pt x="2602" y="1933"/>
                  </a:cubicBezTo>
                  <a:cubicBezTo>
                    <a:pt x="2590" y="1940"/>
                    <a:pt x="2590" y="1940"/>
                    <a:pt x="2590" y="1940"/>
                  </a:cubicBezTo>
                  <a:cubicBezTo>
                    <a:pt x="2545" y="1925"/>
                    <a:pt x="2545" y="1925"/>
                    <a:pt x="2545" y="1925"/>
                  </a:cubicBezTo>
                  <a:cubicBezTo>
                    <a:pt x="2539" y="1928"/>
                    <a:pt x="2539" y="1928"/>
                    <a:pt x="2539" y="1928"/>
                  </a:cubicBezTo>
                  <a:cubicBezTo>
                    <a:pt x="2452" y="1904"/>
                    <a:pt x="2452" y="1904"/>
                    <a:pt x="2452" y="1904"/>
                  </a:cubicBezTo>
                  <a:cubicBezTo>
                    <a:pt x="2447" y="1912"/>
                    <a:pt x="2447" y="1912"/>
                    <a:pt x="2447" y="1912"/>
                  </a:cubicBezTo>
                  <a:cubicBezTo>
                    <a:pt x="2447" y="1928"/>
                    <a:pt x="2447" y="1928"/>
                    <a:pt x="2447" y="1928"/>
                  </a:cubicBezTo>
                  <a:cubicBezTo>
                    <a:pt x="2455" y="1946"/>
                    <a:pt x="2455" y="1946"/>
                    <a:pt x="2455" y="1946"/>
                  </a:cubicBezTo>
                  <a:cubicBezTo>
                    <a:pt x="2455" y="1952"/>
                    <a:pt x="2455" y="1952"/>
                    <a:pt x="2455" y="1952"/>
                  </a:cubicBezTo>
                  <a:cubicBezTo>
                    <a:pt x="2447" y="1957"/>
                    <a:pt x="2447" y="1957"/>
                    <a:pt x="2447" y="1957"/>
                  </a:cubicBezTo>
                  <a:cubicBezTo>
                    <a:pt x="2432" y="1949"/>
                    <a:pt x="2432" y="1949"/>
                    <a:pt x="2432" y="1949"/>
                  </a:cubicBezTo>
                  <a:cubicBezTo>
                    <a:pt x="2426" y="1956"/>
                    <a:pt x="2426" y="1956"/>
                    <a:pt x="2426" y="1956"/>
                  </a:cubicBezTo>
                  <a:cubicBezTo>
                    <a:pt x="2415" y="1938"/>
                    <a:pt x="2415" y="1938"/>
                    <a:pt x="2415" y="1938"/>
                  </a:cubicBezTo>
                  <a:cubicBezTo>
                    <a:pt x="2401" y="1946"/>
                    <a:pt x="2401" y="1946"/>
                    <a:pt x="2401" y="1946"/>
                  </a:cubicBezTo>
                  <a:cubicBezTo>
                    <a:pt x="2303" y="1913"/>
                    <a:pt x="2303" y="1913"/>
                    <a:pt x="2303" y="1913"/>
                  </a:cubicBezTo>
                  <a:cubicBezTo>
                    <a:pt x="2269" y="2009"/>
                    <a:pt x="2269" y="2009"/>
                    <a:pt x="2269" y="2009"/>
                  </a:cubicBezTo>
                  <a:cubicBezTo>
                    <a:pt x="2262" y="2007"/>
                    <a:pt x="2262" y="2007"/>
                    <a:pt x="2262" y="2007"/>
                  </a:cubicBezTo>
                  <a:cubicBezTo>
                    <a:pt x="2232" y="2080"/>
                    <a:pt x="2232" y="2080"/>
                    <a:pt x="2232" y="2080"/>
                  </a:cubicBezTo>
                  <a:cubicBezTo>
                    <a:pt x="2207" y="2071"/>
                    <a:pt x="2207" y="2071"/>
                    <a:pt x="2207" y="2071"/>
                  </a:cubicBezTo>
                  <a:cubicBezTo>
                    <a:pt x="2207" y="2063"/>
                    <a:pt x="2207" y="2063"/>
                    <a:pt x="2207" y="2063"/>
                  </a:cubicBezTo>
                  <a:cubicBezTo>
                    <a:pt x="2193" y="2056"/>
                    <a:pt x="2193" y="2056"/>
                    <a:pt x="2193" y="2056"/>
                  </a:cubicBezTo>
                  <a:cubicBezTo>
                    <a:pt x="2193" y="2041"/>
                    <a:pt x="2193" y="2041"/>
                    <a:pt x="2193" y="2041"/>
                  </a:cubicBezTo>
                  <a:cubicBezTo>
                    <a:pt x="2132" y="2011"/>
                    <a:pt x="2132" y="2011"/>
                    <a:pt x="2132" y="2011"/>
                  </a:cubicBezTo>
                  <a:cubicBezTo>
                    <a:pt x="2127" y="2017"/>
                    <a:pt x="2127" y="2017"/>
                    <a:pt x="2127" y="2017"/>
                  </a:cubicBezTo>
                  <a:cubicBezTo>
                    <a:pt x="2097" y="2004"/>
                    <a:pt x="2097" y="2004"/>
                    <a:pt x="2097" y="2004"/>
                  </a:cubicBezTo>
                  <a:cubicBezTo>
                    <a:pt x="2090" y="2018"/>
                    <a:pt x="2090" y="2018"/>
                    <a:pt x="2090" y="2018"/>
                  </a:cubicBezTo>
                  <a:cubicBezTo>
                    <a:pt x="1990" y="1983"/>
                    <a:pt x="1990" y="1983"/>
                    <a:pt x="1990" y="1983"/>
                  </a:cubicBezTo>
                  <a:cubicBezTo>
                    <a:pt x="1984" y="1976"/>
                    <a:pt x="1984" y="1976"/>
                    <a:pt x="1984" y="1976"/>
                  </a:cubicBezTo>
                  <a:cubicBezTo>
                    <a:pt x="1944" y="1964"/>
                    <a:pt x="1944" y="1964"/>
                    <a:pt x="1944" y="1964"/>
                  </a:cubicBezTo>
                  <a:cubicBezTo>
                    <a:pt x="1851" y="2002"/>
                    <a:pt x="1851" y="2002"/>
                    <a:pt x="1851" y="2002"/>
                  </a:cubicBezTo>
                  <a:cubicBezTo>
                    <a:pt x="1808" y="1946"/>
                    <a:pt x="1808" y="1946"/>
                    <a:pt x="1808" y="1946"/>
                  </a:cubicBezTo>
                  <a:cubicBezTo>
                    <a:pt x="1857" y="1617"/>
                    <a:pt x="1857" y="1617"/>
                    <a:pt x="1857" y="1617"/>
                  </a:cubicBezTo>
                  <a:cubicBezTo>
                    <a:pt x="1900" y="1554"/>
                    <a:pt x="1900" y="1554"/>
                    <a:pt x="1900" y="1554"/>
                  </a:cubicBezTo>
                  <a:cubicBezTo>
                    <a:pt x="2116" y="1416"/>
                    <a:pt x="2116" y="1416"/>
                    <a:pt x="2116" y="1416"/>
                  </a:cubicBezTo>
                  <a:cubicBezTo>
                    <a:pt x="2165" y="1490"/>
                    <a:pt x="2165" y="1490"/>
                    <a:pt x="2165" y="1490"/>
                  </a:cubicBezTo>
                  <a:cubicBezTo>
                    <a:pt x="2260" y="1434"/>
                    <a:pt x="2260" y="1434"/>
                    <a:pt x="2260" y="1434"/>
                  </a:cubicBezTo>
                  <a:cubicBezTo>
                    <a:pt x="2271" y="1447"/>
                    <a:pt x="2271" y="1447"/>
                    <a:pt x="2271" y="1447"/>
                  </a:cubicBezTo>
                  <a:cubicBezTo>
                    <a:pt x="2278" y="1439"/>
                    <a:pt x="2278" y="1439"/>
                    <a:pt x="2278" y="1439"/>
                  </a:cubicBezTo>
                  <a:cubicBezTo>
                    <a:pt x="2295" y="1447"/>
                    <a:pt x="2295" y="1447"/>
                    <a:pt x="2295" y="1447"/>
                  </a:cubicBezTo>
                  <a:cubicBezTo>
                    <a:pt x="2303" y="1454"/>
                    <a:pt x="2303" y="1454"/>
                    <a:pt x="2303" y="1454"/>
                  </a:cubicBezTo>
                  <a:cubicBezTo>
                    <a:pt x="2354" y="1471"/>
                    <a:pt x="2354" y="1471"/>
                    <a:pt x="2354" y="1471"/>
                  </a:cubicBezTo>
                  <a:cubicBezTo>
                    <a:pt x="2362" y="1466"/>
                    <a:pt x="2362" y="1466"/>
                    <a:pt x="2362" y="1466"/>
                  </a:cubicBezTo>
                  <a:cubicBezTo>
                    <a:pt x="2359" y="1457"/>
                    <a:pt x="2359" y="1457"/>
                    <a:pt x="2359" y="1457"/>
                  </a:cubicBezTo>
                  <a:cubicBezTo>
                    <a:pt x="2360" y="1450"/>
                    <a:pt x="2360" y="1450"/>
                    <a:pt x="2360" y="1450"/>
                  </a:cubicBezTo>
                  <a:cubicBezTo>
                    <a:pt x="2392" y="1433"/>
                    <a:pt x="2392" y="1433"/>
                    <a:pt x="2392" y="1433"/>
                  </a:cubicBezTo>
                  <a:cubicBezTo>
                    <a:pt x="2398" y="1402"/>
                    <a:pt x="2398" y="1402"/>
                    <a:pt x="2398" y="1402"/>
                  </a:cubicBezTo>
                  <a:cubicBezTo>
                    <a:pt x="2399" y="1383"/>
                    <a:pt x="2399" y="1383"/>
                    <a:pt x="2399" y="1383"/>
                  </a:cubicBezTo>
                  <a:cubicBezTo>
                    <a:pt x="2408" y="1373"/>
                    <a:pt x="2408" y="1373"/>
                    <a:pt x="2408" y="1373"/>
                  </a:cubicBezTo>
                  <a:cubicBezTo>
                    <a:pt x="2420" y="1351"/>
                    <a:pt x="2420" y="1351"/>
                    <a:pt x="2420" y="1351"/>
                  </a:cubicBezTo>
                  <a:cubicBezTo>
                    <a:pt x="2427" y="1347"/>
                    <a:pt x="2427" y="1347"/>
                    <a:pt x="2427" y="1347"/>
                  </a:cubicBezTo>
                  <a:cubicBezTo>
                    <a:pt x="2430" y="1339"/>
                    <a:pt x="2430" y="1339"/>
                    <a:pt x="2430" y="1339"/>
                  </a:cubicBezTo>
                  <a:cubicBezTo>
                    <a:pt x="2435" y="1336"/>
                    <a:pt x="2435" y="1336"/>
                    <a:pt x="2435" y="1336"/>
                  </a:cubicBezTo>
                  <a:cubicBezTo>
                    <a:pt x="2447" y="1343"/>
                    <a:pt x="2447" y="1343"/>
                    <a:pt x="2447" y="1343"/>
                  </a:cubicBezTo>
                  <a:cubicBezTo>
                    <a:pt x="2463" y="1333"/>
                    <a:pt x="2463" y="1333"/>
                    <a:pt x="2463" y="1333"/>
                  </a:cubicBezTo>
                  <a:cubicBezTo>
                    <a:pt x="2487" y="1347"/>
                    <a:pt x="2487" y="1347"/>
                    <a:pt x="2487" y="1347"/>
                  </a:cubicBezTo>
                  <a:cubicBezTo>
                    <a:pt x="2499" y="1342"/>
                    <a:pt x="2499" y="1342"/>
                    <a:pt x="2499" y="1342"/>
                  </a:cubicBezTo>
                  <a:cubicBezTo>
                    <a:pt x="2508" y="1343"/>
                    <a:pt x="2508" y="1343"/>
                    <a:pt x="2508" y="1343"/>
                  </a:cubicBezTo>
                  <a:cubicBezTo>
                    <a:pt x="2517" y="1340"/>
                    <a:pt x="2517" y="1340"/>
                    <a:pt x="2517" y="1340"/>
                  </a:cubicBezTo>
                  <a:cubicBezTo>
                    <a:pt x="2523" y="1343"/>
                    <a:pt x="2523" y="1343"/>
                    <a:pt x="2523" y="1343"/>
                  </a:cubicBezTo>
                  <a:cubicBezTo>
                    <a:pt x="2527" y="1339"/>
                    <a:pt x="2527" y="1339"/>
                    <a:pt x="2527" y="1339"/>
                  </a:cubicBezTo>
                  <a:cubicBezTo>
                    <a:pt x="2535" y="1343"/>
                    <a:pt x="2535" y="1343"/>
                    <a:pt x="2535" y="1343"/>
                  </a:cubicBezTo>
                  <a:cubicBezTo>
                    <a:pt x="2551" y="1344"/>
                    <a:pt x="2551" y="1344"/>
                    <a:pt x="2551" y="1344"/>
                  </a:cubicBezTo>
                  <a:cubicBezTo>
                    <a:pt x="2565" y="1337"/>
                    <a:pt x="2565" y="1337"/>
                    <a:pt x="2565" y="1337"/>
                  </a:cubicBezTo>
                  <a:cubicBezTo>
                    <a:pt x="2601" y="1350"/>
                    <a:pt x="2601" y="1350"/>
                    <a:pt x="2601" y="1350"/>
                  </a:cubicBezTo>
                  <a:cubicBezTo>
                    <a:pt x="2607" y="1350"/>
                    <a:pt x="2607" y="1350"/>
                    <a:pt x="2607" y="1350"/>
                  </a:cubicBezTo>
                  <a:cubicBezTo>
                    <a:pt x="2616" y="1356"/>
                    <a:pt x="2616" y="1356"/>
                    <a:pt x="2616" y="1356"/>
                  </a:cubicBezTo>
                  <a:cubicBezTo>
                    <a:pt x="2628" y="1351"/>
                    <a:pt x="2628" y="1351"/>
                    <a:pt x="2628" y="1351"/>
                  </a:cubicBezTo>
                  <a:cubicBezTo>
                    <a:pt x="2635" y="1351"/>
                    <a:pt x="2635" y="1351"/>
                    <a:pt x="2635" y="1351"/>
                  </a:cubicBezTo>
                  <a:cubicBezTo>
                    <a:pt x="2646" y="1345"/>
                    <a:pt x="2646" y="1345"/>
                    <a:pt x="2646" y="1345"/>
                  </a:cubicBezTo>
                  <a:cubicBezTo>
                    <a:pt x="2655" y="1344"/>
                    <a:pt x="2655" y="1344"/>
                    <a:pt x="2655" y="1344"/>
                  </a:cubicBezTo>
                  <a:cubicBezTo>
                    <a:pt x="2668" y="1348"/>
                    <a:pt x="2668" y="1348"/>
                    <a:pt x="2668" y="1348"/>
                  </a:cubicBezTo>
                  <a:cubicBezTo>
                    <a:pt x="2668" y="1355"/>
                    <a:pt x="2668" y="1355"/>
                    <a:pt x="2668" y="1355"/>
                  </a:cubicBezTo>
                  <a:cubicBezTo>
                    <a:pt x="2674" y="1358"/>
                    <a:pt x="2674" y="1358"/>
                    <a:pt x="2674" y="1358"/>
                  </a:cubicBezTo>
                  <a:cubicBezTo>
                    <a:pt x="2674" y="1365"/>
                    <a:pt x="2674" y="1365"/>
                    <a:pt x="2674" y="1365"/>
                  </a:cubicBezTo>
                  <a:cubicBezTo>
                    <a:pt x="2686" y="1365"/>
                    <a:pt x="2686" y="1365"/>
                    <a:pt x="2686" y="1365"/>
                  </a:cubicBezTo>
                  <a:cubicBezTo>
                    <a:pt x="2688" y="1358"/>
                    <a:pt x="2688" y="1358"/>
                    <a:pt x="2688" y="1358"/>
                  </a:cubicBezTo>
                  <a:cubicBezTo>
                    <a:pt x="2696" y="1362"/>
                    <a:pt x="2696" y="1362"/>
                    <a:pt x="2696" y="1362"/>
                  </a:cubicBezTo>
                  <a:cubicBezTo>
                    <a:pt x="2712" y="1373"/>
                    <a:pt x="2712" y="1373"/>
                    <a:pt x="2712" y="1373"/>
                  </a:cubicBezTo>
                  <a:cubicBezTo>
                    <a:pt x="2715" y="1378"/>
                    <a:pt x="2715" y="1378"/>
                    <a:pt x="2715" y="1378"/>
                  </a:cubicBezTo>
                  <a:cubicBezTo>
                    <a:pt x="2712" y="1386"/>
                    <a:pt x="2712" y="1386"/>
                    <a:pt x="2712" y="1386"/>
                  </a:cubicBezTo>
                  <a:cubicBezTo>
                    <a:pt x="2704" y="1396"/>
                    <a:pt x="2704" y="1396"/>
                    <a:pt x="2704" y="1396"/>
                  </a:cubicBezTo>
                  <a:cubicBezTo>
                    <a:pt x="2698" y="1399"/>
                    <a:pt x="2698" y="1399"/>
                    <a:pt x="2698" y="1399"/>
                  </a:cubicBezTo>
                  <a:cubicBezTo>
                    <a:pt x="2695" y="1415"/>
                    <a:pt x="2695" y="1415"/>
                    <a:pt x="2695" y="1415"/>
                  </a:cubicBezTo>
                  <a:cubicBezTo>
                    <a:pt x="2689" y="1425"/>
                    <a:pt x="2689" y="1425"/>
                    <a:pt x="2689" y="1425"/>
                  </a:cubicBezTo>
                  <a:cubicBezTo>
                    <a:pt x="2690" y="1430"/>
                    <a:pt x="2690" y="1430"/>
                    <a:pt x="2690" y="1430"/>
                  </a:cubicBezTo>
                  <a:cubicBezTo>
                    <a:pt x="2679" y="1436"/>
                    <a:pt x="2679" y="1436"/>
                    <a:pt x="2679" y="1436"/>
                  </a:cubicBezTo>
                  <a:cubicBezTo>
                    <a:pt x="2683" y="1447"/>
                    <a:pt x="2683" y="1447"/>
                    <a:pt x="2683" y="1447"/>
                  </a:cubicBezTo>
                  <a:cubicBezTo>
                    <a:pt x="2673" y="1453"/>
                    <a:pt x="2673" y="1453"/>
                    <a:pt x="2673" y="1453"/>
                  </a:cubicBezTo>
                  <a:cubicBezTo>
                    <a:pt x="2667" y="1473"/>
                    <a:pt x="2667" y="1473"/>
                    <a:pt x="2667" y="1473"/>
                  </a:cubicBezTo>
                  <a:cubicBezTo>
                    <a:pt x="2669" y="1478"/>
                    <a:pt x="2669" y="1478"/>
                    <a:pt x="2669" y="1478"/>
                  </a:cubicBezTo>
                  <a:cubicBezTo>
                    <a:pt x="2667" y="1480"/>
                    <a:pt x="2667" y="1480"/>
                    <a:pt x="2667" y="1480"/>
                  </a:cubicBezTo>
                  <a:cubicBezTo>
                    <a:pt x="2665" y="1481"/>
                    <a:pt x="2662" y="1481"/>
                    <a:pt x="2661" y="1484"/>
                  </a:cubicBezTo>
                  <a:cubicBezTo>
                    <a:pt x="2659" y="1487"/>
                    <a:pt x="2657" y="1495"/>
                    <a:pt x="2656" y="1498"/>
                  </a:cubicBezTo>
                  <a:cubicBezTo>
                    <a:pt x="2647" y="1508"/>
                    <a:pt x="2647" y="1508"/>
                    <a:pt x="2647" y="1508"/>
                  </a:cubicBezTo>
                  <a:cubicBezTo>
                    <a:pt x="2641" y="1519"/>
                    <a:pt x="2641" y="1519"/>
                    <a:pt x="2641" y="1519"/>
                  </a:cubicBezTo>
                  <a:cubicBezTo>
                    <a:pt x="2641" y="1531"/>
                    <a:pt x="2641" y="1531"/>
                    <a:pt x="2641" y="1531"/>
                  </a:cubicBezTo>
                  <a:cubicBezTo>
                    <a:pt x="2651" y="1539"/>
                    <a:pt x="2651" y="1539"/>
                    <a:pt x="2651" y="1539"/>
                  </a:cubicBezTo>
                  <a:cubicBezTo>
                    <a:pt x="2656" y="1551"/>
                    <a:pt x="2656" y="1551"/>
                    <a:pt x="2656" y="1551"/>
                  </a:cubicBezTo>
                  <a:cubicBezTo>
                    <a:pt x="2666" y="1559"/>
                    <a:pt x="2666" y="1559"/>
                    <a:pt x="2666" y="1559"/>
                  </a:cubicBezTo>
                  <a:cubicBezTo>
                    <a:pt x="2679" y="1557"/>
                    <a:pt x="2679" y="1557"/>
                    <a:pt x="2679" y="1557"/>
                  </a:cubicBezTo>
                  <a:cubicBezTo>
                    <a:pt x="2682" y="1564"/>
                    <a:pt x="2682" y="1564"/>
                    <a:pt x="2682" y="1564"/>
                  </a:cubicBezTo>
                  <a:cubicBezTo>
                    <a:pt x="2695" y="1572"/>
                    <a:pt x="2695" y="1572"/>
                    <a:pt x="2695" y="1572"/>
                  </a:cubicBezTo>
                  <a:cubicBezTo>
                    <a:pt x="2699" y="1579"/>
                    <a:pt x="2699" y="1579"/>
                    <a:pt x="2699" y="1579"/>
                  </a:cubicBezTo>
                  <a:cubicBezTo>
                    <a:pt x="2698" y="1588"/>
                    <a:pt x="2698" y="1588"/>
                    <a:pt x="2698" y="1588"/>
                  </a:cubicBezTo>
                  <a:cubicBezTo>
                    <a:pt x="2710" y="1588"/>
                    <a:pt x="2710" y="1588"/>
                    <a:pt x="2710" y="1588"/>
                  </a:cubicBezTo>
                  <a:cubicBezTo>
                    <a:pt x="2716" y="1595"/>
                    <a:pt x="2716" y="1595"/>
                    <a:pt x="2716" y="1595"/>
                  </a:cubicBezTo>
                  <a:cubicBezTo>
                    <a:pt x="2729" y="1595"/>
                    <a:pt x="2729" y="1595"/>
                    <a:pt x="2729" y="1595"/>
                  </a:cubicBezTo>
                  <a:cubicBezTo>
                    <a:pt x="2745" y="1586"/>
                    <a:pt x="2745" y="1586"/>
                    <a:pt x="2745" y="1586"/>
                  </a:cubicBezTo>
                  <a:cubicBezTo>
                    <a:pt x="2754" y="1587"/>
                    <a:pt x="2754" y="1587"/>
                    <a:pt x="2754" y="1587"/>
                  </a:cubicBezTo>
                  <a:cubicBezTo>
                    <a:pt x="2765" y="1596"/>
                    <a:pt x="2765" y="1596"/>
                    <a:pt x="2765" y="1596"/>
                  </a:cubicBezTo>
                  <a:cubicBezTo>
                    <a:pt x="2774" y="1599"/>
                    <a:pt x="2774" y="1599"/>
                    <a:pt x="2774" y="1599"/>
                  </a:cubicBezTo>
                  <a:cubicBezTo>
                    <a:pt x="2779" y="1603"/>
                    <a:pt x="2779" y="1603"/>
                    <a:pt x="2779" y="1603"/>
                  </a:cubicBezTo>
                  <a:cubicBezTo>
                    <a:pt x="2779" y="1615"/>
                    <a:pt x="2779" y="1615"/>
                    <a:pt x="2779" y="1615"/>
                  </a:cubicBezTo>
                  <a:cubicBezTo>
                    <a:pt x="2787" y="1617"/>
                    <a:pt x="2787" y="1617"/>
                    <a:pt x="2787" y="1617"/>
                  </a:cubicBezTo>
                  <a:cubicBezTo>
                    <a:pt x="2814" y="1608"/>
                    <a:pt x="2814" y="1608"/>
                    <a:pt x="2814" y="1608"/>
                  </a:cubicBezTo>
                  <a:cubicBezTo>
                    <a:pt x="2841" y="1599"/>
                    <a:pt x="2841" y="1599"/>
                    <a:pt x="2841" y="1599"/>
                  </a:cubicBezTo>
                  <a:cubicBezTo>
                    <a:pt x="2857" y="1598"/>
                    <a:pt x="2857" y="1598"/>
                    <a:pt x="2857" y="1598"/>
                  </a:cubicBezTo>
                  <a:cubicBezTo>
                    <a:pt x="2898" y="1656"/>
                    <a:pt x="2898" y="1656"/>
                    <a:pt x="2898" y="1656"/>
                  </a:cubicBezTo>
                  <a:cubicBezTo>
                    <a:pt x="2900" y="1670"/>
                    <a:pt x="2900" y="1670"/>
                    <a:pt x="2900" y="1670"/>
                  </a:cubicBezTo>
                  <a:cubicBezTo>
                    <a:pt x="2920" y="1685"/>
                    <a:pt x="2920" y="1685"/>
                    <a:pt x="2920" y="1685"/>
                  </a:cubicBezTo>
                  <a:cubicBezTo>
                    <a:pt x="2913" y="1689"/>
                    <a:pt x="2904" y="1689"/>
                    <a:pt x="2900" y="1697"/>
                  </a:cubicBezTo>
                  <a:close/>
                  <a:moveTo>
                    <a:pt x="3484" y="1141"/>
                  </a:moveTo>
                  <a:cubicBezTo>
                    <a:pt x="3482" y="1140"/>
                    <a:pt x="3479" y="1141"/>
                    <a:pt x="3479" y="1142"/>
                  </a:cubicBezTo>
                  <a:cubicBezTo>
                    <a:pt x="3476" y="1150"/>
                    <a:pt x="3467" y="1155"/>
                    <a:pt x="3468" y="1165"/>
                  </a:cubicBezTo>
                  <a:cubicBezTo>
                    <a:pt x="3468" y="1170"/>
                    <a:pt x="3466" y="1175"/>
                    <a:pt x="3464" y="1180"/>
                  </a:cubicBezTo>
                  <a:cubicBezTo>
                    <a:pt x="3461" y="1185"/>
                    <a:pt x="3456" y="1190"/>
                    <a:pt x="3458" y="1197"/>
                  </a:cubicBezTo>
                  <a:cubicBezTo>
                    <a:pt x="3458" y="1198"/>
                    <a:pt x="3455" y="1200"/>
                    <a:pt x="3454" y="1202"/>
                  </a:cubicBezTo>
                  <a:cubicBezTo>
                    <a:pt x="3448" y="1209"/>
                    <a:pt x="3440" y="1216"/>
                    <a:pt x="3442" y="1227"/>
                  </a:cubicBezTo>
                  <a:cubicBezTo>
                    <a:pt x="3443" y="1230"/>
                    <a:pt x="3439" y="1233"/>
                    <a:pt x="3436" y="1235"/>
                  </a:cubicBezTo>
                  <a:cubicBezTo>
                    <a:pt x="3429" y="1240"/>
                    <a:pt x="3428" y="1247"/>
                    <a:pt x="3433" y="1254"/>
                  </a:cubicBezTo>
                  <a:cubicBezTo>
                    <a:pt x="3435" y="1257"/>
                    <a:pt x="3438" y="1256"/>
                    <a:pt x="3440" y="1257"/>
                  </a:cubicBezTo>
                  <a:cubicBezTo>
                    <a:pt x="3443" y="1258"/>
                    <a:pt x="3444" y="1260"/>
                    <a:pt x="3442" y="1264"/>
                  </a:cubicBezTo>
                  <a:cubicBezTo>
                    <a:pt x="3436" y="1272"/>
                    <a:pt x="3431" y="1281"/>
                    <a:pt x="3427" y="1290"/>
                  </a:cubicBezTo>
                  <a:cubicBezTo>
                    <a:pt x="3425" y="1292"/>
                    <a:pt x="3425" y="1297"/>
                    <a:pt x="3427" y="1298"/>
                  </a:cubicBezTo>
                  <a:cubicBezTo>
                    <a:pt x="3432" y="1303"/>
                    <a:pt x="3428" y="1304"/>
                    <a:pt x="3424" y="1305"/>
                  </a:cubicBezTo>
                  <a:cubicBezTo>
                    <a:pt x="3420" y="1307"/>
                    <a:pt x="3415" y="1310"/>
                    <a:pt x="3410" y="1310"/>
                  </a:cubicBezTo>
                  <a:cubicBezTo>
                    <a:pt x="3399" y="1310"/>
                    <a:pt x="3388" y="1313"/>
                    <a:pt x="3376" y="1314"/>
                  </a:cubicBezTo>
                  <a:cubicBezTo>
                    <a:pt x="3372" y="1315"/>
                    <a:pt x="3370" y="1317"/>
                    <a:pt x="3369" y="1321"/>
                  </a:cubicBezTo>
                  <a:cubicBezTo>
                    <a:pt x="3366" y="1328"/>
                    <a:pt x="3361" y="1330"/>
                    <a:pt x="3355" y="1331"/>
                  </a:cubicBezTo>
                  <a:cubicBezTo>
                    <a:pt x="3353" y="1332"/>
                    <a:pt x="3351" y="1331"/>
                    <a:pt x="3350" y="1332"/>
                  </a:cubicBezTo>
                  <a:cubicBezTo>
                    <a:pt x="3341" y="1340"/>
                    <a:pt x="3329" y="1343"/>
                    <a:pt x="3323" y="1352"/>
                  </a:cubicBezTo>
                  <a:cubicBezTo>
                    <a:pt x="3320" y="1357"/>
                    <a:pt x="3315" y="1360"/>
                    <a:pt x="3309" y="1359"/>
                  </a:cubicBezTo>
                  <a:cubicBezTo>
                    <a:pt x="3304" y="1359"/>
                    <a:pt x="3300" y="1361"/>
                    <a:pt x="3296" y="1364"/>
                  </a:cubicBezTo>
                  <a:cubicBezTo>
                    <a:pt x="3292" y="1367"/>
                    <a:pt x="3286" y="1370"/>
                    <a:pt x="3281" y="1373"/>
                  </a:cubicBezTo>
                  <a:cubicBezTo>
                    <a:pt x="3277" y="1376"/>
                    <a:pt x="3272" y="1379"/>
                    <a:pt x="3269" y="1382"/>
                  </a:cubicBezTo>
                  <a:cubicBezTo>
                    <a:pt x="3264" y="1387"/>
                    <a:pt x="3259" y="1390"/>
                    <a:pt x="3252" y="1390"/>
                  </a:cubicBezTo>
                  <a:cubicBezTo>
                    <a:pt x="3250" y="1390"/>
                    <a:pt x="3246" y="1392"/>
                    <a:pt x="3246" y="1393"/>
                  </a:cubicBezTo>
                  <a:cubicBezTo>
                    <a:pt x="3246" y="1402"/>
                    <a:pt x="3234" y="1405"/>
                    <a:pt x="3236" y="1415"/>
                  </a:cubicBezTo>
                  <a:cubicBezTo>
                    <a:pt x="3236" y="1417"/>
                    <a:pt x="3234" y="1419"/>
                    <a:pt x="3232" y="1420"/>
                  </a:cubicBezTo>
                  <a:cubicBezTo>
                    <a:pt x="3228" y="1423"/>
                    <a:pt x="3225" y="1425"/>
                    <a:pt x="3221" y="1427"/>
                  </a:cubicBezTo>
                  <a:cubicBezTo>
                    <a:pt x="3216" y="1430"/>
                    <a:pt x="3214" y="1435"/>
                    <a:pt x="3214" y="1440"/>
                  </a:cubicBezTo>
                  <a:cubicBezTo>
                    <a:pt x="3216" y="1446"/>
                    <a:pt x="3212" y="1449"/>
                    <a:pt x="3207" y="1450"/>
                  </a:cubicBezTo>
                  <a:cubicBezTo>
                    <a:pt x="3201" y="1452"/>
                    <a:pt x="3198" y="1456"/>
                    <a:pt x="3195" y="1461"/>
                  </a:cubicBezTo>
                  <a:cubicBezTo>
                    <a:pt x="3192" y="1467"/>
                    <a:pt x="3188" y="1472"/>
                    <a:pt x="3184" y="1478"/>
                  </a:cubicBezTo>
                  <a:cubicBezTo>
                    <a:pt x="3182" y="1482"/>
                    <a:pt x="3180" y="1486"/>
                    <a:pt x="3179" y="1490"/>
                  </a:cubicBezTo>
                  <a:cubicBezTo>
                    <a:pt x="3176" y="1495"/>
                    <a:pt x="3174" y="1501"/>
                    <a:pt x="3170" y="1506"/>
                  </a:cubicBezTo>
                  <a:cubicBezTo>
                    <a:pt x="3166" y="1511"/>
                    <a:pt x="3164" y="1519"/>
                    <a:pt x="3162" y="1525"/>
                  </a:cubicBezTo>
                  <a:cubicBezTo>
                    <a:pt x="3160" y="1535"/>
                    <a:pt x="3155" y="1542"/>
                    <a:pt x="3147" y="1548"/>
                  </a:cubicBezTo>
                  <a:cubicBezTo>
                    <a:pt x="3141" y="1554"/>
                    <a:pt x="3136" y="1563"/>
                    <a:pt x="3133" y="1572"/>
                  </a:cubicBezTo>
                  <a:cubicBezTo>
                    <a:pt x="3131" y="1579"/>
                    <a:pt x="3134" y="1587"/>
                    <a:pt x="3135" y="1595"/>
                  </a:cubicBezTo>
                  <a:cubicBezTo>
                    <a:pt x="3135" y="1596"/>
                    <a:pt x="3137" y="1598"/>
                    <a:pt x="3138" y="1599"/>
                  </a:cubicBezTo>
                  <a:cubicBezTo>
                    <a:pt x="3140" y="1600"/>
                    <a:pt x="3145" y="1598"/>
                    <a:pt x="3145" y="1602"/>
                  </a:cubicBezTo>
                  <a:cubicBezTo>
                    <a:pt x="3145" y="1607"/>
                    <a:pt x="3143" y="1611"/>
                    <a:pt x="3138" y="1612"/>
                  </a:cubicBezTo>
                  <a:cubicBezTo>
                    <a:pt x="3131" y="1615"/>
                    <a:pt x="3130" y="1620"/>
                    <a:pt x="3132" y="1626"/>
                  </a:cubicBezTo>
                  <a:cubicBezTo>
                    <a:pt x="3132" y="1628"/>
                    <a:pt x="3132" y="1629"/>
                    <a:pt x="3133" y="1631"/>
                  </a:cubicBezTo>
                  <a:cubicBezTo>
                    <a:pt x="3134" y="1635"/>
                    <a:pt x="3132" y="1635"/>
                    <a:pt x="3129" y="1634"/>
                  </a:cubicBezTo>
                  <a:cubicBezTo>
                    <a:pt x="3125" y="1634"/>
                    <a:pt x="3121" y="1633"/>
                    <a:pt x="3117" y="1633"/>
                  </a:cubicBezTo>
                  <a:cubicBezTo>
                    <a:pt x="3104" y="1633"/>
                    <a:pt x="3095" y="1641"/>
                    <a:pt x="3093" y="1656"/>
                  </a:cubicBezTo>
                  <a:cubicBezTo>
                    <a:pt x="3093" y="1660"/>
                    <a:pt x="3093" y="1665"/>
                    <a:pt x="3093" y="1669"/>
                  </a:cubicBezTo>
                  <a:cubicBezTo>
                    <a:pt x="3092" y="1676"/>
                    <a:pt x="3090" y="1681"/>
                    <a:pt x="3083" y="1682"/>
                  </a:cubicBezTo>
                  <a:cubicBezTo>
                    <a:pt x="3077" y="1684"/>
                    <a:pt x="3075" y="1687"/>
                    <a:pt x="3074" y="1693"/>
                  </a:cubicBezTo>
                  <a:cubicBezTo>
                    <a:pt x="3072" y="1704"/>
                    <a:pt x="3068" y="1705"/>
                    <a:pt x="3057" y="1704"/>
                  </a:cubicBezTo>
                  <a:cubicBezTo>
                    <a:pt x="3052" y="1703"/>
                    <a:pt x="3046" y="1704"/>
                    <a:pt x="3040" y="1705"/>
                  </a:cubicBezTo>
                  <a:cubicBezTo>
                    <a:pt x="3039" y="1705"/>
                    <a:pt x="3038" y="1706"/>
                    <a:pt x="3038" y="1708"/>
                  </a:cubicBezTo>
                  <a:cubicBezTo>
                    <a:pt x="3034" y="1714"/>
                    <a:pt x="3031" y="1721"/>
                    <a:pt x="3028" y="1728"/>
                  </a:cubicBezTo>
                  <a:cubicBezTo>
                    <a:pt x="3027" y="1732"/>
                    <a:pt x="3027" y="1738"/>
                    <a:pt x="3027" y="1743"/>
                  </a:cubicBezTo>
                  <a:cubicBezTo>
                    <a:pt x="3028" y="1748"/>
                    <a:pt x="3026" y="1749"/>
                    <a:pt x="3022" y="1749"/>
                  </a:cubicBezTo>
                  <a:cubicBezTo>
                    <a:pt x="3016" y="1750"/>
                    <a:pt x="3010" y="1750"/>
                    <a:pt x="3006" y="1743"/>
                  </a:cubicBezTo>
                  <a:cubicBezTo>
                    <a:pt x="3003" y="1739"/>
                    <a:pt x="2998" y="1736"/>
                    <a:pt x="2994" y="1733"/>
                  </a:cubicBezTo>
                  <a:cubicBezTo>
                    <a:pt x="2993" y="1732"/>
                    <a:pt x="2991" y="1731"/>
                    <a:pt x="2990" y="1729"/>
                  </a:cubicBezTo>
                  <a:cubicBezTo>
                    <a:pt x="2990" y="1728"/>
                    <a:pt x="2990" y="1727"/>
                    <a:pt x="2990" y="1726"/>
                  </a:cubicBezTo>
                  <a:cubicBezTo>
                    <a:pt x="2986" y="1722"/>
                    <a:pt x="2980" y="1718"/>
                    <a:pt x="2979" y="1714"/>
                  </a:cubicBezTo>
                  <a:cubicBezTo>
                    <a:pt x="2978" y="1709"/>
                    <a:pt x="2981" y="1703"/>
                    <a:pt x="2980" y="1697"/>
                  </a:cubicBezTo>
                  <a:cubicBezTo>
                    <a:pt x="2978" y="1691"/>
                    <a:pt x="2976" y="1687"/>
                    <a:pt x="2969" y="1684"/>
                  </a:cubicBezTo>
                  <a:cubicBezTo>
                    <a:pt x="2964" y="1682"/>
                    <a:pt x="2959" y="1679"/>
                    <a:pt x="2953" y="1682"/>
                  </a:cubicBezTo>
                  <a:cubicBezTo>
                    <a:pt x="2952" y="1683"/>
                    <a:pt x="2950" y="1682"/>
                    <a:pt x="2948" y="1681"/>
                  </a:cubicBezTo>
                  <a:cubicBezTo>
                    <a:pt x="2943" y="1677"/>
                    <a:pt x="2936" y="1678"/>
                    <a:pt x="2930" y="1678"/>
                  </a:cubicBezTo>
                  <a:cubicBezTo>
                    <a:pt x="2929" y="1678"/>
                    <a:pt x="2927" y="1678"/>
                    <a:pt x="2927" y="1678"/>
                  </a:cubicBezTo>
                  <a:cubicBezTo>
                    <a:pt x="2926" y="1680"/>
                    <a:pt x="2925" y="1681"/>
                    <a:pt x="2924" y="1682"/>
                  </a:cubicBezTo>
                  <a:cubicBezTo>
                    <a:pt x="2904" y="1667"/>
                    <a:pt x="2904" y="1667"/>
                    <a:pt x="2904" y="1667"/>
                  </a:cubicBezTo>
                  <a:cubicBezTo>
                    <a:pt x="2902" y="1654"/>
                    <a:pt x="2902" y="1654"/>
                    <a:pt x="2902" y="1654"/>
                  </a:cubicBezTo>
                  <a:cubicBezTo>
                    <a:pt x="2859" y="1594"/>
                    <a:pt x="2859" y="1594"/>
                    <a:pt x="2859" y="1594"/>
                  </a:cubicBezTo>
                  <a:cubicBezTo>
                    <a:pt x="2841" y="1595"/>
                    <a:pt x="2841" y="1595"/>
                    <a:pt x="2841" y="1595"/>
                  </a:cubicBezTo>
                  <a:cubicBezTo>
                    <a:pt x="2813" y="1604"/>
                    <a:pt x="2813" y="1604"/>
                    <a:pt x="2813" y="1604"/>
                  </a:cubicBezTo>
                  <a:cubicBezTo>
                    <a:pt x="2787" y="1613"/>
                    <a:pt x="2787" y="1613"/>
                    <a:pt x="2787" y="1613"/>
                  </a:cubicBezTo>
                  <a:cubicBezTo>
                    <a:pt x="2783" y="1612"/>
                    <a:pt x="2783" y="1612"/>
                    <a:pt x="2783" y="1612"/>
                  </a:cubicBezTo>
                  <a:cubicBezTo>
                    <a:pt x="2783" y="1601"/>
                    <a:pt x="2783" y="1601"/>
                    <a:pt x="2783" y="1601"/>
                  </a:cubicBezTo>
                  <a:cubicBezTo>
                    <a:pt x="2776" y="1595"/>
                    <a:pt x="2776" y="1595"/>
                    <a:pt x="2776" y="1595"/>
                  </a:cubicBezTo>
                  <a:cubicBezTo>
                    <a:pt x="2767" y="1592"/>
                    <a:pt x="2767" y="1592"/>
                    <a:pt x="2767" y="1592"/>
                  </a:cubicBezTo>
                  <a:cubicBezTo>
                    <a:pt x="2756" y="1583"/>
                    <a:pt x="2756" y="1583"/>
                    <a:pt x="2756" y="1583"/>
                  </a:cubicBezTo>
                  <a:cubicBezTo>
                    <a:pt x="2744" y="1581"/>
                    <a:pt x="2744" y="1581"/>
                    <a:pt x="2744" y="1581"/>
                  </a:cubicBezTo>
                  <a:cubicBezTo>
                    <a:pt x="2728" y="1590"/>
                    <a:pt x="2728" y="1590"/>
                    <a:pt x="2728" y="1590"/>
                  </a:cubicBezTo>
                  <a:cubicBezTo>
                    <a:pt x="2718" y="1590"/>
                    <a:pt x="2718" y="1590"/>
                    <a:pt x="2718" y="1590"/>
                  </a:cubicBezTo>
                  <a:cubicBezTo>
                    <a:pt x="2712" y="1583"/>
                    <a:pt x="2712" y="1583"/>
                    <a:pt x="2712" y="1583"/>
                  </a:cubicBezTo>
                  <a:cubicBezTo>
                    <a:pt x="2703" y="1583"/>
                    <a:pt x="2703" y="1583"/>
                    <a:pt x="2703" y="1583"/>
                  </a:cubicBezTo>
                  <a:cubicBezTo>
                    <a:pt x="2704" y="1578"/>
                    <a:pt x="2704" y="1578"/>
                    <a:pt x="2704" y="1578"/>
                  </a:cubicBezTo>
                  <a:cubicBezTo>
                    <a:pt x="2698" y="1569"/>
                    <a:pt x="2698" y="1569"/>
                    <a:pt x="2698" y="1569"/>
                  </a:cubicBezTo>
                  <a:cubicBezTo>
                    <a:pt x="2685" y="1561"/>
                    <a:pt x="2685" y="1561"/>
                    <a:pt x="2685" y="1561"/>
                  </a:cubicBezTo>
                  <a:cubicBezTo>
                    <a:pt x="2681" y="1552"/>
                    <a:pt x="2681" y="1552"/>
                    <a:pt x="2681" y="1552"/>
                  </a:cubicBezTo>
                  <a:cubicBezTo>
                    <a:pt x="2667" y="1554"/>
                    <a:pt x="2667" y="1554"/>
                    <a:pt x="2667" y="1554"/>
                  </a:cubicBezTo>
                  <a:cubicBezTo>
                    <a:pt x="2659" y="1548"/>
                    <a:pt x="2659" y="1548"/>
                    <a:pt x="2659" y="1548"/>
                  </a:cubicBezTo>
                  <a:cubicBezTo>
                    <a:pt x="2655" y="1536"/>
                    <a:pt x="2655" y="1536"/>
                    <a:pt x="2655" y="1536"/>
                  </a:cubicBezTo>
                  <a:cubicBezTo>
                    <a:pt x="2645" y="1529"/>
                    <a:pt x="2645" y="1529"/>
                    <a:pt x="2645" y="1529"/>
                  </a:cubicBezTo>
                  <a:cubicBezTo>
                    <a:pt x="2645" y="1520"/>
                    <a:pt x="2645" y="1520"/>
                    <a:pt x="2645" y="1520"/>
                  </a:cubicBezTo>
                  <a:cubicBezTo>
                    <a:pt x="2650" y="1511"/>
                    <a:pt x="2650" y="1511"/>
                    <a:pt x="2650" y="1511"/>
                  </a:cubicBezTo>
                  <a:cubicBezTo>
                    <a:pt x="2660" y="1500"/>
                    <a:pt x="2660" y="1500"/>
                    <a:pt x="2660" y="1500"/>
                  </a:cubicBezTo>
                  <a:cubicBezTo>
                    <a:pt x="2661" y="1500"/>
                    <a:pt x="2661" y="1500"/>
                    <a:pt x="2661" y="1500"/>
                  </a:cubicBezTo>
                  <a:cubicBezTo>
                    <a:pt x="2662" y="1495"/>
                    <a:pt x="2663" y="1488"/>
                    <a:pt x="2664" y="1486"/>
                  </a:cubicBezTo>
                  <a:cubicBezTo>
                    <a:pt x="2665" y="1485"/>
                    <a:pt x="2667" y="1485"/>
                    <a:pt x="2668" y="1484"/>
                  </a:cubicBezTo>
                  <a:cubicBezTo>
                    <a:pt x="2669" y="1484"/>
                    <a:pt x="2669" y="1484"/>
                    <a:pt x="2669" y="1484"/>
                  </a:cubicBezTo>
                  <a:cubicBezTo>
                    <a:pt x="2674" y="1479"/>
                    <a:pt x="2674" y="1479"/>
                    <a:pt x="2674" y="1479"/>
                  </a:cubicBezTo>
                  <a:cubicBezTo>
                    <a:pt x="2671" y="1473"/>
                    <a:pt x="2671" y="1473"/>
                    <a:pt x="2671" y="1473"/>
                  </a:cubicBezTo>
                  <a:cubicBezTo>
                    <a:pt x="2676" y="1456"/>
                    <a:pt x="2676" y="1456"/>
                    <a:pt x="2676" y="1456"/>
                  </a:cubicBezTo>
                  <a:cubicBezTo>
                    <a:pt x="2688" y="1449"/>
                    <a:pt x="2688" y="1449"/>
                    <a:pt x="2688" y="1449"/>
                  </a:cubicBezTo>
                  <a:cubicBezTo>
                    <a:pt x="2685" y="1438"/>
                    <a:pt x="2685" y="1438"/>
                    <a:pt x="2685" y="1438"/>
                  </a:cubicBezTo>
                  <a:cubicBezTo>
                    <a:pt x="2695" y="1432"/>
                    <a:pt x="2695" y="1432"/>
                    <a:pt x="2695" y="1432"/>
                  </a:cubicBezTo>
                  <a:cubicBezTo>
                    <a:pt x="2694" y="1426"/>
                    <a:pt x="2694" y="1426"/>
                    <a:pt x="2694" y="1426"/>
                  </a:cubicBezTo>
                  <a:cubicBezTo>
                    <a:pt x="2699" y="1417"/>
                    <a:pt x="2699" y="1417"/>
                    <a:pt x="2699" y="1417"/>
                  </a:cubicBezTo>
                  <a:cubicBezTo>
                    <a:pt x="2702" y="1402"/>
                    <a:pt x="2702" y="1402"/>
                    <a:pt x="2702" y="1402"/>
                  </a:cubicBezTo>
                  <a:cubicBezTo>
                    <a:pt x="2707" y="1400"/>
                    <a:pt x="2707" y="1400"/>
                    <a:pt x="2707" y="1400"/>
                  </a:cubicBezTo>
                  <a:cubicBezTo>
                    <a:pt x="2715" y="1389"/>
                    <a:pt x="2715" y="1389"/>
                    <a:pt x="2715" y="1389"/>
                  </a:cubicBezTo>
                  <a:cubicBezTo>
                    <a:pt x="2719" y="1378"/>
                    <a:pt x="2719" y="1378"/>
                    <a:pt x="2719" y="1378"/>
                  </a:cubicBezTo>
                  <a:cubicBezTo>
                    <a:pt x="2716" y="1370"/>
                    <a:pt x="2716" y="1370"/>
                    <a:pt x="2716" y="1370"/>
                  </a:cubicBezTo>
                  <a:cubicBezTo>
                    <a:pt x="2699" y="1359"/>
                    <a:pt x="2699" y="1359"/>
                    <a:pt x="2699" y="1359"/>
                  </a:cubicBezTo>
                  <a:cubicBezTo>
                    <a:pt x="2685" y="1352"/>
                    <a:pt x="2685" y="1352"/>
                    <a:pt x="2685" y="1352"/>
                  </a:cubicBezTo>
                  <a:cubicBezTo>
                    <a:pt x="2683" y="1360"/>
                    <a:pt x="2683" y="1360"/>
                    <a:pt x="2683" y="1360"/>
                  </a:cubicBezTo>
                  <a:cubicBezTo>
                    <a:pt x="2679" y="1360"/>
                    <a:pt x="2679" y="1360"/>
                    <a:pt x="2679" y="1360"/>
                  </a:cubicBezTo>
                  <a:cubicBezTo>
                    <a:pt x="2679" y="1355"/>
                    <a:pt x="2679" y="1355"/>
                    <a:pt x="2679" y="1355"/>
                  </a:cubicBezTo>
                  <a:cubicBezTo>
                    <a:pt x="2672" y="1352"/>
                    <a:pt x="2672" y="1352"/>
                    <a:pt x="2672" y="1352"/>
                  </a:cubicBezTo>
                  <a:cubicBezTo>
                    <a:pt x="2672" y="1345"/>
                    <a:pt x="2672" y="1345"/>
                    <a:pt x="2672" y="1345"/>
                  </a:cubicBezTo>
                  <a:cubicBezTo>
                    <a:pt x="2658" y="1340"/>
                    <a:pt x="2658" y="1340"/>
                    <a:pt x="2658" y="1340"/>
                  </a:cubicBezTo>
                  <a:cubicBezTo>
                    <a:pt x="2652" y="759"/>
                    <a:pt x="2652" y="759"/>
                    <a:pt x="2652" y="759"/>
                  </a:cubicBezTo>
                  <a:cubicBezTo>
                    <a:pt x="2718" y="759"/>
                    <a:pt x="2784" y="759"/>
                    <a:pt x="2850" y="759"/>
                  </a:cubicBezTo>
                  <a:cubicBezTo>
                    <a:pt x="2851" y="759"/>
                    <a:pt x="2853" y="759"/>
                    <a:pt x="2855" y="759"/>
                  </a:cubicBezTo>
                  <a:cubicBezTo>
                    <a:pt x="2861" y="759"/>
                    <a:pt x="2861" y="759"/>
                    <a:pt x="2860" y="765"/>
                  </a:cubicBezTo>
                  <a:cubicBezTo>
                    <a:pt x="2858" y="775"/>
                    <a:pt x="2862" y="781"/>
                    <a:pt x="2872" y="781"/>
                  </a:cubicBezTo>
                  <a:cubicBezTo>
                    <a:pt x="2880" y="780"/>
                    <a:pt x="2889" y="779"/>
                    <a:pt x="2896" y="776"/>
                  </a:cubicBezTo>
                  <a:cubicBezTo>
                    <a:pt x="2901" y="775"/>
                    <a:pt x="2904" y="769"/>
                    <a:pt x="2907" y="765"/>
                  </a:cubicBezTo>
                  <a:cubicBezTo>
                    <a:pt x="2910" y="761"/>
                    <a:pt x="2912" y="758"/>
                    <a:pt x="2918" y="758"/>
                  </a:cubicBezTo>
                  <a:cubicBezTo>
                    <a:pt x="2990" y="759"/>
                    <a:pt x="3063" y="759"/>
                    <a:pt x="3135" y="759"/>
                  </a:cubicBezTo>
                  <a:cubicBezTo>
                    <a:pt x="3138" y="759"/>
                    <a:pt x="3141" y="758"/>
                    <a:pt x="3143" y="759"/>
                  </a:cubicBezTo>
                  <a:cubicBezTo>
                    <a:pt x="3147" y="759"/>
                    <a:pt x="3150" y="761"/>
                    <a:pt x="3152" y="765"/>
                  </a:cubicBezTo>
                  <a:cubicBezTo>
                    <a:pt x="3155" y="775"/>
                    <a:pt x="3160" y="776"/>
                    <a:pt x="3169" y="771"/>
                  </a:cubicBezTo>
                  <a:cubicBezTo>
                    <a:pt x="3171" y="769"/>
                    <a:pt x="3172" y="768"/>
                    <a:pt x="3174" y="767"/>
                  </a:cubicBezTo>
                  <a:cubicBezTo>
                    <a:pt x="3178" y="765"/>
                    <a:pt x="3178" y="758"/>
                    <a:pt x="3185" y="761"/>
                  </a:cubicBezTo>
                  <a:cubicBezTo>
                    <a:pt x="3189" y="762"/>
                    <a:pt x="3194" y="759"/>
                    <a:pt x="3199" y="761"/>
                  </a:cubicBezTo>
                  <a:cubicBezTo>
                    <a:pt x="3204" y="763"/>
                    <a:pt x="3207" y="758"/>
                    <a:pt x="3208" y="753"/>
                  </a:cubicBezTo>
                  <a:cubicBezTo>
                    <a:pt x="3211" y="754"/>
                    <a:pt x="3215" y="755"/>
                    <a:pt x="3218" y="754"/>
                  </a:cubicBezTo>
                  <a:cubicBezTo>
                    <a:pt x="3230" y="754"/>
                    <a:pt x="3230" y="754"/>
                    <a:pt x="3230" y="754"/>
                  </a:cubicBezTo>
                  <a:cubicBezTo>
                    <a:pt x="3235" y="757"/>
                    <a:pt x="3235" y="757"/>
                    <a:pt x="3235" y="757"/>
                  </a:cubicBezTo>
                  <a:cubicBezTo>
                    <a:pt x="3250" y="757"/>
                    <a:pt x="3250" y="757"/>
                    <a:pt x="3250" y="757"/>
                  </a:cubicBezTo>
                  <a:cubicBezTo>
                    <a:pt x="3257" y="754"/>
                    <a:pt x="3257" y="754"/>
                    <a:pt x="3257" y="754"/>
                  </a:cubicBezTo>
                  <a:cubicBezTo>
                    <a:pt x="3265" y="763"/>
                    <a:pt x="3265" y="763"/>
                    <a:pt x="3265" y="763"/>
                  </a:cubicBezTo>
                  <a:cubicBezTo>
                    <a:pt x="3275" y="756"/>
                    <a:pt x="3275" y="756"/>
                    <a:pt x="3275" y="756"/>
                  </a:cubicBezTo>
                  <a:cubicBezTo>
                    <a:pt x="3278" y="758"/>
                    <a:pt x="3278" y="758"/>
                    <a:pt x="3278" y="758"/>
                  </a:cubicBezTo>
                  <a:cubicBezTo>
                    <a:pt x="3275" y="838"/>
                    <a:pt x="3275" y="838"/>
                    <a:pt x="3275" y="838"/>
                  </a:cubicBezTo>
                  <a:cubicBezTo>
                    <a:pt x="3268" y="848"/>
                    <a:pt x="3268" y="848"/>
                    <a:pt x="3268" y="848"/>
                  </a:cubicBezTo>
                  <a:cubicBezTo>
                    <a:pt x="3268" y="849"/>
                    <a:pt x="3268" y="849"/>
                    <a:pt x="3268" y="849"/>
                  </a:cubicBezTo>
                  <a:cubicBezTo>
                    <a:pt x="3268" y="849"/>
                    <a:pt x="3266" y="862"/>
                    <a:pt x="3264" y="871"/>
                  </a:cubicBezTo>
                  <a:cubicBezTo>
                    <a:pt x="3262" y="880"/>
                    <a:pt x="3255" y="902"/>
                    <a:pt x="3255" y="902"/>
                  </a:cubicBezTo>
                  <a:cubicBezTo>
                    <a:pt x="3255" y="904"/>
                    <a:pt x="3255" y="904"/>
                    <a:pt x="3255" y="904"/>
                  </a:cubicBezTo>
                  <a:cubicBezTo>
                    <a:pt x="3330" y="951"/>
                    <a:pt x="3330" y="951"/>
                    <a:pt x="3330" y="951"/>
                  </a:cubicBezTo>
                  <a:cubicBezTo>
                    <a:pt x="3338" y="954"/>
                    <a:pt x="3338" y="954"/>
                    <a:pt x="3338" y="954"/>
                  </a:cubicBezTo>
                  <a:cubicBezTo>
                    <a:pt x="3341" y="961"/>
                    <a:pt x="3341" y="961"/>
                    <a:pt x="3341" y="961"/>
                  </a:cubicBezTo>
                  <a:cubicBezTo>
                    <a:pt x="3380" y="996"/>
                    <a:pt x="3380" y="996"/>
                    <a:pt x="3380" y="996"/>
                  </a:cubicBezTo>
                  <a:cubicBezTo>
                    <a:pt x="3383" y="1005"/>
                    <a:pt x="3383" y="1005"/>
                    <a:pt x="3383" y="1005"/>
                  </a:cubicBezTo>
                  <a:cubicBezTo>
                    <a:pt x="3389" y="1005"/>
                    <a:pt x="3389" y="1005"/>
                    <a:pt x="3389" y="1005"/>
                  </a:cubicBezTo>
                  <a:cubicBezTo>
                    <a:pt x="3391" y="1006"/>
                    <a:pt x="3399" y="1011"/>
                    <a:pt x="3404" y="1017"/>
                  </a:cubicBezTo>
                  <a:cubicBezTo>
                    <a:pt x="3411" y="1024"/>
                    <a:pt x="3423" y="1038"/>
                    <a:pt x="3423" y="1038"/>
                  </a:cubicBezTo>
                  <a:cubicBezTo>
                    <a:pt x="3441" y="1058"/>
                    <a:pt x="3441" y="1058"/>
                    <a:pt x="3441" y="1058"/>
                  </a:cubicBezTo>
                  <a:cubicBezTo>
                    <a:pt x="3458" y="1073"/>
                    <a:pt x="3458" y="1073"/>
                    <a:pt x="3458" y="1073"/>
                  </a:cubicBezTo>
                  <a:cubicBezTo>
                    <a:pt x="3458" y="1078"/>
                    <a:pt x="3458" y="1078"/>
                    <a:pt x="3458" y="1078"/>
                  </a:cubicBezTo>
                  <a:cubicBezTo>
                    <a:pt x="3475" y="1106"/>
                    <a:pt x="3475" y="1106"/>
                    <a:pt x="3475" y="1106"/>
                  </a:cubicBezTo>
                  <a:cubicBezTo>
                    <a:pt x="3485" y="1122"/>
                    <a:pt x="3485" y="1122"/>
                    <a:pt x="3485" y="1122"/>
                  </a:cubicBezTo>
                  <a:cubicBezTo>
                    <a:pt x="3485" y="1141"/>
                    <a:pt x="3485" y="1141"/>
                    <a:pt x="3485" y="1141"/>
                  </a:cubicBezTo>
                  <a:cubicBezTo>
                    <a:pt x="3485" y="1141"/>
                    <a:pt x="3484" y="1141"/>
                    <a:pt x="3484" y="1141"/>
                  </a:cubicBezTo>
                  <a:close/>
                  <a:moveTo>
                    <a:pt x="4108" y="378"/>
                  </a:moveTo>
                  <a:cubicBezTo>
                    <a:pt x="4107" y="382"/>
                    <a:pt x="4106" y="387"/>
                    <a:pt x="4106" y="392"/>
                  </a:cubicBezTo>
                  <a:cubicBezTo>
                    <a:pt x="4106" y="401"/>
                    <a:pt x="4099" y="404"/>
                    <a:pt x="4094" y="410"/>
                  </a:cubicBezTo>
                  <a:cubicBezTo>
                    <a:pt x="4094" y="411"/>
                    <a:pt x="4091" y="410"/>
                    <a:pt x="4090" y="408"/>
                  </a:cubicBezTo>
                  <a:cubicBezTo>
                    <a:pt x="4085" y="401"/>
                    <a:pt x="4078" y="397"/>
                    <a:pt x="4069" y="398"/>
                  </a:cubicBezTo>
                  <a:cubicBezTo>
                    <a:pt x="4067" y="398"/>
                    <a:pt x="4065" y="398"/>
                    <a:pt x="4064" y="399"/>
                  </a:cubicBezTo>
                  <a:cubicBezTo>
                    <a:pt x="4057" y="405"/>
                    <a:pt x="4049" y="404"/>
                    <a:pt x="4041" y="403"/>
                  </a:cubicBezTo>
                  <a:cubicBezTo>
                    <a:pt x="4039" y="403"/>
                    <a:pt x="4036" y="404"/>
                    <a:pt x="4034" y="406"/>
                  </a:cubicBezTo>
                  <a:cubicBezTo>
                    <a:pt x="4030" y="408"/>
                    <a:pt x="4028" y="411"/>
                    <a:pt x="4025" y="414"/>
                  </a:cubicBezTo>
                  <a:cubicBezTo>
                    <a:pt x="4017" y="424"/>
                    <a:pt x="4017" y="425"/>
                    <a:pt x="4024" y="437"/>
                  </a:cubicBezTo>
                  <a:cubicBezTo>
                    <a:pt x="4027" y="443"/>
                    <a:pt x="4027" y="448"/>
                    <a:pt x="4023" y="452"/>
                  </a:cubicBezTo>
                  <a:cubicBezTo>
                    <a:pt x="4017" y="457"/>
                    <a:pt x="4018" y="462"/>
                    <a:pt x="4021" y="468"/>
                  </a:cubicBezTo>
                  <a:cubicBezTo>
                    <a:pt x="4022" y="470"/>
                    <a:pt x="4023" y="471"/>
                    <a:pt x="4023" y="473"/>
                  </a:cubicBezTo>
                  <a:cubicBezTo>
                    <a:pt x="4028" y="486"/>
                    <a:pt x="4039" y="489"/>
                    <a:pt x="4050" y="479"/>
                  </a:cubicBezTo>
                  <a:cubicBezTo>
                    <a:pt x="4053" y="476"/>
                    <a:pt x="4057" y="476"/>
                    <a:pt x="4062" y="475"/>
                  </a:cubicBezTo>
                  <a:cubicBezTo>
                    <a:pt x="4065" y="474"/>
                    <a:pt x="4069" y="471"/>
                    <a:pt x="4071" y="472"/>
                  </a:cubicBezTo>
                  <a:cubicBezTo>
                    <a:pt x="4073" y="474"/>
                    <a:pt x="4073" y="479"/>
                    <a:pt x="4075" y="482"/>
                  </a:cubicBezTo>
                  <a:cubicBezTo>
                    <a:pt x="4080" y="492"/>
                    <a:pt x="4080" y="503"/>
                    <a:pt x="4075" y="513"/>
                  </a:cubicBezTo>
                  <a:cubicBezTo>
                    <a:pt x="4072" y="521"/>
                    <a:pt x="4068" y="529"/>
                    <a:pt x="4065" y="537"/>
                  </a:cubicBezTo>
                  <a:cubicBezTo>
                    <a:pt x="4064" y="539"/>
                    <a:pt x="4061" y="540"/>
                    <a:pt x="4059" y="540"/>
                  </a:cubicBezTo>
                  <a:cubicBezTo>
                    <a:pt x="4050" y="540"/>
                    <a:pt x="4042" y="541"/>
                    <a:pt x="4035" y="545"/>
                  </a:cubicBezTo>
                  <a:cubicBezTo>
                    <a:pt x="4033" y="547"/>
                    <a:pt x="4030" y="546"/>
                    <a:pt x="4028" y="547"/>
                  </a:cubicBezTo>
                  <a:cubicBezTo>
                    <a:pt x="4022" y="548"/>
                    <a:pt x="4016" y="548"/>
                    <a:pt x="4011" y="550"/>
                  </a:cubicBezTo>
                  <a:cubicBezTo>
                    <a:pt x="4001" y="554"/>
                    <a:pt x="3997" y="562"/>
                    <a:pt x="4003" y="573"/>
                  </a:cubicBezTo>
                  <a:cubicBezTo>
                    <a:pt x="4005" y="577"/>
                    <a:pt x="4005" y="580"/>
                    <a:pt x="4000" y="581"/>
                  </a:cubicBezTo>
                  <a:cubicBezTo>
                    <a:pt x="3999" y="581"/>
                    <a:pt x="3998" y="582"/>
                    <a:pt x="3998" y="582"/>
                  </a:cubicBezTo>
                  <a:cubicBezTo>
                    <a:pt x="3996" y="589"/>
                    <a:pt x="3991" y="592"/>
                    <a:pt x="3986" y="596"/>
                  </a:cubicBezTo>
                  <a:cubicBezTo>
                    <a:pt x="3981" y="600"/>
                    <a:pt x="3979" y="607"/>
                    <a:pt x="3976" y="613"/>
                  </a:cubicBezTo>
                  <a:cubicBezTo>
                    <a:pt x="3975" y="615"/>
                    <a:pt x="3973" y="616"/>
                    <a:pt x="3971" y="618"/>
                  </a:cubicBezTo>
                  <a:cubicBezTo>
                    <a:pt x="3967" y="622"/>
                    <a:pt x="3963" y="625"/>
                    <a:pt x="3960" y="630"/>
                  </a:cubicBezTo>
                  <a:cubicBezTo>
                    <a:pt x="3957" y="633"/>
                    <a:pt x="3955" y="634"/>
                    <a:pt x="3950" y="635"/>
                  </a:cubicBezTo>
                  <a:cubicBezTo>
                    <a:pt x="3939" y="636"/>
                    <a:pt x="3930" y="640"/>
                    <a:pt x="3926" y="651"/>
                  </a:cubicBezTo>
                  <a:cubicBezTo>
                    <a:pt x="3924" y="656"/>
                    <a:pt x="3919" y="659"/>
                    <a:pt x="3915" y="663"/>
                  </a:cubicBezTo>
                  <a:cubicBezTo>
                    <a:pt x="3911" y="666"/>
                    <a:pt x="3907" y="668"/>
                    <a:pt x="3904" y="670"/>
                  </a:cubicBezTo>
                  <a:cubicBezTo>
                    <a:pt x="3898" y="674"/>
                    <a:pt x="3897" y="680"/>
                    <a:pt x="3902" y="685"/>
                  </a:cubicBezTo>
                  <a:cubicBezTo>
                    <a:pt x="3905" y="688"/>
                    <a:pt x="3906" y="690"/>
                    <a:pt x="3905" y="694"/>
                  </a:cubicBezTo>
                  <a:cubicBezTo>
                    <a:pt x="3905" y="697"/>
                    <a:pt x="3906" y="700"/>
                    <a:pt x="3908" y="703"/>
                  </a:cubicBezTo>
                  <a:cubicBezTo>
                    <a:pt x="3910" y="710"/>
                    <a:pt x="3910" y="713"/>
                    <a:pt x="3902" y="713"/>
                  </a:cubicBezTo>
                  <a:cubicBezTo>
                    <a:pt x="3893" y="714"/>
                    <a:pt x="3888" y="720"/>
                    <a:pt x="3883" y="727"/>
                  </a:cubicBezTo>
                  <a:cubicBezTo>
                    <a:pt x="3882" y="729"/>
                    <a:pt x="3881" y="733"/>
                    <a:pt x="3881" y="736"/>
                  </a:cubicBezTo>
                  <a:cubicBezTo>
                    <a:pt x="3885" y="748"/>
                    <a:pt x="3889" y="760"/>
                    <a:pt x="3888" y="773"/>
                  </a:cubicBezTo>
                  <a:cubicBezTo>
                    <a:pt x="3888" y="777"/>
                    <a:pt x="3890" y="781"/>
                    <a:pt x="3891" y="785"/>
                  </a:cubicBezTo>
                  <a:cubicBezTo>
                    <a:pt x="3893" y="790"/>
                    <a:pt x="3893" y="794"/>
                    <a:pt x="3887" y="798"/>
                  </a:cubicBezTo>
                  <a:cubicBezTo>
                    <a:pt x="3880" y="801"/>
                    <a:pt x="3876" y="809"/>
                    <a:pt x="3868" y="811"/>
                  </a:cubicBezTo>
                  <a:cubicBezTo>
                    <a:pt x="3866" y="812"/>
                    <a:pt x="3864" y="814"/>
                    <a:pt x="3862" y="814"/>
                  </a:cubicBezTo>
                  <a:cubicBezTo>
                    <a:pt x="3857" y="814"/>
                    <a:pt x="3853" y="817"/>
                    <a:pt x="3850" y="821"/>
                  </a:cubicBezTo>
                  <a:cubicBezTo>
                    <a:pt x="3847" y="826"/>
                    <a:pt x="3843" y="828"/>
                    <a:pt x="3837" y="828"/>
                  </a:cubicBezTo>
                  <a:cubicBezTo>
                    <a:pt x="3829" y="828"/>
                    <a:pt x="3820" y="829"/>
                    <a:pt x="3812" y="831"/>
                  </a:cubicBezTo>
                  <a:cubicBezTo>
                    <a:pt x="3808" y="831"/>
                    <a:pt x="3806" y="835"/>
                    <a:pt x="3806" y="839"/>
                  </a:cubicBezTo>
                  <a:cubicBezTo>
                    <a:pt x="3805" y="842"/>
                    <a:pt x="3804" y="843"/>
                    <a:pt x="3801" y="843"/>
                  </a:cubicBezTo>
                  <a:cubicBezTo>
                    <a:pt x="3794" y="844"/>
                    <a:pt x="3787" y="846"/>
                    <a:pt x="3780" y="848"/>
                  </a:cubicBezTo>
                  <a:cubicBezTo>
                    <a:pt x="3776" y="849"/>
                    <a:pt x="3775" y="853"/>
                    <a:pt x="3776" y="857"/>
                  </a:cubicBezTo>
                  <a:cubicBezTo>
                    <a:pt x="3777" y="862"/>
                    <a:pt x="3776" y="866"/>
                    <a:pt x="3772" y="869"/>
                  </a:cubicBezTo>
                  <a:cubicBezTo>
                    <a:pt x="3769" y="871"/>
                    <a:pt x="3768" y="876"/>
                    <a:pt x="3768" y="880"/>
                  </a:cubicBezTo>
                  <a:cubicBezTo>
                    <a:pt x="3767" y="884"/>
                    <a:pt x="3765" y="886"/>
                    <a:pt x="3761" y="885"/>
                  </a:cubicBezTo>
                  <a:cubicBezTo>
                    <a:pt x="3760" y="885"/>
                    <a:pt x="3759" y="885"/>
                    <a:pt x="3758" y="885"/>
                  </a:cubicBezTo>
                  <a:cubicBezTo>
                    <a:pt x="3745" y="885"/>
                    <a:pt x="3736" y="892"/>
                    <a:pt x="3732" y="905"/>
                  </a:cubicBezTo>
                  <a:cubicBezTo>
                    <a:pt x="3730" y="916"/>
                    <a:pt x="3724" y="919"/>
                    <a:pt x="3714" y="920"/>
                  </a:cubicBezTo>
                  <a:cubicBezTo>
                    <a:pt x="3703" y="921"/>
                    <a:pt x="3693" y="924"/>
                    <a:pt x="3683" y="926"/>
                  </a:cubicBezTo>
                  <a:cubicBezTo>
                    <a:pt x="3680" y="927"/>
                    <a:pt x="3676" y="927"/>
                    <a:pt x="3673" y="926"/>
                  </a:cubicBezTo>
                  <a:cubicBezTo>
                    <a:pt x="3668" y="926"/>
                    <a:pt x="3664" y="927"/>
                    <a:pt x="3663" y="933"/>
                  </a:cubicBezTo>
                  <a:cubicBezTo>
                    <a:pt x="3660" y="944"/>
                    <a:pt x="3654" y="952"/>
                    <a:pt x="3643" y="957"/>
                  </a:cubicBezTo>
                  <a:cubicBezTo>
                    <a:pt x="3639" y="959"/>
                    <a:pt x="3638" y="963"/>
                    <a:pt x="3637" y="968"/>
                  </a:cubicBezTo>
                  <a:cubicBezTo>
                    <a:pt x="3637" y="974"/>
                    <a:pt x="3634" y="979"/>
                    <a:pt x="3626" y="978"/>
                  </a:cubicBezTo>
                  <a:cubicBezTo>
                    <a:pt x="3625" y="978"/>
                    <a:pt x="3622" y="979"/>
                    <a:pt x="3621" y="981"/>
                  </a:cubicBezTo>
                  <a:cubicBezTo>
                    <a:pt x="3616" y="986"/>
                    <a:pt x="3610" y="987"/>
                    <a:pt x="3603" y="986"/>
                  </a:cubicBezTo>
                  <a:cubicBezTo>
                    <a:pt x="3600" y="986"/>
                    <a:pt x="3597" y="988"/>
                    <a:pt x="3595" y="990"/>
                  </a:cubicBezTo>
                  <a:cubicBezTo>
                    <a:pt x="3589" y="996"/>
                    <a:pt x="3585" y="1002"/>
                    <a:pt x="3580" y="1009"/>
                  </a:cubicBezTo>
                  <a:cubicBezTo>
                    <a:pt x="3577" y="1012"/>
                    <a:pt x="3574" y="1013"/>
                    <a:pt x="3569" y="1012"/>
                  </a:cubicBezTo>
                  <a:cubicBezTo>
                    <a:pt x="3561" y="1010"/>
                    <a:pt x="3555" y="1013"/>
                    <a:pt x="3550" y="1021"/>
                  </a:cubicBezTo>
                  <a:cubicBezTo>
                    <a:pt x="3546" y="1027"/>
                    <a:pt x="3544" y="1033"/>
                    <a:pt x="3537" y="1036"/>
                  </a:cubicBezTo>
                  <a:cubicBezTo>
                    <a:pt x="3536" y="1037"/>
                    <a:pt x="3535" y="1040"/>
                    <a:pt x="3534" y="1042"/>
                  </a:cubicBezTo>
                  <a:cubicBezTo>
                    <a:pt x="3532" y="1052"/>
                    <a:pt x="3529" y="1062"/>
                    <a:pt x="3527" y="1071"/>
                  </a:cubicBezTo>
                  <a:cubicBezTo>
                    <a:pt x="3526" y="1076"/>
                    <a:pt x="3525" y="1080"/>
                    <a:pt x="3521" y="1082"/>
                  </a:cubicBezTo>
                  <a:cubicBezTo>
                    <a:pt x="3517" y="1084"/>
                    <a:pt x="3516" y="1086"/>
                    <a:pt x="3516" y="1091"/>
                  </a:cubicBezTo>
                  <a:cubicBezTo>
                    <a:pt x="3517" y="1097"/>
                    <a:pt x="3516" y="1104"/>
                    <a:pt x="3521" y="1110"/>
                  </a:cubicBezTo>
                  <a:cubicBezTo>
                    <a:pt x="3523" y="1113"/>
                    <a:pt x="3523" y="1117"/>
                    <a:pt x="3524" y="1121"/>
                  </a:cubicBezTo>
                  <a:cubicBezTo>
                    <a:pt x="3524" y="1121"/>
                    <a:pt x="3524" y="1123"/>
                    <a:pt x="3523" y="1123"/>
                  </a:cubicBezTo>
                  <a:cubicBezTo>
                    <a:pt x="3522" y="1124"/>
                    <a:pt x="3521" y="1123"/>
                    <a:pt x="3520" y="1123"/>
                  </a:cubicBezTo>
                  <a:cubicBezTo>
                    <a:pt x="3518" y="1122"/>
                    <a:pt x="3517" y="1120"/>
                    <a:pt x="3515" y="1119"/>
                  </a:cubicBezTo>
                  <a:cubicBezTo>
                    <a:pt x="3503" y="1111"/>
                    <a:pt x="3493" y="1116"/>
                    <a:pt x="3491" y="1130"/>
                  </a:cubicBezTo>
                  <a:cubicBezTo>
                    <a:pt x="3491" y="1132"/>
                    <a:pt x="3490" y="1135"/>
                    <a:pt x="3490" y="1137"/>
                  </a:cubicBezTo>
                  <a:cubicBezTo>
                    <a:pt x="3490" y="1138"/>
                    <a:pt x="3490" y="1139"/>
                    <a:pt x="3489" y="1139"/>
                  </a:cubicBezTo>
                  <a:cubicBezTo>
                    <a:pt x="3489" y="1121"/>
                    <a:pt x="3489" y="1121"/>
                    <a:pt x="3489" y="1121"/>
                  </a:cubicBezTo>
                  <a:cubicBezTo>
                    <a:pt x="3479" y="1104"/>
                    <a:pt x="3479" y="1104"/>
                    <a:pt x="3479" y="1104"/>
                  </a:cubicBezTo>
                  <a:cubicBezTo>
                    <a:pt x="3462" y="1077"/>
                    <a:pt x="3462" y="1077"/>
                    <a:pt x="3462" y="1077"/>
                  </a:cubicBezTo>
                  <a:cubicBezTo>
                    <a:pt x="3462" y="1071"/>
                    <a:pt x="3462" y="1071"/>
                    <a:pt x="3462" y="1071"/>
                  </a:cubicBezTo>
                  <a:cubicBezTo>
                    <a:pt x="3444" y="1055"/>
                    <a:pt x="3444" y="1055"/>
                    <a:pt x="3444" y="1055"/>
                  </a:cubicBezTo>
                  <a:cubicBezTo>
                    <a:pt x="3426" y="1035"/>
                    <a:pt x="3426" y="1035"/>
                    <a:pt x="3426" y="1035"/>
                  </a:cubicBezTo>
                  <a:cubicBezTo>
                    <a:pt x="3426" y="1035"/>
                    <a:pt x="3415" y="1021"/>
                    <a:pt x="3408" y="1014"/>
                  </a:cubicBezTo>
                  <a:cubicBezTo>
                    <a:pt x="3400" y="1007"/>
                    <a:pt x="3391" y="1001"/>
                    <a:pt x="3391" y="1001"/>
                  </a:cubicBezTo>
                  <a:cubicBezTo>
                    <a:pt x="3390" y="1001"/>
                    <a:pt x="3390" y="1001"/>
                    <a:pt x="3390" y="1001"/>
                  </a:cubicBezTo>
                  <a:cubicBezTo>
                    <a:pt x="3386" y="1001"/>
                    <a:pt x="3386" y="1001"/>
                    <a:pt x="3386" y="1001"/>
                  </a:cubicBezTo>
                  <a:cubicBezTo>
                    <a:pt x="3383" y="994"/>
                    <a:pt x="3383" y="994"/>
                    <a:pt x="3383" y="994"/>
                  </a:cubicBezTo>
                  <a:cubicBezTo>
                    <a:pt x="3344" y="959"/>
                    <a:pt x="3344" y="959"/>
                    <a:pt x="3344" y="959"/>
                  </a:cubicBezTo>
                  <a:cubicBezTo>
                    <a:pt x="3341" y="950"/>
                    <a:pt x="3341" y="950"/>
                    <a:pt x="3341" y="950"/>
                  </a:cubicBezTo>
                  <a:cubicBezTo>
                    <a:pt x="3332" y="947"/>
                    <a:pt x="3332" y="947"/>
                    <a:pt x="3332" y="947"/>
                  </a:cubicBezTo>
                  <a:cubicBezTo>
                    <a:pt x="3260" y="902"/>
                    <a:pt x="3260" y="902"/>
                    <a:pt x="3260" y="902"/>
                  </a:cubicBezTo>
                  <a:cubicBezTo>
                    <a:pt x="3261" y="897"/>
                    <a:pt x="3267" y="880"/>
                    <a:pt x="3268" y="872"/>
                  </a:cubicBezTo>
                  <a:cubicBezTo>
                    <a:pt x="3270" y="864"/>
                    <a:pt x="3272" y="853"/>
                    <a:pt x="3272" y="850"/>
                  </a:cubicBezTo>
                  <a:cubicBezTo>
                    <a:pt x="3279" y="839"/>
                    <a:pt x="3279" y="839"/>
                    <a:pt x="3279" y="839"/>
                  </a:cubicBezTo>
                  <a:cubicBezTo>
                    <a:pt x="3282" y="755"/>
                    <a:pt x="3282" y="755"/>
                    <a:pt x="3282" y="755"/>
                  </a:cubicBezTo>
                  <a:cubicBezTo>
                    <a:pt x="3275" y="751"/>
                    <a:pt x="3275" y="751"/>
                    <a:pt x="3275" y="751"/>
                  </a:cubicBezTo>
                  <a:cubicBezTo>
                    <a:pt x="3266" y="757"/>
                    <a:pt x="3266" y="757"/>
                    <a:pt x="3266" y="757"/>
                  </a:cubicBezTo>
                  <a:cubicBezTo>
                    <a:pt x="3258" y="749"/>
                    <a:pt x="3258" y="749"/>
                    <a:pt x="3258" y="749"/>
                  </a:cubicBezTo>
                  <a:cubicBezTo>
                    <a:pt x="3249" y="752"/>
                    <a:pt x="3249" y="752"/>
                    <a:pt x="3249" y="752"/>
                  </a:cubicBezTo>
                  <a:cubicBezTo>
                    <a:pt x="3237" y="753"/>
                    <a:pt x="3237" y="753"/>
                    <a:pt x="3237" y="753"/>
                  </a:cubicBezTo>
                  <a:cubicBezTo>
                    <a:pt x="3232" y="750"/>
                    <a:pt x="3232" y="750"/>
                    <a:pt x="3232" y="750"/>
                  </a:cubicBezTo>
                  <a:cubicBezTo>
                    <a:pt x="3221" y="750"/>
                    <a:pt x="3221" y="750"/>
                    <a:pt x="3221" y="750"/>
                  </a:cubicBezTo>
                  <a:cubicBezTo>
                    <a:pt x="3224" y="743"/>
                    <a:pt x="3231" y="739"/>
                    <a:pt x="3229" y="731"/>
                  </a:cubicBezTo>
                  <a:cubicBezTo>
                    <a:pt x="3229" y="729"/>
                    <a:pt x="3231" y="726"/>
                    <a:pt x="3232" y="724"/>
                  </a:cubicBezTo>
                  <a:cubicBezTo>
                    <a:pt x="3233" y="722"/>
                    <a:pt x="3235" y="720"/>
                    <a:pt x="3235" y="719"/>
                  </a:cubicBezTo>
                  <a:cubicBezTo>
                    <a:pt x="3234" y="711"/>
                    <a:pt x="3240" y="707"/>
                    <a:pt x="3245" y="703"/>
                  </a:cubicBezTo>
                  <a:cubicBezTo>
                    <a:pt x="3253" y="697"/>
                    <a:pt x="3261" y="691"/>
                    <a:pt x="3269" y="685"/>
                  </a:cubicBezTo>
                  <a:cubicBezTo>
                    <a:pt x="3307" y="661"/>
                    <a:pt x="3345" y="637"/>
                    <a:pt x="3383" y="613"/>
                  </a:cubicBezTo>
                  <a:cubicBezTo>
                    <a:pt x="3404" y="600"/>
                    <a:pt x="3425" y="587"/>
                    <a:pt x="3446" y="575"/>
                  </a:cubicBezTo>
                  <a:cubicBezTo>
                    <a:pt x="3451" y="572"/>
                    <a:pt x="3454" y="569"/>
                    <a:pt x="3454" y="563"/>
                  </a:cubicBezTo>
                  <a:cubicBezTo>
                    <a:pt x="3453" y="560"/>
                    <a:pt x="3455" y="558"/>
                    <a:pt x="3458" y="555"/>
                  </a:cubicBezTo>
                  <a:cubicBezTo>
                    <a:pt x="3460" y="554"/>
                    <a:pt x="3462" y="552"/>
                    <a:pt x="3462" y="550"/>
                  </a:cubicBezTo>
                  <a:cubicBezTo>
                    <a:pt x="3463" y="533"/>
                    <a:pt x="3467" y="515"/>
                    <a:pt x="3454" y="501"/>
                  </a:cubicBezTo>
                  <a:cubicBezTo>
                    <a:pt x="3451" y="496"/>
                    <a:pt x="3452" y="494"/>
                    <a:pt x="3456" y="491"/>
                  </a:cubicBezTo>
                  <a:cubicBezTo>
                    <a:pt x="3462" y="484"/>
                    <a:pt x="3467" y="477"/>
                    <a:pt x="3464" y="466"/>
                  </a:cubicBezTo>
                  <a:cubicBezTo>
                    <a:pt x="3463" y="462"/>
                    <a:pt x="3464" y="457"/>
                    <a:pt x="3468" y="454"/>
                  </a:cubicBezTo>
                  <a:cubicBezTo>
                    <a:pt x="3470" y="452"/>
                    <a:pt x="3471" y="449"/>
                    <a:pt x="3473" y="447"/>
                  </a:cubicBezTo>
                  <a:cubicBezTo>
                    <a:pt x="3476" y="445"/>
                    <a:pt x="3479" y="441"/>
                    <a:pt x="3483" y="441"/>
                  </a:cubicBezTo>
                  <a:cubicBezTo>
                    <a:pt x="3498" y="438"/>
                    <a:pt x="3504" y="428"/>
                    <a:pt x="3508" y="416"/>
                  </a:cubicBezTo>
                  <a:cubicBezTo>
                    <a:pt x="3508" y="414"/>
                    <a:pt x="3508" y="411"/>
                    <a:pt x="3509" y="409"/>
                  </a:cubicBezTo>
                  <a:cubicBezTo>
                    <a:pt x="3510" y="408"/>
                    <a:pt x="3512" y="404"/>
                    <a:pt x="3513" y="405"/>
                  </a:cubicBezTo>
                  <a:cubicBezTo>
                    <a:pt x="3522" y="406"/>
                    <a:pt x="3527" y="397"/>
                    <a:pt x="3534" y="396"/>
                  </a:cubicBezTo>
                  <a:cubicBezTo>
                    <a:pt x="3539" y="395"/>
                    <a:pt x="3542" y="392"/>
                    <a:pt x="3543" y="387"/>
                  </a:cubicBezTo>
                  <a:cubicBezTo>
                    <a:pt x="3543" y="380"/>
                    <a:pt x="3547" y="377"/>
                    <a:pt x="3553" y="374"/>
                  </a:cubicBezTo>
                  <a:cubicBezTo>
                    <a:pt x="3556" y="373"/>
                    <a:pt x="3560" y="368"/>
                    <a:pt x="3563" y="368"/>
                  </a:cubicBezTo>
                  <a:cubicBezTo>
                    <a:pt x="3566" y="369"/>
                    <a:pt x="3567" y="375"/>
                    <a:pt x="3570" y="378"/>
                  </a:cubicBezTo>
                  <a:cubicBezTo>
                    <a:pt x="3575" y="381"/>
                    <a:pt x="3580" y="384"/>
                    <a:pt x="3586" y="385"/>
                  </a:cubicBezTo>
                  <a:cubicBezTo>
                    <a:pt x="3594" y="386"/>
                    <a:pt x="3602" y="385"/>
                    <a:pt x="3610" y="385"/>
                  </a:cubicBezTo>
                  <a:cubicBezTo>
                    <a:pt x="3613" y="386"/>
                    <a:pt x="3615" y="387"/>
                    <a:pt x="3618" y="388"/>
                  </a:cubicBezTo>
                  <a:cubicBezTo>
                    <a:pt x="3625" y="393"/>
                    <a:pt x="3631" y="390"/>
                    <a:pt x="3632" y="381"/>
                  </a:cubicBezTo>
                  <a:cubicBezTo>
                    <a:pt x="3632" y="375"/>
                    <a:pt x="3632" y="368"/>
                    <a:pt x="3626" y="363"/>
                  </a:cubicBezTo>
                  <a:cubicBezTo>
                    <a:pt x="3621" y="358"/>
                    <a:pt x="3622" y="356"/>
                    <a:pt x="3628" y="351"/>
                  </a:cubicBezTo>
                  <a:cubicBezTo>
                    <a:pt x="3631" y="347"/>
                    <a:pt x="3632" y="341"/>
                    <a:pt x="3635" y="339"/>
                  </a:cubicBezTo>
                  <a:cubicBezTo>
                    <a:pt x="3639" y="336"/>
                    <a:pt x="3645" y="338"/>
                    <a:pt x="3649" y="336"/>
                  </a:cubicBezTo>
                  <a:cubicBezTo>
                    <a:pt x="3653" y="334"/>
                    <a:pt x="3657" y="330"/>
                    <a:pt x="3660" y="327"/>
                  </a:cubicBezTo>
                  <a:cubicBezTo>
                    <a:pt x="3662" y="324"/>
                    <a:pt x="3664" y="321"/>
                    <a:pt x="3664" y="318"/>
                  </a:cubicBezTo>
                  <a:cubicBezTo>
                    <a:pt x="3664" y="311"/>
                    <a:pt x="3667" y="306"/>
                    <a:pt x="3672" y="303"/>
                  </a:cubicBezTo>
                  <a:cubicBezTo>
                    <a:pt x="3679" y="298"/>
                    <a:pt x="3680" y="290"/>
                    <a:pt x="3673" y="285"/>
                  </a:cubicBezTo>
                  <a:cubicBezTo>
                    <a:pt x="3668" y="280"/>
                    <a:pt x="3665" y="277"/>
                    <a:pt x="3668" y="269"/>
                  </a:cubicBezTo>
                  <a:cubicBezTo>
                    <a:pt x="3669" y="265"/>
                    <a:pt x="3668" y="257"/>
                    <a:pt x="3666" y="254"/>
                  </a:cubicBezTo>
                  <a:cubicBezTo>
                    <a:pt x="3659" y="245"/>
                    <a:pt x="3663" y="234"/>
                    <a:pt x="3658" y="225"/>
                  </a:cubicBezTo>
                  <a:cubicBezTo>
                    <a:pt x="3656" y="221"/>
                    <a:pt x="3660" y="220"/>
                    <a:pt x="3663" y="218"/>
                  </a:cubicBezTo>
                  <a:cubicBezTo>
                    <a:pt x="3674" y="213"/>
                    <a:pt x="3685" y="211"/>
                    <a:pt x="3693" y="202"/>
                  </a:cubicBezTo>
                  <a:cubicBezTo>
                    <a:pt x="3695" y="201"/>
                    <a:pt x="3696" y="200"/>
                    <a:pt x="3697" y="199"/>
                  </a:cubicBezTo>
                  <a:cubicBezTo>
                    <a:pt x="3699" y="194"/>
                    <a:pt x="3702" y="191"/>
                    <a:pt x="3707" y="191"/>
                  </a:cubicBezTo>
                  <a:cubicBezTo>
                    <a:pt x="3708" y="191"/>
                    <a:pt x="3710" y="190"/>
                    <a:pt x="3710" y="189"/>
                  </a:cubicBezTo>
                  <a:cubicBezTo>
                    <a:pt x="3717" y="182"/>
                    <a:pt x="3726" y="181"/>
                    <a:pt x="3734" y="179"/>
                  </a:cubicBezTo>
                  <a:cubicBezTo>
                    <a:pt x="3737" y="178"/>
                    <a:pt x="3739" y="176"/>
                    <a:pt x="3742" y="175"/>
                  </a:cubicBezTo>
                  <a:cubicBezTo>
                    <a:pt x="3755" y="172"/>
                    <a:pt x="3757" y="161"/>
                    <a:pt x="3757" y="151"/>
                  </a:cubicBezTo>
                  <a:cubicBezTo>
                    <a:pt x="3757" y="144"/>
                    <a:pt x="3762" y="142"/>
                    <a:pt x="3766" y="138"/>
                  </a:cubicBezTo>
                  <a:cubicBezTo>
                    <a:pt x="3766" y="137"/>
                    <a:pt x="3769" y="137"/>
                    <a:pt x="3770" y="138"/>
                  </a:cubicBezTo>
                  <a:cubicBezTo>
                    <a:pt x="3777" y="145"/>
                    <a:pt x="3784" y="138"/>
                    <a:pt x="3790" y="136"/>
                  </a:cubicBezTo>
                  <a:cubicBezTo>
                    <a:pt x="3792" y="136"/>
                    <a:pt x="3794" y="131"/>
                    <a:pt x="3794" y="128"/>
                  </a:cubicBezTo>
                  <a:cubicBezTo>
                    <a:pt x="3794" y="118"/>
                    <a:pt x="3795" y="107"/>
                    <a:pt x="3794" y="96"/>
                  </a:cubicBezTo>
                  <a:cubicBezTo>
                    <a:pt x="3793" y="92"/>
                    <a:pt x="3791" y="88"/>
                    <a:pt x="3789" y="85"/>
                  </a:cubicBezTo>
                  <a:cubicBezTo>
                    <a:pt x="3784" y="78"/>
                    <a:pt x="3784" y="66"/>
                    <a:pt x="3789" y="60"/>
                  </a:cubicBezTo>
                  <a:cubicBezTo>
                    <a:pt x="3794" y="54"/>
                    <a:pt x="3796" y="46"/>
                    <a:pt x="3806" y="45"/>
                  </a:cubicBezTo>
                  <a:cubicBezTo>
                    <a:pt x="3808" y="44"/>
                    <a:pt x="3810" y="40"/>
                    <a:pt x="3810" y="37"/>
                  </a:cubicBezTo>
                  <a:cubicBezTo>
                    <a:pt x="3812" y="33"/>
                    <a:pt x="3814" y="32"/>
                    <a:pt x="3817" y="33"/>
                  </a:cubicBezTo>
                  <a:cubicBezTo>
                    <a:pt x="3824" y="36"/>
                    <a:pt x="3829" y="34"/>
                    <a:pt x="3832" y="28"/>
                  </a:cubicBezTo>
                  <a:cubicBezTo>
                    <a:pt x="3834" y="25"/>
                    <a:pt x="3835" y="25"/>
                    <a:pt x="3837" y="27"/>
                  </a:cubicBezTo>
                  <a:cubicBezTo>
                    <a:pt x="3838" y="28"/>
                    <a:pt x="3840" y="28"/>
                    <a:pt x="3841" y="29"/>
                  </a:cubicBezTo>
                  <a:cubicBezTo>
                    <a:pt x="3845" y="35"/>
                    <a:pt x="3851" y="34"/>
                    <a:pt x="3856" y="31"/>
                  </a:cubicBezTo>
                  <a:cubicBezTo>
                    <a:pt x="3860" y="29"/>
                    <a:pt x="3861" y="30"/>
                    <a:pt x="3865" y="33"/>
                  </a:cubicBezTo>
                  <a:cubicBezTo>
                    <a:pt x="3873" y="40"/>
                    <a:pt x="3884" y="40"/>
                    <a:pt x="3891" y="27"/>
                  </a:cubicBezTo>
                  <a:cubicBezTo>
                    <a:pt x="3893" y="23"/>
                    <a:pt x="3894" y="23"/>
                    <a:pt x="3899" y="24"/>
                  </a:cubicBezTo>
                  <a:cubicBezTo>
                    <a:pt x="3909" y="27"/>
                    <a:pt x="3919" y="30"/>
                    <a:pt x="3930" y="30"/>
                  </a:cubicBezTo>
                  <a:cubicBezTo>
                    <a:pt x="3935" y="29"/>
                    <a:pt x="3939" y="29"/>
                    <a:pt x="3943" y="25"/>
                  </a:cubicBezTo>
                  <a:cubicBezTo>
                    <a:pt x="3945" y="24"/>
                    <a:pt x="3947" y="23"/>
                    <a:pt x="3949" y="22"/>
                  </a:cubicBezTo>
                  <a:cubicBezTo>
                    <a:pt x="3951" y="21"/>
                    <a:pt x="3953" y="21"/>
                    <a:pt x="3952" y="25"/>
                  </a:cubicBezTo>
                  <a:cubicBezTo>
                    <a:pt x="3948" y="39"/>
                    <a:pt x="3945" y="54"/>
                    <a:pt x="3940" y="68"/>
                  </a:cubicBezTo>
                  <a:cubicBezTo>
                    <a:pt x="3936" y="81"/>
                    <a:pt x="3928" y="92"/>
                    <a:pt x="3923" y="104"/>
                  </a:cubicBezTo>
                  <a:cubicBezTo>
                    <a:pt x="3919" y="115"/>
                    <a:pt x="3919" y="125"/>
                    <a:pt x="3924" y="135"/>
                  </a:cubicBezTo>
                  <a:cubicBezTo>
                    <a:pt x="3925" y="138"/>
                    <a:pt x="3926" y="141"/>
                    <a:pt x="3925" y="144"/>
                  </a:cubicBezTo>
                  <a:cubicBezTo>
                    <a:pt x="3924" y="149"/>
                    <a:pt x="3925" y="155"/>
                    <a:pt x="3926" y="160"/>
                  </a:cubicBezTo>
                  <a:cubicBezTo>
                    <a:pt x="3928" y="172"/>
                    <a:pt x="3933" y="183"/>
                    <a:pt x="3933" y="194"/>
                  </a:cubicBezTo>
                  <a:cubicBezTo>
                    <a:pt x="3933" y="202"/>
                    <a:pt x="3932" y="210"/>
                    <a:pt x="3930" y="218"/>
                  </a:cubicBezTo>
                  <a:cubicBezTo>
                    <a:pt x="3926" y="235"/>
                    <a:pt x="3931" y="250"/>
                    <a:pt x="3936" y="265"/>
                  </a:cubicBezTo>
                  <a:cubicBezTo>
                    <a:pt x="3939" y="273"/>
                    <a:pt x="3942" y="281"/>
                    <a:pt x="3948" y="288"/>
                  </a:cubicBezTo>
                  <a:cubicBezTo>
                    <a:pt x="3953" y="292"/>
                    <a:pt x="3957" y="294"/>
                    <a:pt x="3962" y="291"/>
                  </a:cubicBezTo>
                  <a:cubicBezTo>
                    <a:pt x="3979" y="279"/>
                    <a:pt x="3996" y="281"/>
                    <a:pt x="4014" y="288"/>
                  </a:cubicBezTo>
                  <a:cubicBezTo>
                    <a:pt x="4020" y="291"/>
                    <a:pt x="4021" y="290"/>
                    <a:pt x="4026" y="284"/>
                  </a:cubicBezTo>
                  <a:cubicBezTo>
                    <a:pt x="4032" y="278"/>
                    <a:pt x="4039" y="273"/>
                    <a:pt x="4045" y="267"/>
                  </a:cubicBezTo>
                  <a:cubicBezTo>
                    <a:pt x="4047" y="266"/>
                    <a:pt x="4050" y="266"/>
                    <a:pt x="4051" y="266"/>
                  </a:cubicBezTo>
                  <a:cubicBezTo>
                    <a:pt x="4055" y="268"/>
                    <a:pt x="4059" y="270"/>
                    <a:pt x="4062" y="273"/>
                  </a:cubicBezTo>
                  <a:cubicBezTo>
                    <a:pt x="4067" y="279"/>
                    <a:pt x="4073" y="282"/>
                    <a:pt x="4081" y="279"/>
                  </a:cubicBezTo>
                  <a:cubicBezTo>
                    <a:pt x="4082" y="279"/>
                    <a:pt x="4085" y="281"/>
                    <a:pt x="4085" y="281"/>
                  </a:cubicBezTo>
                  <a:cubicBezTo>
                    <a:pt x="4085" y="284"/>
                    <a:pt x="4084" y="288"/>
                    <a:pt x="4082" y="290"/>
                  </a:cubicBezTo>
                  <a:cubicBezTo>
                    <a:pt x="4079" y="294"/>
                    <a:pt x="4075" y="296"/>
                    <a:pt x="4071" y="300"/>
                  </a:cubicBezTo>
                  <a:cubicBezTo>
                    <a:pt x="4067" y="304"/>
                    <a:pt x="4066" y="309"/>
                    <a:pt x="4070" y="313"/>
                  </a:cubicBezTo>
                  <a:cubicBezTo>
                    <a:pt x="4074" y="318"/>
                    <a:pt x="4073" y="322"/>
                    <a:pt x="4071" y="326"/>
                  </a:cubicBezTo>
                  <a:cubicBezTo>
                    <a:pt x="4066" y="335"/>
                    <a:pt x="4069" y="344"/>
                    <a:pt x="4072" y="353"/>
                  </a:cubicBezTo>
                  <a:cubicBezTo>
                    <a:pt x="4075" y="359"/>
                    <a:pt x="4082" y="360"/>
                    <a:pt x="4088" y="360"/>
                  </a:cubicBezTo>
                  <a:cubicBezTo>
                    <a:pt x="4091" y="359"/>
                    <a:pt x="4093" y="359"/>
                    <a:pt x="4095" y="363"/>
                  </a:cubicBezTo>
                  <a:cubicBezTo>
                    <a:pt x="4097" y="366"/>
                    <a:pt x="4101" y="368"/>
                    <a:pt x="4105" y="370"/>
                  </a:cubicBezTo>
                  <a:cubicBezTo>
                    <a:pt x="4109" y="372"/>
                    <a:pt x="4110" y="374"/>
                    <a:pt x="4108" y="378"/>
                  </a:cubicBezTo>
                  <a:close/>
                </a:path>
              </a:pathLst>
            </a:custGeom>
            <a:solidFill>
              <a:srgbClr val="455A6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</p:grpSp>
      <p:grpSp>
        <p:nvGrpSpPr>
          <p:cNvPr id="35" name="Населенный пункт на карте">
            <a:extLst>
              <a:ext uri="{FF2B5EF4-FFF2-40B4-BE49-F238E27FC236}">
                <a16:creationId xmlns:a16="http://schemas.microsoft.com/office/drawing/2014/main" xmlns="" id="{1A64EEC0-0C78-747C-85E0-F19BA59D4BD6}"/>
              </a:ext>
            </a:extLst>
          </p:cNvPr>
          <p:cNvGrpSpPr/>
          <p:nvPr/>
        </p:nvGrpSpPr>
        <p:grpSpPr>
          <a:xfrm>
            <a:off x="9031321" y="4636532"/>
            <a:ext cx="1984886" cy="1263679"/>
            <a:chOff x="7674319" y="4147294"/>
            <a:chExt cx="1987655" cy="1265441"/>
          </a:xfrm>
          <a:solidFill>
            <a:srgbClr val="90C9F8"/>
          </a:solidFill>
        </p:grpSpPr>
        <p:sp>
          <p:nvSpPr>
            <p:cNvPr id="36" name="Населенный пункт">
              <a:extLst>
                <a:ext uri="{FF2B5EF4-FFF2-40B4-BE49-F238E27FC236}">
                  <a16:creationId xmlns:a16="http://schemas.microsoft.com/office/drawing/2014/main" xmlns="" id="{C7127BDD-ABBE-7075-332D-EAB9CA283B2C}"/>
                </a:ext>
              </a:extLst>
            </p:cNvPr>
            <p:cNvSpPr txBox="1"/>
            <p:nvPr/>
          </p:nvSpPr>
          <p:spPr>
            <a:xfrm>
              <a:off x="8190806" y="5089119"/>
              <a:ext cx="1471168" cy="32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500" spc="10" dirty="0" smtClean="0">
                  <a:solidFill>
                    <a:srgbClr val="455A63"/>
                  </a:solidFill>
                  <a:latin typeface="Montserrat Medium"/>
                </a:rPr>
                <a:t>Сыктывкар</a:t>
              </a:r>
              <a:endParaRPr lang="ru-RU" sz="1500" spc="10" dirty="0">
                <a:solidFill>
                  <a:srgbClr val="455A63"/>
                </a:solidFill>
                <a:latin typeface="Montserrat Medium"/>
              </a:endParaRPr>
            </a:p>
          </p:txBody>
        </p:sp>
        <p:pic>
          <p:nvPicPr>
            <p:cNvPr id="37" name="Геомаркер" descr="Маркер со сплошной заливкой">
              <a:extLst>
                <a:ext uri="{FF2B5EF4-FFF2-40B4-BE49-F238E27FC236}">
                  <a16:creationId xmlns:a16="http://schemas.microsoft.com/office/drawing/2014/main" xmlns="" id="{774F14E6-2715-1332-0599-080BAE9C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74319" y="4147294"/>
              <a:ext cx="891816" cy="799103"/>
            </a:xfrm>
            <a:prstGeom prst="rect">
              <a:avLst/>
            </a:prstGeom>
          </p:spPr>
        </p:pic>
      </p:grpSp>
      <p:pic>
        <p:nvPicPr>
          <p:cNvPr id="40" name="Геомаркер" descr="Маркер со сплошной заливкой">
            <a:extLst>
              <a:ext uri="{FF2B5EF4-FFF2-40B4-BE49-F238E27FC236}">
                <a16:creationId xmlns:a16="http://schemas.microsoft.com/office/drawing/2014/main" xmlns="" id="{774F14E6-2715-1332-0599-080BAE9CB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4262" y="1649766"/>
            <a:ext cx="387637" cy="347338"/>
          </a:xfrm>
          <a:prstGeom prst="rect">
            <a:avLst/>
          </a:prstGeom>
        </p:spPr>
      </p:pic>
      <p:pic>
        <p:nvPicPr>
          <p:cNvPr id="1028" name="Picture 4" descr="https://gemma-coffee.ru/upload/iblock/d4b/y0ushz0am4i9dogtjtbty63bjpka375b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99" y="3313987"/>
            <a:ext cx="1689514" cy="11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92923">
            <a:off x="10186587" y="4598302"/>
            <a:ext cx="1277354" cy="958015"/>
          </a:xfrm>
          <a:prstGeom prst="rect">
            <a:avLst/>
          </a:prstGeom>
        </p:spPr>
      </p:pic>
      <p:pic>
        <p:nvPicPr>
          <p:cNvPr id="1032" name="Picture 8" descr="https://img-fotki.yandex.ru/get/101645/200418627.196/0_186362_f0b8b536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65" y="3222125"/>
            <a:ext cx="1063727" cy="8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apik.pro/uploads/posts/2021-12/1639313774_13-papik-pro-p-klyukva-klipart-1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787" y="3960671"/>
            <a:ext cx="1045917" cy="89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https://st15.stpulscen.ru/images/product/229/223/570_b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206" b="90000" l="12444" r="90000">
                        <a14:foregroundMark x1="25667" y1="43971" x2="43889" y2="59853"/>
                        <a14:foregroundMark x1="25222" y1="60294" x2="26111" y2="42647"/>
                        <a14:foregroundMark x1="23778" y1="44118" x2="32889" y2="58676"/>
                        <a14:foregroundMark x1="22444" y1="48235" x2="27444" y2="56324"/>
                        <a14:foregroundMark x1="32778" y1="41765" x2="36444" y2="64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146" y="2501594"/>
            <a:ext cx="1371938" cy="10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img5.goodfon.ru/original/1280x1024/7/52/kunitsa-sneg-zima-vzgliad-belyi-fo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67" y="3564415"/>
            <a:ext cx="1982648" cy="15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gnom.land/upload/iblock/798/798e5f0115268e23038d3b436b8f9fa0/49d9b31e2d2da8af1ba8a429d277d28a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756" flipH="1">
            <a:off x="9821950" y="1802458"/>
            <a:ext cx="1766960" cy="19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1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24246" y="1104574"/>
          <a:ext cx="11348477" cy="48389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436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9370">
                  <a:extLst>
                    <a:ext uri="{9D8B030D-6E8A-4147-A177-3AD203B41FA5}">
                      <a16:colId xmlns:a16="http://schemas.microsoft.com/office/drawing/2014/main" xmlns="" val="2867267059"/>
                    </a:ext>
                  </a:extLst>
                </a:gridCol>
                <a:gridCol w="1424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41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47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51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2021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факт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2022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оценка</a:t>
                      </a:r>
                      <a:endParaRPr lang="ru-RU" sz="1400" b="1" dirty="0" smtClean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Прогноз (базовый – консервативный)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2023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2024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2025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потребительских цен на конец года, в % к декабрю предыдущего года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107,5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119,7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106,1-111,4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105,3-105,7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105,0-105,6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46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Валовой региональный продукт, млрд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748,9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756,5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775,5-747,1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803,1-759,3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815,6-764,0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промышленного производства, в % к предыдущему году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102,0-99,5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102,5-101,2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101,5-100,9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производства продукции сельского хозяйства, </a:t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в %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102,3-100,5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102,4-100,4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102,5-100,3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519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Ввод в действие жилых домов, тыс. кв. м общей площади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179,4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233,0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237,0-177,8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240,0-180,0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240,0-180,0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844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Оборот розничной торговли, в %</a:t>
                      </a:r>
                      <a:r>
                        <a:rPr lang="ru-RU" sz="1400" baseline="0" dirty="0" smtClean="0">
                          <a:effectLst/>
                        </a:rPr>
                        <a:t>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102,5-99,8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103,0-100,5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103,5-101,0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7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Объём платных услуг населению, в %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101,0-95,8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97,6-94,1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97,8-94,7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882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Численность населения (среднегодовая), тыс. человек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808,5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797,4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786,1-785,1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776,0-772,9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766,8-761,0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Среднемесячная начисленная заработная плата наёмных работников в организациях, у ИП и физ. лиц, тыс.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61,5-60,6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64,6-63,2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67,9-65,8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822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Среднемесячная начисленная заработная плата наёмных работников в организациях, у ИП и физ. лиц,  в % к  предыдущему году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106,0-104,5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Реальные располагаемые денежные доходы населения, в % к предыдущему году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97,1-91,4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98,2-96,5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98,5-96,6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748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Численность трудовых ресурсов, тыс. человек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468,1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463,2-459,2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461,7-457,7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460,1-456,2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8519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Уровень зарегистрированной безработицы,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1,9-2,0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1,9-2,0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1,8-1,9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8999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ПОКАЗАТЕЛИ СОЦИАЛЬНО-ЭКОНОМИЧЕСКОГО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РАЗВИТИЯ В 2021-2025 ГОДАХ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604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53795" y="1109257"/>
            <a:ext cx="6508122" cy="594498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0" y="1554886"/>
          <a:ext cx="11737297" cy="505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7" name="Блок-схема: дисплей 6"/>
          <p:cNvSpPr/>
          <p:nvPr/>
        </p:nvSpPr>
        <p:spPr>
          <a:xfrm>
            <a:off x="3537892" y="3213666"/>
            <a:ext cx="381000" cy="380384"/>
          </a:xfrm>
          <a:prstGeom prst="flowChartDisplay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Блок-схема: дисплей 7"/>
          <p:cNvSpPr/>
          <p:nvPr/>
        </p:nvSpPr>
        <p:spPr>
          <a:xfrm>
            <a:off x="7835697" y="3279255"/>
            <a:ext cx="381000" cy="380384"/>
          </a:xfrm>
          <a:prstGeom prst="flowChartDisplay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9" name="Блок-схема: дисплей 8"/>
          <p:cNvSpPr/>
          <p:nvPr/>
        </p:nvSpPr>
        <p:spPr>
          <a:xfrm>
            <a:off x="3409627" y="4511088"/>
            <a:ext cx="509265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" name="Блок-схема: дисплей 9"/>
          <p:cNvSpPr/>
          <p:nvPr/>
        </p:nvSpPr>
        <p:spPr>
          <a:xfrm>
            <a:off x="7835697" y="4511087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ЗАДАЧИ И ОСНОВНЫЕ НАПРАВЛЕНИЯ БЮДЖЕТНОЙ ПОЛИТИКИ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 2023 ГОД И ПЛАНОВЫЙ ПЕРИОД 2024 И 2025 ГОДОВ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2050" name="Picture 2" descr="https://miro.medium.com/max/1400/1*Snn2lvhw830qCKZ5Tro_2Q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3" b="85672" l="0" r="93286">
                        <a14:foregroundMark x1="6429" y1="49308" x2="29000" y2="27964"/>
                        <a14:foregroundMark x1="42357" y1="26186" x2="22000" y2="58300"/>
                        <a14:foregroundMark x1="10714" y1="79644" x2="39357" y2="43874"/>
                        <a14:foregroundMark x1="23143" y1="31917" x2="40643" y2="73123"/>
                        <a14:foregroundMark x1="2286" y1="45356" x2="9286" y2="54842"/>
                        <a14:foregroundMark x1="5786" y1="48419" x2="13857" y2="40514"/>
                        <a14:foregroundMark x1="10857" y1="47530" x2="10857" y2="47530"/>
                        <a14:foregroundMark x1="11071" y1="46245" x2="11071" y2="46245"/>
                        <a14:foregroundMark x1="23714" y1="32213" x2="34214" y2="36364"/>
                        <a14:foregroundMark x1="29500" y1="29348" x2="33571" y2="33498"/>
                        <a14:foregroundMark x1="38214" y1="38538" x2="37714" y2="60277"/>
                        <a14:foregroundMark x1="39143" y1="51087" x2="41071" y2="54545"/>
                        <a14:foregroundMark x1="46143" y1="59881" x2="46143" y2="59881"/>
                        <a14:foregroundMark x1="44571" y1="55040" x2="44571" y2="55040"/>
                        <a14:foregroundMark x1="47143" y1="53261" x2="47143" y2="53261"/>
                        <a14:foregroundMark x1="40143" y1="53261" x2="47929" y2="52866"/>
                        <a14:foregroundMark x1="40286" y1="73715" x2="40286" y2="81818"/>
                        <a14:foregroundMark x1="40571" y1="83399" x2="42357" y2="84980"/>
                        <a14:foregroundMark x1="11500" y1="79644" x2="12143" y2="82115"/>
                        <a14:foregroundMark x1="12643" y1="82312" x2="12643" y2="82312"/>
                        <a14:foregroundMark x1="42214" y1="84289" x2="44714" y2="85375"/>
                        <a14:foregroundMark x1="40643" y1="83893" x2="40429" y2="85573"/>
                        <a14:foregroundMark x1="50286" y1="52668" x2="50286" y2="52668"/>
                        <a14:foregroundMark x1="52500" y1="53458" x2="52500" y2="53458"/>
                        <a14:foregroundMark x1="53000" y1="55435" x2="53000" y2="55435"/>
                        <a14:foregroundMark x1="58857" y1="67787" x2="62357" y2="75000"/>
                        <a14:foregroundMark x1="63500" y1="79447" x2="63500" y2="79447"/>
                        <a14:foregroundMark x1="62857" y1="76976" x2="62857" y2="76976"/>
                        <a14:foregroundMark x1="63857" y1="82312" x2="63857" y2="82312"/>
                        <a14:foregroundMark x1="69357" y1="83399" x2="69357" y2="83399"/>
                        <a14:foregroundMark x1="68571" y1="81028" x2="68571" y2="81028"/>
                        <a14:foregroundMark x1="67357" y1="78360" x2="67357" y2="78360"/>
                        <a14:foregroundMark x1="66714" y1="75988" x2="66714" y2="75988"/>
                        <a14:foregroundMark x1="65286" y1="73913" x2="65286" y2="73913"/>
                        <a14:foregroundMark x1="64286" y1="71937" x2="64286" y2="71937"/>
                        <a14:foregroundMark x1="62571" y1="69763" x2="62571" y2="69763"/>
                        <a14:foregroundMark x1="62857" y1="68281" x2="62857" y2="68281"/>
                        <a14:foregroundMark x1="64643" y1="69763" x2="64643" y2="69763"/>
                        <a14:foregroundMark x1="66714" y1="71937" x2="66714" y2="71937"/>
                        <a14:foregroundMark x1="68143" y1="71047" x2="68143" y2="71047"/>
                        <a14:foregroundMark x1="77643" y1="83399" x2="77643" y2="83399"/>
                        <a14:foregroundMark x1="75714" y1="83004" x2="75714" y2="83004"/>
                        <a14:foregroundMark x1="75000" y1="80830" x2="75000" y2="80830"/>
                        <a14:foregroundMark x1="71500" y1="83399" x2="71500" y2="83399"/>
                        <a14:foregroundMark x1="70786" y1="81423" x2="70786" y2="81423"/>
                        <a14:foregroundMark x1="70000" y1="78557" x2="70000" y2="78557"/>
                        <a14:foregroundMark x1="68929" y1="75494" x2="68929" y2="75494"/>
                        <a14:foregroundMark x1="71000" y1="75692" x2="71000" y2="75692"/>
                        <a14:foregroundMark x1="72071" y1="77668" x2="72071" y2="77668"/>
                        <a14:foregroundMark x1="73071" y1="79941" x2="73071" y2="79941"/>
                        <a14:foregroundMark x1="74143" y1="82806" x2="74143" y2="82806"/>
                        <a14:foregroundMark x1="68929" y1="69565" x2="68929" y2="69565"/>
                        <a14:foregroundMark x1="70500" y1="71146" x2="70500" y2="71146"/>
                        <a14:foregroundMark x1="72071" y1="73715" x2="72071" y2="73715"/>
                        <a14:foregroundMark x1="72929" y1="75494" x2="72929" y2="75494"/>
                        <a14:foregroundMark x1="74286" y1="78360" x2="74286" y2="78360"/>
                        <a14:foregroundMark x1="69571" y1="67984" x2="69571" y2="67984"/>
                        <a14:foregroundMark x1="67643" y1="65810" x2="67643" y2="65810"/>
                        <a14:foregroundMark x1="66214" y1="64723" x2="66214" y2="64723"/>
                        <a14:foregroundMark x1="70857" y1="69368" x2="70857" y2="69368"/>
                        <a14:foregroundMark x1="72571" y1="71937" x2="72571" y2="71937"/>
                        <a14:foregroundMark x1="73357" y1="72826" x2="73357" y2="72826"/>
                        <a14:foregroundMark x1="75143" y1="75296" x2="75143" y2="75296"/>
                        <a14:backgroundMark x1="65286" y1="1581" x2="80857" y2="52569"/>
                        <a14:backgroundMark x1="51571" y1="34585" x2="96571" y2="8399"/>
                        <a14:backgroundMark x1="59571" y1="7905" x2="64429" y2="32411"/>
                        <a14:backgroundMark x1="73714" y1="14822" x2="91214" y2="36067"/>
                        <a14:backgroundMark x1="52071" y1="23320" x2="62357" y2="28162"/>
                        <a14:backgroundMark x1="85000" y1="17885" x2="96786" y2="27767"/>
                        <a14:backgroundMark x1="71786" y1="6621" x2="89786" y2="11265"/>
                        <a14:backgroundMark x1="49071" y1="4644" x2="91500" y2="7312"/>
                        <a14:backgroundMark x1="48429" y1="6225" x2="70857" y2="48715"/>
                        <a14:backgroundMark x1="71000" y1="48617" x2="96071" y2="29941"/>
                        <a14:backgroundMark x1="74500" y1="37648" x2="90429" y2="30632"/>
                        <a14:backgroundMark x1="76214" y1="23518" x2="78429" y2="40514"/>
                        <a14:backgroundMark x1="67929" y1="19664" x2="67643" y2="39427"/>
                        <a14:backgroundMark x1="70857" y1="25395" x2="75286" y2="37648"/>
                        <a14:backgroundMark x1="61143" y1="28458" x2="57500" y2="40316"/>
                        <a14:backgroundMark x1="56214" y1="30632" x2="53929" y2="38933"/>
                        <a14:backgroundMark x1="71143" y1="15711" x2="89143" y2="16798"/>
                        <a14:backgroundMark x1="75143" y1="11858" x2="82571" y2="20553"/>
                        <a14:backgroundMark x1="61143" y1="2866" x2="68286" y2="2866"/>
                        <a14:backgroundMark x1="71643" y1="27767" x2="72571" y2="43577"/>
                        <a14:backgroundMark x1="81643" y1="22036" x2="79857" y2="35277"/>
                        <a14:backgroundMark x1="61929" y1="12747" x2="76214" y2="18478"/>
                        <a14:backgroundMark x1="57643" y1="6621" x2="94500" y2="37846"/>
                        <a14:backgroundMark x1="84143" y1="15909" x2="86214" y2="32609"/>
                        <a14:backgroundMark x1="54000" y1="14526" x2="61429" y2="8794"/>
                        <a14:backgroundMark x1="79071" y1="19664" x2="84357" y2="36166"/>
                        <a14:backgroundMark x1="85929" y1="21838" x2="86714" y2="3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779">
            <a:off x="-141162" y="857122"/>
            <a:ext cx="4345721" cy="31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879" y="3924962"/>
            <a:ext cx="3057842" cy="17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13809" y="1294243"/>
            <a:ext cx="5899823" cy="53893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74609" y="346374"/>
            <a:ext cx="11502400" cy="1254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ПАРАМЕТРЫ БЮДЖЕТА РК</a:t>
            </a:r>
          </a:p>
          <a:p>
            <a:pPr algn="ctr"/>
            <a:endParaRPr lang="ru-RU" sz="2200" dirty="0" smtClean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  <a:p>
            <a:pPr algn="ctr"/>
            <a:r>
              <a:rPr lang="ru-RU" sz="2200" i="1" spc="600" dirty="0" smtClean="0">
                <a:solidFill>
                  <a:schemeClr val="bg2">
                    <a:lumMod val="50000"/>
                  </a:schemeClr>
                </a:solidFill>
                <a:latin typeface="Arial Unicode MS"/>
              </a:rPr>
              <a:t>сформированы исходя из следующих приоритетов</a:t>
            </a:r>
            <a:endParaRPr lang="ru-RU" sz="2200" i="1" spc="600" dirty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  <a:p>
            <a:pPr algn="ctr"/>
            <a:endParaRPr lang="ru-RU" sz="2200" dirty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</p:txBody>
      </p:sp>
      <p:pic>
        <p:nvPicPr>
          <p:cNvPr id="11" name="Picture 2" descr="https://forexdengi.com/filedata/fetch?id=2761888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3429" l="36214" r="90000">
                        <a14:foregroundMark x1="55786" y1="11429" x2="55786" y2="11429"/>
                        <a14:foregroundMark x1="39214" y1="70857" x2="39214" y2="70857"/>
                        <a14:foregroundMark x1="40929" y1="74286" x2="40929" y2="7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5" r="21973"/>
          <a:stretch/>
        </p:blipFill>
        <p:spPr bwMode="auto">
          <a:xfrm rot="16200000">
            <a:off x="457677" y="1333311"/>
            <a:ext cx="4269188" cy="49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3035507" y="2380851"/>
          <a:ext cx="7629566" cy="300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Блок-схема: дисплей 7"/>
          <p:cNvSpPr/>
          <p:nvPr/>
        </p:nvSpPr>
        <p:spPr>
          <a:xfrm>
            <a:off x="3563857" y="3500776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Блок-схема: дисплей 8"/>
          <p:cNvSpPr/>
          <p:nvPr/>
        </p:nvSpPr>
        <p:spPr>
          <a:xfrm>
            <a:off x="4129913" y="4383105"/>
            <a:ext cx="381000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440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3630" y="6271644"/>
            <a:ext cx="11679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соответствии с законом РК от 07.12.2021 № 136-РЗ (ред. от 31.10.2022)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«О 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годов»</a:t>
            </a:r>
          </a:p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**В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законом РК от 05.12.2022 № 104-РЗ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66437798"/>
              </p:ext>
            </p:extLst>
          </p:nvPr>
        </p:nvGraphicFramePr>
        <p:xfrm>
          <a:off x="206358" y="1062604"/>
          <a:ext cx="11933669" cy="473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499858" y="5582472"/>
            <a:ext cx="613873" cy="172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факт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67492" y="5470123"/>
            <a:ext cx="749528" cy="383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8213" y="5562410"/>
            <a:ext cx="818592" cy="20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74585" y="5578677"/>
            <a:ext cx="818592" cy="201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85631" y="5578676"/>
            <a:ext cx="818592" cy="20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ПАРАМЕТРЫ ПРОЕКТА БЮДЖЕТА В 2021-2025 ГОДАХ,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375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8759" y="6377785"/>
            <a:ext cx="1170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*Соответствует показателям закона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от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05.12.2022 № 104-РЗ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и 2025 годов»</a:t>
            </a:r>
          </a:p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** В соответствии со сводной бюджетной росписью республиканского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бюджета РК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 учетом изменений, внесенных по состоянию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01.11.2022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337793"/>
              </p:ext>
            </p:extLst>
          </p:nvPr>
        </p:nvGraphicFramePr>
        <p:xfrm>
          <a:off x="255975" y="1014976"/>
          <a:ext cx="11680050" cy="525298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797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87972">
                  <a:extLst>
                    <a:ext uri="{9D8B030D-6E8A-4147-A177-3AD203B41FA5}">
                      <a16:colId xmlns:a16="http://schemas.microsoft.com/office/drawing/2014/main" xmlns="" val="2923530438"/>
                    </a:ext>
                  </a:extLst>
                </a:gridCol>
                <a:gridCol w="742133">
                  <a:extLst>
                    <a:ext uri="{9D8B030D-6E8A-4147-A177-3AD203B41FA5}">
                      <a16:colId xmlns:a16="http://schemas.microsoft.com/office/drawing/2014/main" xmlns="" val="1750772221"/>
                    </a:ext>
                  </a:extLst>
                </a:gridCol>
                <a:gridCol w="6923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94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432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2027">
                  <a:extLst>
                    <a:ext uri="{9D8B030D-6E8A-4147-A177-3AD203B41FA5}">
                      <a16:colId xmlns:a16="http://schemas.microsoft.com/office/drawing/2014/main" xmlns="" val="1043145989"/>
                    </a:ext>
                  </a:extLst>
                </a:gridCol>
                <a:gridCol w="892027">
                  <a:extLst>
                    <a:ext uri="{9D8B030D-6E8A-4147-A177-3AD203B41FA5}">
                      <a16:colId xmlns:a16="http://schemas.microsoft.com/office/drawing/2014/main" xmlns="" val="1101446659"/>
                    </a:ext>
                  </a:extLst>
                </a:gridCol>
              </a:tblGrid>
              <a:tr h="642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№ п/п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Виды МБТ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2020 г. факт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2021 г.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факт</a:t>
                      </a:r>
                      <a:endParaRPr lang="ru-RU" sz="1400" b="1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2022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оценка**</a:t>
                      </a:r>
                      <a:endParaRPr lang="ru-RU" sz="1400" b="1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2023 г. план*</a:t>
                      </a: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2024 г. план*</a:t>
                      </a: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план*</a:t>
                      </a: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346">
                <a:tc gridSpan="2"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 smtClean="0">
                          <a:effectLst/>
                        </a:rPr>
                        <a:t>МБТ, полученные в бюджет РК</a:t>
                      </a:r>
                      <a:endParaRPr lang="ru-RU" sz="1400" b="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26 111,7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18 444,8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17 231,3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13 472,4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13 652,8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>
                          <a:effectLst/>
                        </a:rPr>
                        <a:t>1.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Дотации бюджетам субъектов РФ: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10 823,1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2 613,9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2 063,8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1 010,4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1 741,9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1.1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Дотации на выравнивание бюджетной обеспеченности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311,1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311,1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342,2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1 010,4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1 741,9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1.2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Дотации на поддержку мер по обеспечению сбалансированности бюджетов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9 763,1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1.3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Дотации на частичную компенсацию дополнительных расходов на повышение оплаты труда работников бюджетной сферы и иные цели</a:t>
                      </a:r>
                      <a:endParaRPr lang="ru-RU" sz="1400" kern="1200" baseline="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1 260,1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1 343,1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6383796"/>
                  </a:ext>
                </a:extLst>
              </a:tr>
              <a:tr h="42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1.4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Дотации (гранты) бюджетам субъектов РФ за достижение показателей деятельности ОИВ субъектов РФ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337,8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378,4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7946209"/>
                  </a:ext>
                </a:extLst>
              </a:tr>
              <a:tr h="744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Дотации бюджетам на премирование победителей Всероссийского конкурса «Лучшая муниципальная практика»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17634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1.6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Дотации на поддержку мер по обеспечению сбалансированности бюджетов на оснащение (переоснащение) дополнительно создаваемого или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перепрофилируемого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коечного фонда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мед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организаций для оказания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мед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помощи больным новой коронавирусной инфекцией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328,0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7905467"/>
                  </a:ext>
                </a:extLst>
              </a:tr>
              <a:tr h="558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1.7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Дотации на поддержку мер по обеспечению сбалансированности бюджетов на фин. обеспечение мероприятий по борьбе с новой коронавирусной инфекцией (COVID-19)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134,5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1133214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МЕЖБЮДЖЕТНЫЕ ТРАНСФЕРТЫ БЮДЖЕТА РК,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956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479760"/>
              </p:ext>
            </p:extLst>
          </p:nvPr>
        </p:nvGraphicFramePr>
        <p:xfrm>
          <a:off x="255974" y="1173203"/>
          <a:ext cx="11453426" cy="470954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806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55803">
                  <a:extLst>
                    <a:ext uri="{9D8B030D-6E8A-4147-A177-3AD203B41FA5}">
                      <a16:colId xmlns:a16="http://schemas.microsoft.com/office/drawing/2014/main" xmlns="" val="2923530438"/>
                    </a:ext>
                  </a:extLst>
                </a:gridCol>
                <a:gridCol w="727734">
                  <a:extLst>
                    <a:ext uri="{9D8B030D-6E8A-4147-A177-3AD203B41FA5}">
                      <a16:colId xmlns:a16="http://schemas.microsoft.com/office/drawing/2014/main" xmlns="" val="1750772221"/>
                    </a:ext>
                  </a:extLst>
                </a:gridCol>
                <a:gridCol w="761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524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74719">
                  <a:extLst>
                    <a:ext uri="{9D8B030D-6E8A-4147-A177-3AD203B41FA5}">
                      <a16:colId xmlns:a16="http://schemas.microsoft.com/office/drawing/2014/main" xmlns="" val="2213017666"/>
                    </a:ext>
                  </a:extLst>
                </a:gridCol>
                <a:gridCol w="874719">
                  <a:extLst>
                    <a:ext uri="{9D8B030D-6E8A-4147-A177-3AD203B41FA5}">
                      <a16:colId xmlns:a16="http://schemas.microsoft.com/office/drawing/2014/main" xmlns="" val="2122618811"/>
                    </a:ext>
                  </a:extLst>
                </a:gridCol>
              </a:tblGrid>
              <a:tr h="542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№ п/п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Виды МБТ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2020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2021 г. факт</a:t>
                      </a:r>
                      <a:endParaRPr lang="ru-RU" sz="1400" b="1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2022 г. оценка**</a:t>
                      </a:r>
                      <a:endParaRPr lang="ru-RU" sz="1400" b="1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2023 г. план*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2024 г. план*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/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план*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9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1.8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Дотации на поддержку мер по обеспечению сбалансированности бюджетов на осуществление доп. выплат мед. и иным работникам мед. и иных организаций, оказывающим мед. помощь (участвующим в оказании, обеспечивающим оказание мед. помощи) по диагностике и лечению новой коронавирусной инфекции, контактирующим с пациентами с установленным диагнозом новой коронавирусной инфекции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199,8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3219148"/>
                  </a:ext>
                </a:extLst>
              </a:tr>
              <a:tr h="958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1.9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Дотации на поддержку мер по обеспечению сбалансированности бюджетов на реализацию мероприятий, связанных с обеспечением санитарно-эпидемиологической безопасности при подготовке к проведению общероссийского голосования по вопросу одобрения изменений в Конституцию РФ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6352402"/>
                  </a:ext>
                </a:extLst>
              </a:tr>
              <a:tr h="1084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1.10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Дотации на поддержку мер по обеспечению сбалансированности бюджетов на фин. обеспечение мероприятий по выплатам членам избирательных комиссий за условия работы, связанные с обеспечением санитарно-эпидемиологической безопасности при подготовке и проведении общероссийского голосования по вопросу одобрения изменений в Конституцию РФ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27,6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>
                          <a:effectLst/>
                        </a:rPr>
                        <a:t>2.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Субсидии бюджетам бюджетной системы РФ (межбюджетные субсидии</a:t>
                      </a:r>
                      <a:r>
                        <a:rPr lang="ru-RU" sz="1400" kern="1200" baseline="0" dirty="0">
                          <a:effectLst/>
                        </a:rPr>
                        <a:t>)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5 331,4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6 532,4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9 651,5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8 425,2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8 134,8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10 028,3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7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>
                          <a:effectLst/>
                        </a:rPr>
                        <a:t>3.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Субвенции бюджетам субъектов РФ и МО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4 184,8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3 590,7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3 475,4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2 409,7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2 584,1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2 613,0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78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effectLst/>
                        </a:rPr>
                        <a:t>4</a:t>
                      </a:r>
                      <a:r>
                        <a:rPr lang="ru-RU" sz="1400" kern="1200" baseline="0" dirty="0" smtClean="0">
                          <a:effectLst/>
                        </a:rPr>
                        <a:t>.</a:t>
                      </a:r>
                      <a:endParaRPr lang="ru-RU" sz="1400" kern="1200" baseline="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Иные МБТ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5 772,4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5 707,9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2 040,6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1 525,7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1 011,6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1 011,5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МЕЖБЮДЖЕТНЫЕ ТРАНСФЕРТЫ БЮДЖЕТА РК,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759" y="6377785"/>
            <a:ext cx="1170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*Соответствует показателям закона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от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05.12.2022 № 104-РЗ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«О республиканском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бюджете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и 2025 годов»</a:t>
            </a:r>
          </a:p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** В соответствии со сводной бюджетной росписью республиканского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бюджета РК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 учетом изменений, внесенных по состоянию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01.11.2022</a:t>
            </a:r>
          </a:p>
        </p:txBody>
      </p:sp>
    </p:spTree>
    <p:extLst>
      <p:ext uri="{BB962C8B-B14F-4D97-AF65-F5344CB8AC3E}">
        <p14:creationId xmlns:p14="http://schemas.microsoft.com/office/powerpoint/2010/main" val="99940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18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63959"/>
              </p:ext>
            </p:extLst>
          </p:nvPr>
        </p:nvGraphicFramePr>
        <p:xfrm>
          <a:off x="207892" y="1086942"/>
          <a:ext cx="11412607" cy="459418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77191">
                  <a:extLst>
                    <a:ext uri="{9D8B030D-6E8A-4147-A177-3AD203B41FA5}">
                      <a16:colId xmlns:a16="http://schemas.microsoft.com/office/drawing/2014/main" xmlns="" val="3662621944"/>
                    </a:ext>
                  </a:extLst>
                </a:gridCol>
                <a:gridCol w="4027994">
                  <a:extLst>
                    <a:ext uri="{9D8B030D-6E8A-4147-A177-3AD203B41FA5}">
                      <a16:colId xmlns:a16="http://schemas.microsoft.com/office/drawing/2014/main" xmlns="" val="3298100775"/>
                    </a:ext>
                  </a:extLst>
                </a:gridCol>
                <a:gridCol w="1284438">
                  <a:extLst>
                    <a:ext uri="{9D8B030D-6E8A-4147-A177-3AD203B41FA5}">
                      <a16:colId xmlns:a16="http://schemas.microsoft.com/office/drawing/2014/main" xmlns="" val="851335888"/>
                    </a:ext>
                  </a:extLst>
                </a:gridCol>
                <a:gridCol w="1213080">
                  <a:extLst>
                    <a:ext uri="{9D8B030D-6E8A-4147-A177-3AD203B41FA5}">
                      <a16:colId xmlns:a16="http://schemas.microsoft.com/office/drawing/2014/main" xmlns="" val="60454851"/>
                    </a:ext>
                  </a:extLst>
                </a:gridCol>
                <a:gridCol w="1198808">
                  <a:extLst>
                    <a:ext uri="{9D8B030D-6E8A-4147-A177-3AD203B41FA5}">
                      <a16:colId xmlns:a16="http://schemas.microsoft.com/office/drawing/2014/main" xmlns="" val="1871848983"/>
                    </a:ext>
                  </a:extLst>
                </a:gridCol>
                <a:gridCol w="1041822">
                  <a:extLst>
                    <a:ext uri="{9D8B030D-6E8A-4147-A177-3AD203B41FA5}">
                      <a16:colId xmlns:a16="http://schemas.microsoft.com/office/drawing/2014/main" xmlns="" val="874433166"/>
                    </a:ext>
                  </a:extLst>
                </a:gridCol>
                <a:gridCol w="1084637">
                  <a:extLst>
                    <a:ext uri="{9D8B030D-6E8A-4147-A177-3AD203B41FA5}">
                      <a16:colId xmlns:a16="http://schemas.microsoft.com/office/drawing/2014/main" xmlns="" val="4200392638"/>
                    </a:ext>
                  </a:extLst>
                </a:gridCol>
                <a:gridCol w="1084637">
                  <a:extLst>
                    <a:ext uri="{9D8B030D-6E8A-4147-A177-3AD203B41FA5}">
                      <a16:colId xmlns:a16="http://schemas.microsoft.com/office/drawing/2014/main" xmlns="" val="2704659143"/>
                    </a:ext>
                  </a:extLst>
                </a:gridCol>
              </a:tblGrid>
              <a:tr h="3733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effectLst/>
                        </a:rPr>
                        <a:t>№ п/п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Виды МБТ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/>
                        <a:t>2020 г.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/>
                        <a:t>факт</a:t>
                      </a:r>
                      <a:endParaRPr lang="ru-RU" sz="14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2021 г.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2022 г.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оценка**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2023 г.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план*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2024 г.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план*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план*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38657963"/>
                  </a:ext>
                </a:extLst>
              </a:tr>
              <a:tr h="3673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МБТ, предоставленные из бюджета РК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29 984,2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33 401,1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37 871,3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35 357,6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34 062,4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32 530,4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33233181"/>
                  </a:ext>
                </a:extLst>
              </a:tr>
              <a:tr h="253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МБТ, предоставленные местным бюджетам: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29 179,3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30 150,1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36 680,9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33 106,7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31 168,4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30 073,4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1746058"/>
                  </a:ext>
                </a:extLst>
              </a:tr>
              <a:tr h="21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1.1.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Дотации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4 643,4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4 120,8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4 240,3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3 950,3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3 243,3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3 287,4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19280778"/>
                  </a:ext>
                </a:extLst>
              </a:tr>
              <a:tr h="21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1.2.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Субсидии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7 277,7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8 217,6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12 029,9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9 034,1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7 798,9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6 657,9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685277"/>
                  </a:ext>
                </a:extLst>
              </a:tr>
              <a:tr h="21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1.3.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Субвенции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16 511,7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16 657,1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19 173,3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19 319,9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19 324,6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19 326,5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0934527"/>
                  </a:ext>
                </a:extLst>
              </a:tr>
              <a:tr h="21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1.4.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Иные МБТ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746,5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1 154,6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1 237,4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21762462"/>
                  </a:ext>
                </a:extLst>
              </a:tr>
              <a:tr h="730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Субсидии ФБ РФ на оказание содействия в обеспечении трудовой занятости осужденных, реализации федеральных и рег.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программ стабилизации и развития УИС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2021830"/>
                  </a:ext>
                </a:extLst>
              </a:tr>
              <a:tr h="1092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3.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Субвенции</a:t>
                      </a:r>
                      <a:r>
                        <a:rPr lang="ru-RU" sz="1400" baseline="0" dirty="0" smtClean="0">
                          <a:effectLst/>
                        </a:rPr>
                        <a:t> ФБ РФ на осуществление части переданных полномочий по составлению протоколов об административных правонарушениях, посягающих на общественный порядок и общественную безопасность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8331793"/>
                  </a:ext>
                </a:extLst>
              </a:tr>
              <a:tr h="269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4</a:t>
                      </a:r>
                      <a:r>
                        <a:rPr lang="ru-RU" sz="1400" kern="1200" dirty="0" smtClean="0">
                          <a:effectLst/>
                        </a:rPr>
                        <a:t>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МБТ бюджету ПФР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27,0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842,1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1 942,8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2 569,7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2 117,6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75898612"/>
                  </a:ext>
                </a:extLst>
              </a:tr>
              <a:tr h="397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5</a:t>
                      </a:r>
                      <a:r>
                        <a:rPr lang="ru-RU" sz="1400" kern="1200" dirty="0" smtClean="0">
                          <a:effectLst/>
                        </a:rPr>
                        <a:t>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МБТ бюджетам ТФОМС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775,6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3 222,8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304,3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319,4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8931155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МЕЖБЮДЖЕТНЫЕ ТРАНСФЕРТЫ БЮДЖЕТА РК,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759" y="6377785"/>
            <a:ext cx="1170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*Соответствует показателям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закона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РК от 05.12.2022 № 104-РЗ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и 2025 годов»</a:t>
            </a:r>
          </a:p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** В соответствии со сводной бюджетной росписью республиканского бюджета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с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учетом изменений, внесенных по состоянию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01.11.2022</a:t>
            </a:r>
          </a:p>
        </p:txBody>
      </p:sp>
    </p:spTree>
    <p:extLst>
      <p:ext uri="{BB962C8B-B14F-4D97-AF65-F5344CB8AC3E}">
        <p14:creationId xmlns:p14="http://schemas.microsoft.com/office/powerpoint/2010/main" val="163948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19" name="Схема 18"/>
          <p:cNvGraphicFramePr/>
          <p:nvPr>
            <p:extLst/>
          </p:nvPr>
        </p:nvGraphicFramePr>
        <p:xfrm>
          <a:off x="7320043" y="1652245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Схема 22"/>
          <p:cNvGraphicFramePr/>
          <p:nvPr>
            <p:extLst/>
          </p:nvPr>
        </p:nvGraphicFramePr>
        <p:xfrm>
          <a:off x="3068935" y="1670873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4" name="Схема 23"/>
          <p:cNvGraphicFramePr/>
          <p:nvPr>
            <p:extLst/>
          </p:nvPr>
        </p:nvGraphicFramePr>
        <p:xfrm>
          <a:off x="3088212" y="4071125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5" name="Схема 24"/>
          <p:cNvGraphicFramePr/>
          <p:nvPr>
            <p:extLst/>
          </p:nvPr>
        </p:nvGraphicFramePr>
        <p:xfrm>
          <a:off x="7320043" y="4183501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6" name="Схема 25"/>
          <p:cNvGraphicFramePr/>
          <p:nvPr>
            <p:extLst/>
          </p:nvPr>
        </p:nvGraphicFramePr>
        <p:xfrm>
          <a:off x="-247548" y="5343784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7" name="Схема 26"/>
          <p:cNvGraphicFramePr/>
          <p:nvPr>
            <p:extLst/>
          </p:nvPr>
        </p:nvGraphicFramePr>
        <p:xfrm>
          <a:off x="-1959339" y="5344212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8" name="Скругленный прямоугольник 27"/>
          <p:cNvSpPr/>
          <p:nvPr/>
        </p:nvSpPr>
        <p:spPr>
          <a:xfrm>
            <a:off x="8997106" y="1200218"/>
            <a:ext cx="2786906" cy="2125277"/>
          </a:xfrm>
          <a:prstGeom prst="roundRect">
            <a:avLst>
              <a:gd name="adj" fmla="val 14654"/>
            </a:avLst>
          </a:prstGeom>
          <a:noFill/>
          <a:ln>
            <a:solidFill>
              <a:srgbClr val="43BE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ЦЕЛЯХ СОФИНАНСИРОВАНИЯ РАСХОДНЫХ ОБЯЗАТЕЛЬСТВ, ВОЗНИКАЮЩИХ ПРИ ВЫПОЛНЕНИИ ПОЛНОМОЧИЙ ОРГАНОВ МСУ ПО ВОПРОСАМ МЕСТНОГО ЗНАЧЕНИЯ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5634" y="3791210"/>
            <a:ext cx="3030583" cy="1426837"/>
          </a:xfrm>
          <a:prstGeom prst="roundRect">
            <a:avLst>
              <a:gd name="adj" fmla="val 14654"/>
            </a:avLst>
          </a:prstGeom>
          <a:noFill/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БЕЗВОЗМЕЗДНОЙ И БЕЗВОЗВРАТНОЙ ОСНОВЕ БЕЗ УСТАНОВЛЕНИЯ НАПРАВЛЕНИЙ И (ИЛИ) УСЛОВИЙ ИХ ИСПОЛЬЗОВАНИЯ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120059" y="3864442"/>
            <a:ext cx="2663953" cy="1420438"/>
          </a:xfrm>
          <a:prstGeom prst="roundRect">
            <a:avLst>
              <a:gd name="adj" fmla="val 14654"/>
            </a:avLst>
          </a:prstGeom>
          <a:noFill/>
          <a:ln>
            <a:solidFill>
              <a:srgbClr val="43BE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СЛУЧАЕ, ЕСЛИ ОНИ ПРЕДУСМОТРЕНЫ В РАСХОДАХ БЮДЖЕТА РК НА СООТВЕТСТВУЮЩИЙ ГОД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1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3495">
            <a:off x="7036270" y="1089613"/>
            <a:ext cx="1897152" cy="16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753" flipH="1" flipV="1">
            <a:off x="3451951" y="3948805"/>
            <a:ext cx="1789625" cy="1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4200" flipH="1">
            <a:off x="7198209" y="3642503"/>
            <a:ext cx="1874063" cy="20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276" flipV="1">
            <a:off x="3432224" y="950639"/>
            <a:ext cx="1621188" cy="20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Схема 34"/>
          <p:cNvGraphicFramePr/>
          <p:nvPr>
            <p:extLst/>
          </p:nvPr>
        </p:nvGraphicFramePr>
        <p:xfrm>
          <a:off x="4823223" y="2353682"/>
          <a:ext cx="2834640" cy="188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1" r:lo="rId42" r:qs="rId43" r:cs="rId44"/>
          </a:graphicData>
        </a:graphic>
      </p:graphicFrame>
      <p:pic>
        <p:nvPicPr>
          <p:cNvPr id="36" name="Picture 2" descr="https://led-set.ru/images/dostavka/1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03" y="2720286"/>
            <a:ext cx="1379016" cy="10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348335" y="1217139"/>
            <a:ext cx="3012692" cy="2226578"/>
          </a:xfrm>
          <a:prstGeom prst="roundRect">
            <a:avLst>
              <a:gd name="adj" fmla="val 14654"/>
            </a:avLst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ЦЕЛЯХ ФИНАНСОВОГО ОБЕСПЕЧЕНИЯ РАСХОДНЫХ ОБЯЗАТЕЛЬСТВ МО, ВОЗНИКАЮЩИХ ПРИ ВЫПОЛНЕНИИ ГОС. ПОЛНОМОЧИЙ РФ, СУБЪЕКТОВ РФ, ПЕРЕДАННЫХ ДЛЯ ИСПОЛНЕНИЯ ОРГАНАМ МСУ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8" name="Схема 37"/>
          <p:cNvGraphicFramePr/>
          <p:nvPr>
            <p:extLst/>
          </p:nvPr>
        </p:nvGraphicFramePr>
        <p:xfrm>
          <a:off x="1275072" y="5344212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ПРИНЦИПЫ РАСПРЕДЕЛЕНИЯ МБТ МЕЖДУ МО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708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5001"/>
            <a:ext cx="12192000" cy="515389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УВАЖАЕМЫЕ ЖИТЕЛИ РЕСПУБЛИКИ КОМИ!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598913" y="835975"/>
            <a:ext cx="11168365" cy="5324535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Arial" panose="020B060402020202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Министерство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финансов Республики Коми представляет брошюру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«Бюджет для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граждан»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проекту закона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«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 республиканском бюджете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2023 год и плановый период 2024 и 2025 годов».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Главные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показатели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2023 год и плановый период 2024 и 2025 годов,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 также основная информация, отражающая финансовое положение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ожидаемое исполнение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государственных программ Республики Коми в отчетном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году,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изложены в доступной форме.</a:t>
            </a:r>
          </a:p>
          <a:p>
            <a:pPr algn="just"/>
            <a:endParaRPr lang="ru-RU" sz="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 для граждан»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один из основных проектов, реализуемых в рамках Открытого правительства. Он представляет собой упрощённую версию главного финансового документа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региона,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представленную в доступном для обычных граждан формате, в целях реализации принципа прозрачности (открытости) бюджетной системы Российской Федерации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республиканского бюджета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2024-2025 годов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сформирован в установленном законодательством порядке в рамках основных параметров, определенных Бюджетной комиссией.</a:t>
            </a:r>
          </a:p>
          <a:p>
            <a:pPr algn="just"/>
            <a:r>
              <a:rPr lang="ru-RU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/>
            <a:endParaRPr lang="ru-RU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Ожидается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что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году расходы составят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107,5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при этом в республиканский бюджет Республики Коми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поступит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95,3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что повлечет за собой дефицит в размере 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12,2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Одним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 инструментов повышения эффективности и вместе с тем вовлечения общества в бюджетный процесс остается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инициативное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бюджетирование.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далёком 2016 году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территории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региона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данный проект получил название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«Народный бюджет».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Жители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муниципальных образований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имеют возможность участия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проекте не только в части распределения бюджетных средств, но и своими силами и средствами, 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кроме того могут контролировать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процесс реализации проектов,  отобранных при их непосредственном участии.</a:t>
            </a:r>
          </a:p>
        </p:txBody>
      </p:sp>
    </p:spTree>
    <p:extLst>
      <p:ext uri="{BB962C8B-B14F-4D97-AF65-F5344CB8AC3E}">
        <p14:creationId xmlns:p14="http://schemas.microsoft.com/office/powerpoint/2010/main" val="1434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ямая соединительная линия 35"/>
          <p:cNvCxnSpPr/>
          <p:nvPr/>
        </p:nvCxnSpPr>
        <p:spPr>
          <a:xfrm flipV="1">
            <a:off x="26272" y="5933058"/>
            <a:ext cx="11970301" cy="239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57804" y="5665046"/>
            <a:ext cx="11970301" cy="239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2038" y="5397049"/>
            <a:ext cx="11970301" cy="239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73570" y="3410578"/>
            <a:ext cx="11970301" cy="239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7804" y="3142556"/>
            <a:ext cx="11970301" cy="239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0" y="2864028"/>
            <a:ext cx="11970301" cy="239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852253151"/>
              </p:ext>
            </p:extLst>
          </p:nvPr>
        </p:nvGraphicFramePr>
        <p:xfrm>
          <a:off x="654012" y="2378692"/>
          <a:ext cx="11482888" cy="5816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17076191"/>
              </p:ext>
            </p:extLst>
          </p:nvPr>
        </p:nvGraphicFramePr>
        <p:xfrm>
          <a:off x="638247" y="1630360"/>
          <a:ext cx="11482888" cy="2351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50" name="Picture 26" descr="https://images.vector-images.com/11/priluzsky_rayon_coa.gif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24" y="3778737"/>
            <a:ext cx="592819" cy="7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Герб города Сосногорск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72" y="3742036"/>
            <a:ext cx="684027" cy="8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images.vector-images.com/11/syktyvdinskiy_rayon_coa.gif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05" y="3760794"/>
            <a:ext cx="610245" cy="77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mages.vector-images.com/11/sysolskii_rayon_coa_.gif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21" y="3762882"/>
            <a:ext cx="624115" cy="7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mages.vector-images.com/11/troicko_pecherskii_rayon_coa.gif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45" y="3766904"/>
            <a:ext cx="624653" cy="7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mages.vector-images.com/11/udorsky-r-coa.gif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944" y="3760054"/>
            <a:ext cx="619920" cy="7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mages.vector-images.com/11/ust_vym_rayon_coa.gif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36" y="3763378"/>
            <a:ext cx="624653" cy="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images.vector-images.com/11/ust_kulomskii_rayon_coa.gi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42" y="3763273"/>
            <a:ext cx="639348" cy="8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mages.vector-images.com/11/ust_cilemskii_rayon_coa.gif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192" y="3768540"/>
            <a:ext cx="639348" cy="7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ages.vector-images.com/11/vorkuta1971_city_coa_n7659.gif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6" y="1369481"/>
            <a:ext cx="579498" cy="7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vector-images.com/11/vuktyl_city_coa_n32392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76" y="1352807"/>
            <a:ext cx="621099" cy="76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vector-images.com/11/inta1982_city_coa_n9401.gif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770" y="1345099"/>
            <a:ext cx="601992" cy="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s.vector-images.com/11/syktyvkar2008_city_coa_n18825.jp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33" y="1337907"/>
            <a:ext cx="594148" cy="7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ages.vector-images.com/11/ukhta.gif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45" y="1328473"/>
            <a:ext cx="637893" cy="7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ages.vector-images.com/11/izhemsky_rayon_coa2012.gif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54" y="1325668"/>
            <a:ext cx="632602" cy="7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ages.vector-images.com/11/kniazhpogostskiy_rayon_coa.gif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61" y="1322546"/>
            <a:ext cx="630391" cy="79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images.vector-images.com/11/koigorod-r-coa0.gif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08" y="1327000"/>
            <a:ext cx="637431" cy="77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ages.vector-images.com/11/kortkerosskii_rayon_coa.gif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457" y="1321281"/>
            <a:ext cx="645219" cy="8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mages.vector-images.com/11/pechora_city_coa.gif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410" y="1321281"/>
            <a:ext cx="651891" cy="8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457885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РАСПРЕДЕЛЕНИЕ ДОТАЦИЙ НА ВЫРАВНИВАНИЕ БЮДЖЕТНОЙ ОБЕСПЕЧЕННОСТИ МЕЖДУ МО МР (ГО) НА 2023 ГОД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 ПЛАНОВЫЙ ПЕРИОД 2024 И 2025 ГОДОВ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64" y="6300433"/>
            <a:ext cx="11838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Справочно</a:t>
            </a:r>
            <a:r>
              <a:rPr lang="ru-RU" sz="1600" dirty="0" smtClean="0"/>
              <a:t>: общий </a:t>
            </a:r>
            <a:r>
              <a:rPr lang="ru-RU" sz="1600" dirty="0"/>
              <a:t>предоставляемый объем дотаций, в том числе в порядке замены </a:t>
            </a:r>
            <a:r>
              <a:rPr lang="ru-RU" sz="1600" dirty="0" smtClean="0"/>
              <a:t>доп. </a:t>
            </a:r>
            <a:r>
              <a:rPr lang="ru-RU" sz="1600" dirty="0"/>
              <a:t>нормативами от </a:t>
            </a:r>
            <a:r>
              <a:rPr lang="ru-RU" sz="1600" dirty="0" smtClean="0"/>
              <a:t>НДФЛ </a:t>
            </a:r>
          </a:p>
          <a:p>
            <a:pPr algn="ctr"/>
            <a:r>
              <a:rPr lang="ru-RU" sz="1600" dirty="0" smtClean="0"/>
              <a:t>в </a:t>
            </a:r>
            <a:r>
              <a:rPr lang="ru-RU" sz="1600" dirty="0"/>
              <a:t>местные </a:t>
            </a:r>
            <a:r>
              <a:rPr lang="ru-RU" sz="1600" dirty="0" smtClean="0"/>
              <a:t>бюджеты, млн рублей</a:t>
            </a:r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-63109" y="2677427"/>
            <a:ext cx="1750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2023 г.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2024 г.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2025 г.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81472" y="5227298"/>
            <a:ext cx="1750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2023 г.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2024 г.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2025 г.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975272"/>
              </p:ext>
            </p:extLst>
          </p:nvPr>
        </p:nvGraphicFramePr>
        <p:xfrm>
          <a:off x="359923" y="942698"/>
          <a:ext cx="11569479" cy="483514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59072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2733">
                  <a:extLst>
                    <a:ext uri="{9D8B030D-6E8A-4147-A177-3AD203B41FA5}">
                      <a16:colId xmlns:a16="http://schemas.microsoft.com/office/drawing/2014/main" xmlns="" val="2077333114"/>
                    </a:ext>
                  </a:extLst>
                </a:gridCol>
                <a:gridCol w="922733">
                  <a:extLst>
                    <a:ext uri="{9D8B030D-6E8A-4147-A177-3AD203B41FA5}">
                      <a16:colId xmlns:a16="http://schemas.microsoft.com/office/drawing/2014/main" xmlns="" val="2602705683"/>
                    </a:ext>
                  </a:extLst>
                </a:gridCol>
                <a:gridCol w="9227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46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4676">
                  <a:extLst>
                    <a:ext uri="{9D8B030D-6E8A-4147-A177-3AD203B41FA5}">
                      <a16:colId xmlns:a16="http://schemas.microsoft.com/office/drawing/2014/main" xmlns="" val="880590484"/>
                    </a:ext>
                  </a:extLst>
                </a:gridCol>
                <a:gridCol w="964676">
                  <a:extLst>
                    <a:ext uri="{9D8B030D-6E8A-4147-A177-3AD203B41FA5}">
                      <a16:colId xmlns:a16="http://schemas.microsoft.com/office/drawing/2014/main" xmlns="" val="3328278634"/>
                    </a:ext>
                  </a:extLst>
                </a:gridCol>
              </a:tblGrid>
              <a:tr h="6199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</a:rPr>
                        <a:t>НАИМЕНОВАНИЕ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2020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2021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2022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план*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2023 г.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план**</a:t>
                      </a: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2024 г.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план**</a:t>
                      </a: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план**</a:t>
                      </a:r>
                    </a:p>
                  </a:txBody>
                  <a:tcPr marL="34322" marR="3432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8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ДОХОДЫ,</a:t>
                      </a:r>
                      <a:r>
                        <a:rPr lang="ru-RU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всего</a:t>
                      </a:r>
                      <a:endParaRPr lang="ru-RU" sz="14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rgbClr val="385723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89</a:t>
                      </a:r>
                      <a:r>
                        <a:rPr lang="ru-RU" sz="1400" b="1" i="0" u="none" strike="noStrike" kern="1200" baseline="0" dirty="0" smtClean="0">
                          <a:solidFill>
                            <a:srgbClr val="385723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861,5</a:t>
                      </a:r>
                      <a:endParaRPr lang="ru-RU" sz="1400" b="1" i="0" u="none" strike="noStrike" kern="1200" dirty="0">
                        <a:solidFill>
                          <a:srgbClr val="385723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105 111,1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101 968,7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95 333,5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95</a:t>
                      </a:r>
                      <a:r>
                        <a:rPr lang="ru-RU" sz="1400" b="1" i="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634,5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98 238,8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62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effectLst/>
                          <a:latin typeface="+mn-lt"/>
                        </a:rPr>
                        <a:t>НАЛОГОВЫЕ И НЕНАЛОГОВЫЕ ДОХОДЫ</a:t>
                      </a:r>
                      <a:endParaRPr lang="ru-RU" sz="1400" b="1" i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62 730,3</a:t>
                      </a: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85 510,0</a:t>
                      </a: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86 698,6</a:t>
                      </a:r>
                    </a:p>
                  </a:txBody>
                  <a:tcPr marL="6427" marR="6427" marT="642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80 878,0</a:t>
                      </a:r>
                    </a:p>
                  </a:txBody>
                  <a:tcPr marL="6427" marR="6427" marT="6427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82 041,6</a:t>
                      </a:r>
                    </a:p>
                  </a:txBody>
                  <a:tcPr marL="6427" marR="6427" marT="6427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84 586,0</a:t>
                      </a:r>
                    </a:p>
                  </a:txBody>
                  <a:tcPr marL="6427" marR="6427" marT="6427" marB="0" anchor="ctr"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6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БЕЗВОЗМЕЗДНЫЕ ПОСТУПЛЕНИЯ, в т. ч.:</a:t>
                      </a:r>
                    </a:p>
                  </a:txBody>
                  <a:tcPr marL="34322" marR="34322" marT="0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85723"/>
                          </a:solidFill>
                        </a:rPr>
                        <a:t>27 131,2</a:t>
                      </a:r>
                      <a:endParaRPr lang="ru-RU" sz="1400" b="1" dirty="0">
                        <a:solidFill>
                          <a:srgbClr val="385723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85723"/>
                          </a:solidFill>
                        </a:rPr>
                        <a:t>19 601,1</a:t>
                      </a: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rgbClr val="38572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15 270,1</a:t>
                      </a: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38572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14 455,5</a:t>
                      </a: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38572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13 592,9</a:t>
                      </a: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13 652,8</a:t>
                      </a:r>
                    </a:p>
                  </a:txBody>
                  <a:tcPr marL="9525" marR="9525" marT="9525" marB="0" anchor="ctr"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9119371"/>
                  </a:ext>
                </a:extLst>
              </a:tr>
              <a:tr h="323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-БЕЗВОЗМЕЗДНЫЕ</a:t>
                      </a:r>
                      <a:r>
                        <a:rPr lang="ru-RU" sz="14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ПОСТУПЛЕНИЯ ОТ ДРУГИХ БЮДЖЕТОВ БС РФ</a:t>
                      </a:r>
                      <a:endParaRPr lang="ru-RU" sz="1400" b="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26 111,7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18 444,8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14 360,5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13 371,0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13 472,4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13 652,8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272953"/>
                  </a:ext>
                </a:extLst>
              </a:tr>
              <a:tr h="5351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effectLst/>
                        </a:rPr>
                        <a:t>-БЕЗВОЗМЕЗДНЫЕ ПОСТУПЛЕНИЯ ОТ ГОСУДАРСТВЕННЫХ (МУНИЦИПАЛЬНЫХ)</a:t>
                      </a:r>
                      <a:r>
                        <a:rPr lang="ru-RU" sz="1400" b="0" baseline="0" dirty="0" smtClean="0"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effectLst/>
                        </a:rPr>
                        <a:t>ОРГАНИЗАЦИЙ В БЮДЖЕТЫ СУБЪЕКТОВ РФ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668,9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1 014,7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806,2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1 084,5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120,5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8618707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-БЕЗВОЗМЕЗДНЫЕ ПОСТУПЛЕНИЯ ОТ НЕГОСУДАРСТВЕННЫХ ОРГАНИЗАЦИЙ</a:t>
                      </a: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3778211"/>
                  </a:ext>
                </a:extLst>
              </a:tr>
              <a:tr h="32624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effectLst/>
                        </a:rPr>
                        <a:t>-ПРОЧИЕ БЕЗВОЗМЕЗДНЫЕ ПОСТУПЛЕНИЯ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130,7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55,0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942594"/>
                  </a:ext>
                </a:extLst>
              </a:tr>
              <a:tr h="107030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effectLst/>
                        </a:rPr>
                        <a:t>-ДОХОДЫ БЮДЖЕТОВ БЮДЖЕТНОЙ СИСТЕМЫ РФ ОТ ВОЗВРАТА БЮДЖЕТАМИ БЮДЖЕТНОЙ СИСТЕМЫ РФ И ОРГАНИЗАЦИЯМИ ОСТАТКОВ СУБСИДИЙ, СУБВЕНЦИЙ И ИНЫХ МБТ, ИМЕЮЩИХ ЦЕЛЕВОЕ НАЗНАЧЕНИЕ, ПРОШЛЫХ ЛЕТ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237,6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263,6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103,4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8589103"/>
                  </a:ext>
                </a:extLst>
              </a:tr>
              <a:tr h="5351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effectLst/>
                        </a:rPr>
                        <a:t>-ВОЗВРАТ ОСТАТКОВ СУБСИДИЙ, СУБВЕНЦИЙ И ИНЫХ МБТ, ИМЕЮЩИХ ЦЕЛЕВОЕ НАЗНАЧЕНИЕ, ПРОШЛЫХ ЛЕТ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-17,7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-202,0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4943046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СТРУКТУРА ДОХОДОВ БЮДЖЕТА РК В 2020-2025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304" y="5962287"/>
            <a:ext cx="11026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законом РК от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07.12.2021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№ 136-РЗ «О республиканском бюджете Республики Коми на 2022 год и плановый период 2023 и 2024 годов» (ред. 31.10.2022 № 89-РЗ)</a:t>
            </a:r>
          </a:p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**В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законом РК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 05.12.2022 № 104-РЗ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«О республиканском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9995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СТРУКТУРА НАЛОГОВЫХ И НЕНАЛОГОВЫХ ДОХОДОВ БЮДЖЕТА РК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В 2020-2025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49418"/>
              </p:ext>
            </p:extLst>
          </p:nvPr>
        </p:nvGraphicFramePr>
        <p:xfrm>
          <a:off x="233464" y="900952"/>
          <a:ext cx="11639668" cy="51261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923739">
                  <a:extLst>
                    <a:ext uri="{9D8B030D-6E8A-4147-A177-3AD203B41FA5}">
                      <a16:colId xmlns:a16="http://schemas.microsoft.com/office/drawing/2014/main" xmlns="" val="92583142"/>
                    </a:ext>
                  </a:extLst>
                </a:gridCol>
                <a:gridCol w="1096477">
                  <a:extLst>
                    <a:ext uri="{9D8B030D-6E8A-4147-A177-3AD203B41FA5}">
                      <a16:colId xmlns:a16="http://schemas.microsoft.com/office/drawing/2014/main" xmlns="" val="1263773465"/>
                    </a:ext>
                  </a:extLst>
                </a:gridCol>
                <a:gridCol w="1096477">
                  <a:extLst>
                    <a:ext uri="{9D8B030D-6E8A-4147-A177-3AD203B41FA5}">
                      <a16:colId xmlns:a16="http://schemas.microsoft.com/office/drawing/2014/main" xmlns="" val="2275565959"/>
                    </a:ext>
                  </a:extLst>
                </a:gridCol>
                <a:gridCol w="1096477">
                  <a:extLst>
                    <a:ext uri="{9D8B030D-6E8A-4147-A177-3AD203B41FA5}">
                      <a16:colId xmlns:a16="http://schemas.microsoft.com/office/drawing/2014/main" xmlns="" val="3912758309"/>
                    </a:ext>
                  </a:extLst>
                </a:gridCol>
                <a:gridCol w="1142166">
                  <a:extLst>
                    <a:ext uri="{9D8B030D-6E8A-4147-A177-3AD203B41FA5}">
                      <a16:colId xmlns:a16="http://schemas.microsoft.com/office/drawing/2014/main" xmlns="" val="3404005894"/>
                    </a:ext>
                  </a:extLst>
                </a:gridCol>
                <a:gridCol w="1142166">
                  <a:extLst>
                    <a:ext uri="{9D8B030D-6E8A-4147-A177-3AD203B41FA5}">
                      <a16:colId xmlns:a16="http://schemas.microsoft.com/office/drawing/2014/main" xmlns="" val="903971250"/>
                    </a:ext>
                  </a:extLst>
                </a:gridCol>
                <a:gridCol w="1142166">
                  <a:extLst>
                    <a:ext uri="{9D8B030D-6E8A-4147-A177-3AD203B41FA5}">
                      <a16:colId xmlns:a16="http://schemas.microsoft.com/office/drawing/2014/main" xmlns="" val="3239651403"/>
                    </a:ext>
                  </a:extLst>
                </a:gridCol>
              </a:tblGrid>
              <a:tr h="363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НАИМЕНОВАНИЕ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8" marR="23138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2020 г.</a:t>
                      </a:r>
                      <a:endParaRPr lang="ru-RU" sz="1400" b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факт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8" marR="23138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2021 </a:t>
                      </a:r>
                      <a:r>
                        <a:rPr lang="ru-RU" sz="1400" b="0" kern="1200" dirty="0" smtClean="0">
                          <a:effectLst/>
                        </a:rPr>
                        <a:t>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</a:rPr>
                        <a:t>факт</a:t>
                      </a:r>
                      <a:endParaRPr lang="ru-RU" sz="1400" b="0" dirty="0">
                        <a:effectLst/>
                      </a:endParaRPr>
                    </a:p>
                  </a:txBody>
                  <a:tcPr marL="23138" marR="23138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2022 г</a:t>
                      </a:r>
                      <a:r>
                        <a:rPr lang="ru-RU" sz="1400" b="0" kern="1200" dirty="0" smtClean="0">
                          <a:effectLst/>
                        </a:rPr>
                        <a:t>.</a:t>
                      </a:r>
                      <a:endParaRPr lang="ru-RU" sz="1400" b="0" kern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400" b="0" kern="1200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**</a:t>
                      </a:r>
                      <a:endParaRPr lang="ru-RU" sz="1400" b="0" dirty="0">
                        <a:effectLst/>
                      </a:endParaRPr>
                    </a:p>
                  </a:txBody>
                  <a:tcPr marL="23138" marR="23138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2023 г.</a:t>
                      </a:r>
                      <a:endParaRPr lang="ru-RU" sz="1400" b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план*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8" marR="23138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2024 г.</a:t>
                      </a:r>
                      <a:endParaRPr lang="ru-RU" sz="1400" b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план*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8" marR="23138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план*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8" marR="23138" marT="6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279377"/>
                  </a:ext>
                </a:extLst>
              </a:tr>
              <a:tr h="37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НАЛОГОВЫЕ И НЕНАЛОГОВЫЕ ДОХОДЫ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8" marR="23138" marT="642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62 730,3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7" marR="6427" marT="642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85 510,0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86 698,6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80 878,0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82 041</a:t>
                      </a: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84 586,0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79556295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400" b="0" kern="1200" dirty="0">
                          <a:effectLst/>
                        </a:rPr>
                        <a:t>НАЛОГОВЫЕ ДОХОДЫ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60 871,0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82 594,1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83 902,6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78 712,8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79 723,8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82 105,0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156397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НАЛОГИ НА ПРИБЫЛЬ, ДОХОДЫ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33 696,5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55 226,3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55 634,0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47 708,3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48 485,8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49 198,1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4303323"/>
                  </a:ext>
                </a:extLst>
              </a:tr>
              <a:tr h="380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НАЛОГИ НА ТОВАРЫ (РАБОТЫ, УСЛУГИ), РЕАЛИЗУЕМЫЕ НА ТЕРРИТОРИИ РФ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4 022,8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4 557,2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5 137,3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5 524,0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5 804,9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7 909,4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1405894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НАЛОГИ НА СОВОКУПНЫЙ ДОХОД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885,3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982,2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965,6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643660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НАЛОГИ НА ИМУЩЕСТВО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21 850,8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21 459,5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21 674,6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24 752,1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24 725,2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24 285,3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4163301"/>
                  </a:ext>
                </a:extLst>
              </a:tr>
              <a:tr h="380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НАЛОГИ, СБОРЫ И РЕГУЛЯРНЫЕ ПЛАТЕЖИ ЗА ПОЛЬЗОВАНИЕ ПРИРОДНЫМИ РЕСУРСАМИ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305,2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231,1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368,7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583,5 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561,0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563,4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7191755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ГОСУДАРСТВЕННАЯ ПОШЛИНА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110,4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122,4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7037689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400" b="0" kern="1200" dirty="0">
                          <a:effectLst/>
                        </a:rPr>
                        <a:t>НЕНАЛОГОВЫЕ ДОХОДЫ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1 859,3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2 915,9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2 796,0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2 165,2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2 317,8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2 481,0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61754"/>
                  </a:ext>
                </a:extLst>
              </a:tr>
              <a:tr h="380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ДОХОДЫ ОТ ИСПОЛЬЗОВАНИЯ ИМУЩЕСТВА, НАХОДЯЩЕГОСЯ В ГОСУДАРСТВЕННОЙ  СОБСТВЕННОСТИ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275,4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455,2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604,9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072733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ПЛАТЕЖИ ПРИ ПОЛЬЗОВАНИИ ПРИРОДНЫМИ РЕСУРСАМИ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1 072,7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1 876,6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1 637,2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1 626,0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1 774,9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1 929,8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0403164"/>
                  </a:ext>
                </a:extLst>
              </a:tr>
              <a:tr h="380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106,2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0273958"/>
                  </a:ext>
                </a:extLst>
              </a:tr>
              <a:tr h="380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ДОХОДЫ ОТ ПРОДАЖИ МАТЕРИАЛЬНЫХ И НЕМАТЕРИАЛЬНЫХ АКТИВОВ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5,5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7092576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ШТРАФЫ, САНКЦИИ, ВОЗМЕЩЕНИЕ УЩЕРБА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382,1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467,9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481,9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378,0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381,3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57691"/>
                  </a:ext>
                </a:extLst>
              </a:tr>
              <a:tr h="191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</a:rPr>
                        <a:t>ПРОЧИЕ НЕНАЛОГОВЫЕ ДОХОДЫ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17,4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7" marR="46277" marT="6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76742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15696" y="6276052"/>
            <a:ext cx="11457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*В 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законом РК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 05.12.2022 № 104-РЗ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**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соответствии с законом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от 07.12.2021 № 136-РЗ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«О 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годов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» (ред. 31.10.2022 № 89-РЗ)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1400"/>
              </p:ext>
            </p:extLst>
          </p:nvPr>
        </p:nvGraphicFramePr>
        <p:xfrm>
          <a:off x="-196736" y="1124882"/>
          <a:ext cx="11790946" cy="530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713141"/>
              </p:ext>
            </p:extLst>
          </p:nvPr>
        </p:nvGraphicFramePr>
        <p:xfrm>
          <a:off x="3909138" y="379743"/>
          <a:ext cx="7081665" cy="594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316129"/>
              </p:ext>
            </p:extLst>
          </p:nvPr>
        </p:nvGraphicFramePr>
        <p:xfrm>
          <a:off x="7806711" y="532695"/>
          <a:ext cx="7093469" cy="594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СТРУКТУРА НАЛОГОВЫХ ДОХОДОВ В 2023-2025 ГОДАХ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0314" y="2928704"/>
            <a:ext cx="1506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78 712,8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млн рублей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1671" y="2923246"/>
            <a:ext cx="1506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600" b="1" dirty="0" smtClean="0">
                <a:solidFill>
                  <a:srgbClr val="455A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79 723,8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млн рублей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15131" y="2928704"/>
            <a:ext cx="1506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600" b="1" dirty="0" smtClean="0">
                <a:solidFill>
                  <a:srgbClr val="455A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82 105,0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млн рублей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2420499"/>
              </p:ext>
            </p:extLst>
          </p:nvPr>
        </p:nvGraphicFramePr>
        <p:xfrm>
          <a:off x="-313199" y="1269150"/>
          <a:ext cx="1982616" cy="855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63343870"/>
              </p:ext>
            </p:extLst>
          </p:nvPr>
        </p:nvGraphicFramePr>
        <p:xfrm>
          <a:off x="3716121" y="1336402"/>
          <a:ext cx="1982616" cy="855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105203184"/>
              </p:ext>
            </p:extLst>
          </p:nvPr>
        </p:nvGraphicFramePr>
        <p:xfrm>
          <a:off x="7745441" y="1336402"/>
          <a:ext cx="1982616" cy="855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6388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24</a:t>
            </a:fld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69034126"/>
              </p:ext>
            </p:extLst>
          </p:nvPr>
        </p:nvGraphicFramePr>
        <p:xfrm>
          <a:off x="0" y="1206500"/>
          <a:ext cx="12192000" cy="5194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38227" y="344561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455A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84 586,0</a:t>
            </a:r>
            <a:endParaRPr lang="ru-RU" sz="1600" b="1" dirty="0">
              <a:solidFill>
                <a:srgbClr val="455A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96081" y="3461442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455A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82 041,6</a:t>
            </a:r>
            <a:endParaRPr lang="ru-RU" sz="1600" b="1" dirty="0">
              <a:solidFill>
                <a:srgbClr val="455A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6496" y="3433479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455A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80 878,0</a:t>
            </a:r>
            <a:endParaRPr lang="ru-RU" sz="1600" b="1" dirty="0">
              <a:solidFill>
                <a:srgbClr val="455A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3948382" y="2379768"/>
            <a:ext cx="732391" cy="56114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68A9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+ 1,4 %</a:t>
            </a:r>
            <a:endParaRPr lang="ru-RU" sz="1400" b="1" dirty="0">
              <a:solidFill>
                <a:srgbClr val="68A9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569973" y="2433026"/>
            <a:ext cx="965138" cy="3759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68A9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ru-RU" sz="1400" b="1" dirty="0" smtClean="0">
                <a:solidFill>
                  <a:srgbClr val="68A9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3,1 % </a:t>
            </a:r>
            <a:endParaRPr lang="ru-RU" sz="1400" b="1" dirty="0">
              <a:solidFill>
                <a:srgbClr val="68A9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936359" y="2364673"/>
            <a:ext cx="1193286" cy="7259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440800" y="2477680"/>
            <a:ext cx="1181263" cy="6819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ДИНАМИКА ПОСТУПЛЕНИЙ НАЛОГОВЫХ И НЕНАЛОГОВЫХ ДОХОДОВ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В БЮДЖЕТ РК В 2023-2025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4" name="Левая фигурная скобка 13"/>
          <p:cNvSpPr/>
          <p:nvPr/>
        </p:nvSpPr>
        <p:spPr>
          <a:xfrm>
            <a:off x="4705304" y="1630860"/>
            <a:ext cx="1144757" cy="3968071"/>
          </a:xfrm>
          <a:prstGeom prst="leftBrace">
            <a:avLst>
              <a:gd name="adj1" fmla="val 72497"/>
              <a:gd name="adj2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7323047" y="1630860"/>
            <a:ext cx="1144757" cy="3968071"/>
          </a:xfrm>
          <a:prstGeom prst="leftBrace">
            <a:avLst>
              <a:gd name="adj1" fmla="val 72497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09" y="5806534"/>
            <a:ext cx="115418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ПРОГНОЗЫ ПОСТУПЛЕНИЯ ДОХОДОВ РАССЧИТАНЫ ГЛАВНЫМИ АДМИНИСТРАТОРАМИ ДОХОДОВ НА ОСНОВАНИИ УТВЕРЖДЕННЫХ ИМИ </a:t>
            </a:r>
            <a:r>
              <a:rPr lang="ru-RU" sz="1400" dirty="0" smtClean="0"/>
              <a:t>В </a:t>
            </a:r>
            <a:r>
              <a:rPr lang="ru-RU" sz="1400" dirty="0"/>
              <a:t>СООТВЕТСТВИИ С ТРЕБОВАНИЯМИ БЮДЖЕТНОГО КОДЕКСА РОССИЙСКОЙ ФЕДЕРАЦИИ МЕТОДИК ПРОГНОЗИРОВАНИЯ ПОСТУПЛЕНИЙ ДОХОДОВ В </a:t>
            </a:r>
            <a:r>
              <a:rPr lang="ru-RU" sz="1400" dirty="0" smtClean="0"/>
              <a:t>БЮДЖЕТ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4909" y="923843"/>
            <a:ext cx="11660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ПРОГНОЗНЫЕ ПОКАЗАТЕЛИ ПОСТУПЛЕНИЯ НАЛОГОВЫХ И НЕНАЛОГОВЫХ ДОХОДОВ СФОРМИРОВАНЫ НА ОСНОВАНИИ СВЕДЕНИЙ, ПРЕДСТАВЛЕННЫХ УПРАВЛЕНИЕМ ФЕДЕРАЛЬНОЙ НАЛОГОВОЙ СЛУЖБЫ ПО РЕСПУБЛИКЕ КОМИ – ГЛАВНЫМ АДМИНИСТРАТОРОМ НАЛОГОВЫХ ДОХОДОВ РЕСПУБЛИКАНСКОГО БЮДЖЕТА, А ТАКЖЕ ГЛАВНЫМИ АДМИНИСТРАТОРАМИ НЕНАЛОГОВЫХ ДОХОДОВ </a:t>
            </a:r>
            <a:r>
              <a:rPr lang="ru-RU" sz="1400" dirty="0" smtClean="0"/>
              <a:t>БЮДЖЕТА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75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25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5092254"/>
              </p:ext>
            </p:extLst>
          </p:nvPr>
        </p:nvGraphicFramePr>
        <p:xfrm>
          <a:off x="-551328" y="2105523"/>
          <a:ext cx="12743328" cy="355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ПРИБЫЛЬ ОРГАНИЗАЦИЙ В 2020-202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5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4753" y="924289"/>
            <a:ext cx="112726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>
                <a:ea typeface="Times New Roman" panose="02020603050405020304" pitchFamily="18" charset="0"/>
              </a:rPr>
              <a:t>ПОСТУПЛЕНИЕ НАЛОГА НА ПРИБЫЛЬ В 2022 ГОДУ ЗАПЛАНИРОВАНО В СУММЕ </a:t>
            </a:r>
            <a:r>
              <a:rPr lang="ru-RU" sz="1400" b="1" dirty="0" smtClean="0">
                <a:solidFill>
                  <a:srgbClr val="72AF48"/>
                </a:solidFill>
                <a:ea typeface="Times New Roman" panose="02020603050405020304" pitchFamily="18" charset="0"/>
              </a:rPr>
              <a:t>35 937,3 МЛН РУБЛЕЙ</a:t>
            </a:r>
            <a:r>
              <a:rPr lang="ru-RU" sz="1400" dirty="0" smtClean="0">
                <a:ea typeface="Times New Roman" panose="02020603050405020304" pitchFamily="18" charset="0"/>
              </a:rPr>
              <a:t>, ЧТО НА </a:t>
            </a:r>
            <a:r>
              <a:rPr lang="ru-RU" sz="1400" b="1" dirty="0" smtClean="0">
                <a:solidFill>
                  <a:srgbClr val="72AF48"/>
                </a:solidFill>
                <a:ea typeface="Times New Roman" panose="02020603050405020304" pitchFamily="18" charset="0"/>
              </a:rPr>
              <a:t>70,8 МЛН РУБЛЕЙ</a:t>
            </a:r>
            <a:r>
              <a:rPr lang="ru-RU" sz="1400" dirty="0" smtClean="0">
                <a:ea typeface="Times New Roman" panose="02020603050405020304" pitchFamily="18" charset="0"/>
              </a:rPr>
              <a:t>, ИЛИ НА </a:t>
            </a:r>
            <a:r>
              <a:rPr lang="ru-RU" sz="1400" b="1" dirty="0" smtClean="0">
                <a:solidFill>
                  <a:srgbClr val="72AF48"/>
                </a:solidFill>
                <a:ea typeface="Times New Roman" panose="02020603050405020304" pitchFamily="18" charset="0"/>
              </a:rPr>
              <a:t>0,2 %</a:t>
            </a:r>
            <a:r>
              <a:rPr lang="ru-RU" sz="1400" dirty="0" smtClean="0">
                <a:ea typeface="Times New Roman" panose="02020603050405020304" pitchFamily="18" charset="0"/>
              </a:rPr>
              <a:t>, ПРЕВЫШАЕТ УРОВЕНЬ 2021 ГОДА. НА ДИНАМИКУ ПОСТУПЛЕНИЙ ПО НАЛОГУ НА ПРИБЫЛЬ В ТЕКУЩЕМ ГОДУ ОСНОВНОЕ ВЛИЯНИЕ ОКАЗЫВАЕТ УВЕЛИЧЕНИЕ ПЛАТЕЖЕЙ ОТ КРУПНЕЙШИХ НАЛОГОПЛАТЕЛЬЩИКОВ ГАЗОВОЙ И НЕФТЕДОБЫВАЮЩЕЙ ОТРАСЛЕЙ, в </a:t>
            </a:r>
            <a:r>
              <a:rPr lang="ru-RU" sz="1400" dirty="0" err="1" smtClean="0">
                <a:ea typeface="Times New Roman" panose="02020603050405020304" pitchFamily="18" charset="0"/>
              </a:rPr>
              <a:t>т.ч</a:t>
            </a:r>
            <a:r>
              <a:rPr lang="ru-RU" sz="1400" dirty="0" smtClean="0">
                <a:ea typeface="Times New Roman" panose="02020603050405020304" pitchFamily="18" charset="0"/>
              </a:rPr>
              <a:t>., ВХОДЯЩИХ В КГН, КОТОРОЕ СВЯЗАНО С РОСТОМ ЦЕН НА НЕФТЬ МАРКИ URALS И КУРСА ДОЛЛАРА К РУБЛЮ. КРОМЕ ТОГО, УВЕЛИЧИЛИСЬ ПОСТУПЛЕНИЯ НАЛОГА НА ПРИБЫЛЬ ОТ КГН ГОРНОДОБЫВАЮЩЕЙ И МЕТАЛЛУРГИЧЕСКОЙ ОТРАСЛЕЙ, А ТАКЖЕ ОТ ОРГАНИЗАЦИЙ ДЕРЕВООБРАБАТЫВАЮЩЕЙ ОТРАСЛИ, НЕ ВХОДЯЩИХ В КГН.</a:t>
            </a:r>
            <a:endParaRPr lang="ru-RU" sz="1400" dirty="0"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753" y="5851896"/>
            <a:ext cx="11272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НА ПЛАНОВЫЙ ПЕРИОД ПОСТУПЛЕНИЕ НАЛОГА НА ПРИБЫЛЬ ЗАПЛАНИРОВАНО В ОБЪЕМЕ </a:t>
            </a:r>
            <a:r>
              <a:rPr lang="ru-RU" sz="1400" b="1" dirty="0" smtClean="0">
                <a:solidFill>
                  <a:srgbClr val="72AF48"/>
                </a:solidFill>
              </a:rPr>
              <a:t>27 360,4 МЛН РУБЛЕЙ </a:t>
            </a:r>
            <a:r>
              <a:rPr lang="ru-RU" sz="1400" dirty="0" smtClean="0"/>
              <a:t>– НА 2023 ГОД (СНИЖЕНИЕ ОТНОСИТЕЛЬНО 2022 ГОДА НА </a:t>
            </a:r>
            <a:r>
              <a:rPr lang="ru-RU" sz="1400" b="1" dirty="0" smtClean="0">
                <a:solidFill>
                  <a:srgbClr val="72AF48"/>
                </a:solidFill>
              </a:rPr>
              <a:t>23,9 %</a:t>
            </a:r>
            <a:r>
              <a:rPr lang="ru-RU" sz="1400" dirty="0" smtClean="0"/>
              <a:t>), </a:t>
            </a:r>
            <a:r>
              <a:rPr lang="ru-RU" sz="1400" b="1" dirty="0" smtClean="0">
                <a:solidFill>
                  <a:srgbClr val="72AF48"/>
                </a:solidFill>
              </a:rPr>
              <a:t>27 598,0 МЛН РУБЛЕЙ </a:t>
            </a:r>
            <a:r>
              <a:rPr lang="ru-RU" sz="1400" dirty="0" smtClean="0"/>
              <a:t>– НА 2024 ГОД (ПРИРОСТ К 2023 ГОДУ НА </a:t>
            </a:r>
            <a:r>
              <a:rPr lang="ru-RU" sz="1400" b="1" dirty="0" smtClean="0">
                <a:solidFill>
                  <a:srgbClr val="72AF48"/>
                </a:solidFill>
              </a:rPr>
              <a:t>0,9 %</a:t>
            </a:r>
            <a:r>
              <a:rPr lang="ru-RU" sz="1400" dirty="0" smtClean="0"/>
              <a:t>), </a:t>
            </a:r>
            <a:r>
              <a:rPr lang="ru-RU" sz="1400" b="1" dirty="0" smtClean="0">
                <a:solidFill>
                  <a:srgbClr val="72AF48"/>
                </a:solidFill>
              </a:rPr>
              <a:t>27 849,1 МЛН РУБЛЕЙ </a:t>
            </a:r>
            <a:r>
              <a:rPr lang="ru-RU" sz="1400" dirty="0" smtClean="0"/>
              <a:t>– НА 2025 ГОД (ПРИРОСТ К 2024 ГОДУ НА </a:t>
            </a:r>
            <a:r>
              <a:rPr lang="ru-RU" sz="1400" b="1" dirty="0" smtClean="0">
                <a:solidFill>
                  <a:srgbClr val="72AF48"/>
                </a:solidFill>
              </a:rPr>
              <a:t>0,9 %</a:t>
            </a:r>
            <a:r>
              <a:rPr lang="ru-RU" sz="1400" dirty="0" smtClean="0"/>
              <a:t>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006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04590231"/>
              </p:ext>
            </p:extLst>
          </p:nvPr>
        </p:nvGraphicFramePr>
        <p:xfrm>
          <a:off x="1858780" y="2248068"/>
          <a:ext cx="12356083" cy="4342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ДОХОДЫ ФИЗИЧЕСКИХ ЛИЦ В 2020-2025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9600" y="1167400"/>
            <a:ext cx="11052457" cy="15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</a:pPr>
            <a:r>
              <a:rPr lang="ru-RU" sz="1400" dirty="0" smtClean="0">
                <a:ea typeface="Times New Roman" panose="02020603050405020304" pitchFamily="18" charset="0"/>
              </a:rPr>
              <a:t>В 2022 ГОДУ ПОСТУПЛЕНИЕ НДФЛ ЗАПЛАНИРОВАНО В СУММЕ </a:t>
            </a:r>
            <a:r>
              <a:rPr lang="ru-RU" sz="1400" b="1" dirty="0" smtClean="0">
                <a:solidFill>
                  <a:srgbClr val="4472C5"/>
                </a:solidFill>
                <a:ea typeface="Times New Roman" panose="02020603050405020304" pitchFamily="18" charset="0"/>
              </a:rPr>
              <a:t>19 696,8 МЛН РУБЛЕЙ</a:t>
            </a:r>
            <a:r>
              <a:rPr lang="ru-RU" sz="1400" dirty="0" smtClean="0">
                <a:ea typeface="Times New Roman" panose="02020603050405020304" pitchFamily="18" charset="0"/>
              </a:rPr>
              <a:t>, ЧТО </a:t>
            </a:r>
            <a:r>
              <a:rPr lang="ru-RU" sz="1400" b="1" dirty="0" smtClean="0">
                <a:solidFill>
                  <a:srgbClr val="4472C6"/>
                </a:solidFill>
                <a:ea typeface="Times New Roman" panose="02020603050405020304" pitchFamily="18" charset="0"/>
              </a:rPr>
              <a:t>НА 336,9 МЛН РУБЛЕЙ</a:t>
            </a:r>
            <a:r>
              <a:rPr lang="ru-RU" sz="1400" dirty="0" smtClean="0">
                <a:ea typeface="Times New Roman" panose="02020603050405020304" pitchFamily="18" charset="0"/>
              </a:rPr>
              <a:t>, ИЛИ НА </a:t>
            </a:r>
            <a:r>
              <a:rPr lang="ru-RU" sz="1400" b="1" dirty="0" smtClean="0">
                <a:solidFill>
                  <a:srgbClr val="4472C6"/>
                </a:solidFill>
                <a:ea typeface="Times New Roman" panose="02020603050405020304" pitchFamily="18" charset="0"/>
              </a:rPr>
              <a:t>1,7 %</a:t>
            </a:r>
            <a:r>
              <a:rPr lang="ru-RU" sz="1400" dirty="0" smtClean="0">
                <a:ea typeface="Times New Roman" panose="02020603050405020304" pitchFamily="18" charset="0"/>
              </a:rPr>
              <a:t>, БОЛЬШЕ ПОСТУПЛЕНИЙ ЗА 2021 ГОД. ПРИ РАСЧЁТАХ ПРОГНОЗА ПО НДФЛ ИСПОЛЬЗОВАНЫ ПОКАЗАТЕЛИ СТАТИСТИЧЕСКОЙ НАЛОГОВОЙ ОТЧЁТНОСТИ С УЧЁТОМ ПРЕДСТАВЛЕННЫХ В ПРОГНОЗЕ СОЦИАЛЬНО-ЭКОНОМИЧЕСКОГО РАЗВИТИЯ РЕСПУБЛИКИ КОМИ НА 2023–2025 ГОДЫ ТЕМПОВ РОСТА ФОНДА НАЧИСЛЕННОЙ ЗАРАБОТНОЙ ПЛАТЫ РАБОТНИКОВ, А ТАКЖЕ ПРОГНОЗИРУЕМОГО ДАЛЬНЕЙШЕГО СНИЖЕНИЯ СРЕДНЕСПИСОЧНОЙ ЧИСЛЕННОСТИ РАБОТНИКОВ ОРГАНИЗАЦИЙ НА ТЕРРИТОРИИ РЕСПУБЛИКИ КОМИ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140" y="3403845"/>
            <a:ext cx="29305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/>
              <a:t>НА 2023 ГОД ПОСТУПЛЕНИЕ НДФЛ ПРОГНОЗИРУЕТСЯ В ОБЪЕМЕ </a:t>
            </a:r>
            <a:r>
              <a:rPr lang="ru-RU" sz="1400" b="1" dirty="0" smtClean="0">
                <a:solidFill>
                  <a:srgbClr val="4472C6"/>
                </a:solidFill>
              </a:rPr>
              <a:t>20 347,8 МЛН РУБЛЕЙ</a:t>
            </a:r>
            <a:r>
              <a:rPr lang="ru-RU" sz="1400" dirty="0" smtClean="0"/>
              <a:t>  </a:t>
            </a:r>
          </a:p>
          <a:p>
            <a:pPr algn="ctr">
              <a:spcAft>
                <a:spcPts val="0"/>
              </a:spcAft>
            </a:pPr>
            <a:r>
              <a:rPr lang="ru-RU" sz="1400" dirty="0" smtClean="0"/>
              <a:t>(С ПРИРОСТОМ НА </a:t>
            </a:r>
            <a:r>
              <a:rPr lang="ru-RU" sz="1400" b="1" dirty="0" smtClean="0">
                <a:solidFill>
                  <a:srgbClr val="4472C6"/>
                </a:solidFill>
              </a:rPr>
              <a:t>3,3 %</a:t>
            </a:r>
            <a:r>
              <a:rPr lang="ru-RU" sz="1400" dirty="0" smtClean="0"/>
              <a:t>  К 2022 ГОДУ), НА 2024 ГОД – </a:t>
            </a:r>
            <a:r>
              <a:rPr lang="ru-RU" sz="1400" b="1" dirty="0" smtClean="0">
                <a:solidFill>
                  <a:srgbClr val="4472C6"/>
                </a:solidFill>
              </a:rPr>
              <a:t>20 887,8 МЛН РУБЛЕЙ</a:t>
            </a:r>
            <a:r>
              <a:rPr lang="ru-RU" sz="1400" dirty="0" smtClean="0"/>
              <a:t> (С ПРИРОСТОМ НА </a:t>
            </a:r>
            <a:r>
              <a:rPr lang="ru-RU" sz="1400" b="1" dirty="0" smtClean="0">
                <a:solidFill>
                  <a:srgbClr val="4472C6"/>
                </a:solidFill>
              </a:rPr>
              <a:t>2,7 %</a:t>
            </a:r>
            <a:r>
              <a:rPr lang="ru-RU" sz="1400" dirty="0" smtClean="0"/>
              <a:t>    К 2023 ГОДУ), НА 2025 ГОД – </a:t>
            </a:r>
            <a:r>
              <a:rPr lang="ru-RU" sz="1400" b="1" dirty="0" smtClean="0">
                <a:solidFill>
                  <a:srgbClr val="4472C6"/>
                </a:solidFill>
              </a:rPr>
              <a:t>21 349 МЛН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4472C6"/>
                </a:solidFill>
              </a:rPr>
              <a:t>РУБЛЕЙ</a:t>
            </a:r>
            <a:r>
              <a:rPr lang="ru-RU" sz="1400" dirty="0" smtClean="0"/>
              <a:t> (С ПРИРОСТОМ        НА </a:t>
            </a:r>
            <a:r>
              <a:rPr lang="ru-RU" sz="1400" b="1" dirty="0" smtClean="0">
                <a:solidFill>
                  <a:srgbClr val="4472C6"/>
                </a:solidFill>
              </a:rPr>
              <a:t>2,2 % </a:t>
            </a:r>
            <a:r>
              <a:rPr lang="ru-RU" sz="1400" dirty="0" smtClean="0"/>
              <a:t>К 2024 ГОДУ)</a:t>
            </a:r>
            <a:endParaRPr lang="ru-RU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94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27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65462770"/>
              </p:ext>
            </p:extLst>
          </p:nvPr>
        </p:nvGraphicFramePr>
        <p:xfrm>
          <a:off x="60760" y="839696"/>
          <a:ext cx="5374663" cy="5995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НАЛОГИ НА ИМУЩЕСТВО В 2020-2025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5423" y="1392443"/>
            <a:ext cx="65279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2022 году поступление налога на имущество организаций запланировано в размере </a:t>
            </a:r>
            <a:r>
              <a:rPr lang="ru-RU" sz="1400" b="1" dirty="0">
                <a:solidFill>
                  <a:srgbClr val="72AF48"/>
                </a:solidFill>
              </a:rPr>
              <a:t>20 421,9 млн рублей</a:t>
            </a:r>
            <a:r>
              <a:rPr lang="ru-RU" sz="1400" dirty="0"/>
              <a:t>, что на </a:t>
            </a:r>
            <a:r>
              <a:rPr lang="ru-RU" sz="1400" b="1" dirty="0">
                <a:solidFill>
                  <a:srgbClr val="72AF48"/>
                </a:solidFill>
              </a:rPr>
              <a:t>164,4 млн рублей</a:t>
            </a:r>
            <a:r>
              <a:rPr lang="ru-RU" sz="1400" dirty="0"/>
              <a:t>, или на </a:t>
            </a:r>
            <a:r>
              <a:rPr lang="ru-RU" sz="1400" b="1" dirty="0">
                <a:solidFill>
                  <a:srgbClr val="72AF48"/>
                </a:solidFill>
              </a:rPr>
              <a:t>0,8 %</a:t>
            </a:r>
            <a:r>
              <a:rPr lang="ru-RU" sz="1400" dirty="0"/>
              <a:t>, больше уровня поступлений за 2021 год. </a:t>
            </a:r>
            <a:r>
              <a:rPr lang="ru-RU" sz="1400" dirty="0" smtClean="0"/>
              <a:t>В </a:t>
            </a:r>
            <a:r>
              <a:rPr lang="ru-RU" sz="1400" dirty="0"/>
              <a:t>планируемом периоде ожидается прирост поступлений относительно плана на 2022 год, что связано с переоценкой стоимости основных средств крупным налогоплательщиком. На 2023 год поступление налога на имущество организаций планируется в </a:t>
            </a:r>
            <a:r>
              <a:rPr lang="ru-RU" sz="1400" dirty="0" smtClean="0"/>
              <a:t>объёме </a:t>
            </a:r>
            <a:r>
              <a:rPr lang="ru-RU" sz="1400" b="1" dirty="0">
                <a:solidFill>
                  <a:srgbClr val="72AF48"/>
                </a:solidFill>
              </a:rPr>
              <a:t>23 533,0 млн рублей </a:t>
            </a:r>
            <a:r>
              <a:rPr lang="ru-RU" sz="1400" dirty="0"/>
              <a:t>(с ростом на </a:t>
            </a:r>
            <a:r>
              <a:rPr lang="ru-RU" sz="1400" b="1" dirty="0">
                <a:solidFill>
                  <a:srgbClr val="72AF48"/>
                </a:solidFill>
              </a:rPr>
              <a:t>15,2 %</a:t>
            </a:r>
            <a:r>
              <a:rPr lang="ru-RU" sz="1400" dirty="0"/>
              <a:t> к уровню 2022 года), на 2024 год – </a:t>
            </a:r>
            <a:r>
              <a:rPr lang="ru-RU" sz="1400" b="1" dirty="0">
                <a:solidFill>
                  <a:srgbClr val="72AF48"/>
                </a:solidFill>
              </a:rPr>
              <a:t>23 504,9 млн рублей </a:t>
            </a:r>
            <a:r>
              <a:rPr lang="ru-RU" sz="1400" dirty="0"/>
              <a:t>(со снижением на </a:t>
            </a:r>
            <a:r>
              <a:rPr lang="ru-RU" sz="1400" b="1" dirty="0">
                <a:solidFill>
                  <a:srgbClr val="72AF48"/>
                </a:solidFill>
              </a:rPr>
              <a:t>0,1 %</a:t>
            </a:r>
            <a:r>
              <a:rPr lang="ru-RU" sz="1400" dirty="0"/>
              <a:t> к 2023 году), на 2025 год – </a:t>
            </a:r>
            <a:r>
              <a:rPr lang="ru-RU" sz="1400" b="1" dirty="0">
                <a:solidFill>
                  <a:srgbClr val="72AF48"/>
                </a:solidFill>
              </a:rPr>
              <a:t>23 064,5 млн рублей </a:t>
            </a:r>
            <a:r>
              <a:rPr lang="ru-RU" sz="1400" dirty="0"/>
              <a:t>(со снижением на 1,9 % к 2024 году). На снижение динамики поступлений в 2024–2025 годах окажет влияние уменьшение среднегодовой стоимости имущества за </a:t>
            </a:r>
            <a:r>
              <a:rPr lang="ru-RU" sz="1400" dirty="0" smtClean="0"/>
              <a:t>счёт </a:t>
            </a:r>
            <a:r>
              <a:rPr lang="ru-RU" sz="1400" dirty="0"/>
              <a:t>начисленной амортизации основных средств.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Планируемое поступление транспортного налога в 2022 году составляет </a:t>
            </a:r>
            <a:r>
              <a:rPr lang="ru-RU" sz="1400" b="1" dirty="0">
                <a:solidFill>
                  <a:srgbClr val="4B7BD0"/>
                </a:solidFill>
              </a:rPr>
              <a:t>1 251,9 млн рублей</a:t>
            </a:r>
            <a:r>
              <a:rPr lang="ru-RU" sz="1400" dirty="0"/>
              <a:t>, что больше поступлений за 2021 год </a:t>
            </a:r>
            <a:r>
              <a:rPr lang="ru-RU" sz="1400" b="1" dirty="0">
                <a:solidFill>
                  <a:srgbClr val="4B7BD0"/>
                </a:solidFill>
              </a:rPr>
              <a:t>на 50,7 млн рублей</a:t>
            </a:r>
            <a:r>
              <a:rPr lang="ru-RU" sz="1400" dirty="0"/>
              <a:t>, или на </a:t>
            </a:r>
            <a:r>
              <a:rPr lang="ru-RU" sz="1400" b="1" dirty="0">
                <a:solidFill>
                  <a:srgbClr val="4B7BD0"/>
                </a:solidFill>
              </a:rPr>
              <a:t>4,2 %</a:t>
            </a:r>
            <a:r>
              <a:rPr lang="ru-RU" sz="1400" dirty="0"/>
              <a:t>. Рост поступлений обусловлен погашением задолженности в большем размере, а также уплатой налога за 2021 год в большем размере относительно уплаты в аналогичном периоде прошлого года за 2020 </a:t>
            </a:r>
            <a:r>
              <a:rPr lang="ru-RU" sz="1400" dirty="0" smtClean="0"/>
              <a:t>год. На </a:t>
            </a:r>
            <a:r>
              <a:rPr lang="ru-RU" sz="1400" dirty="0"/>
              <a:t>2023 год поступление транспортного налога прогнозируется в </a:t>
            </a:r>
            <a:r>
              <a:rPr lang="ru-RU" sz="1400" dirty="0" smtClean="0"/>
              <a:t>объёме </a:t>
            </a:r>
            <a:r>
              <a:rPr lang="ru-RU" sz="1400" b="1" dirty="0">
                <a:solidFill>
                  <a:srgbClr val="4B7BD0"/>
                </a:solidFill>
              </a:rPr>
              <a:t>1 218,0 млн рублей </a:t>
            </a:r>
            <a:r>
              <a:rPr lang="ru-RU" sz="1400" dirty="0"/>
              <a:t>(со снижением на </a:t>
            </a:r>
            <a:r>
              <a:rPr lang="ru-RU" sz="1400" b="1" dirty="0">
                <a:solidFill>
                  <a:srgbClr val="4B7BD0"/>
                </a:solidFill>
              </a:rPr>
              <a:t>2,7 %</a:t>
            </a:r>
            <a:r>
              <a:rPr lang="ru-RU" sz="1400" dirty="0"/>
              <a:t> к 2022 году), на 2024 год – </a:t>
            </a:r>
            <a:r>
              <a:rPr lang="ru-RU" sz="1400" b="1" dirty="0">
                <a:solidFill>
                  <a:srgbClr val="4B7BD0"/>
                </a:solidFill>
              </a:rPr>
              <a:t>1 219,1 млн рублей </a:t>
            </a:r>
            <a:r>
              <a:rPr lang="ru-RU" sz="1400" dirty="0"/>
              <a:t>(с приростом на </a:t>
            </a:r>
            <a:r>
              <a:rPr lang="ru-RU" sz="1400" b="1" dirty="0">
                <a:solidFill>
                  <a:srgbClr val="4B7BD0"/>
                </a:solidFill>
              </a:rPr>
              <a:t>0,1 %</a:t>
            </a:r>
            <a:r>
              <a:rPr lang="ru-RU" sz="1400" dirty="0"/>
              <a:t> к 2023 году), на 2025 год – </a:t>
            </a:r>
            <a:r>
              <a:rPr lang="ru-RU" sz="1400" b="1" dirty="0">
                <a:solidFill>
                  <a:srgbClr val="4B7BD0"/>
                </a:solidFill>
              </a:rPr>
              <a:t>1 219,6 млн рублей</a:t>
            </a:r>
            <a:r>
              <a:rPr lang="ru-RU" sz="1400" dirty="0"/>
              <a:t> (на уровне 2024 года). </a:t>
            </a:r>
          </a:p>
        </p:txBody>
      </p:sp>
    </p:spTree>
    <p:extLst>
      <p:ext uri="{BB962C8B-B14F-4D97-AF65-F5344CB8AC3E}">
        <p14:creationId xmlns:p14="http://schemas.microsoft.com/office/powerpoint/2010/main" val="28887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28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95812383"/>
              </p:ext>
            </p:extLst>
          </p:nvPr>
        </p:nvGraphicFramePr>
        <p:xfrm>
          <a:off x="71399" y="1495153"/>
          <a:ext cx="11949320" cy="3206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АКЦИЗЫ ПО ПОДАКЦИЗНЫМ ТОВАРАМ В 2020-2025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0738" y="973514"/>
            <a:ext cx="112106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 2022 ГОДУ ПОСТУПЛЕНИЕ ДОХОДОВ ОТ УПЛАТЫ АКЦИЗОВ НА КРЕПКУЮ АЛКОГОЛЬНУЮ ПРОДУКЦИЮ ЗАПЛАНИРОВАНО В РАЗМЕРЕ </a:t>
            </a:r>
            <a:r>
              <a:rPr lang="ru-RU" sz="1400" b="1" dirty="0" smtClean="0">
                <a:solidFill>
                  <a:srgbClr val="6AA443"/>
                </a:solidFill>
              </a:rPr>
              <a:t>1 819,6 МЛН РУБЛЕЙ</a:t>
            </a:r>
            <a:r>
              <a:rPr lang="ru-RU" sz="1400" dirty="0" smtClean="0"/>
              <a:t>, ЧТО НА </a:t>
            </a:r>
            <a:r>
              <a:rPr lang="ru-RU" sz="1400" b="1" dirty="0" smtClean="0">
                <a:solidFill>
                  <a:srgbClr val="6AA443"/>
                </a:solidFill>
              </a:rPr>
              <a:t>241,6 МЛН РУБЛЕЙ</a:t>
            </a:r>
            <a:r>
              <a:rPr lang="ru-RU" sz="1400" dirty="0" smtClean="0"/>
              <a:t>, ИЛИ НА </a:t>
            </a:r>
            <a:r>
              <a:rPr lang="ru-RU" sz="1400" b="1" dirty="0" smtClean="0">
                <a:solidFill>
                  <a:srgbClr val="6AA443"/>
                </a:solidFill>
              </a:rPr>
              <a:t>15,3 %</a:t>
            </a:r>
            <a:r>
              <a:rPr lang="ru-RU" sz="1400" dirty="0" smtClean="0"/>
              <a:t>, БОЛЬШЕ ПРОШЛОГОДНЕГО УРОВНЯ. НА 2023 ГОД ПОСТУПЛЕНИЕ ДОХОДОВ ОТ АКЦИЗОВ НА АЛКОГОЛЬНУЮ ПРОДУКЦИЮ ПРОГНОЗИРУЕТСЯ В ОБЪЁМЕ </a:t>
            </a:r>
            <a:r>
              <a:rPr lang="ru-RU" sz="1400" b="1" dirty="0" smtClean="0">
                <a:solidFill>
                  <a:srgbClr val="6AA443"/>
                </a:solidFill>
              </a:rPr>
              <a:t>2 084,1 МЛН РУБЛЕЙ </a:t>
            </a:r>
            <a:r>
              <a:rPr lang="ru-RU" sz="1400" dirty="0" smtClean="0"/>
              <a:t>(С ПРИРОСТОМ НА </a:t>
            </a:r>
            <a:r>
              <a:rPr lang="ru-RU" sz="1400" b="1" dirty="0" smtClean="0">
                <a:solidFill>
                  <a:srgbClr val="6AA443"/>
                </a:solidFill>
              </a:rPr>
              <a:t>14,5 %</a:t>
            </a:r>
            <a:r>
              <a:rPr lang="ru-RU" sz="1400" dirty="0" smtClean="0"/>
              <a:t> К 2022 ГОДУ), НА 2024 ГОД – </a:t>
            </a:r>
            <a:r>
              <a:rPr lang="ru-RU" sz="1400" b="1" dirty="0" smtClean="0">
                <a:solidFill>
                  <a:srgbClr val="6AA443"/>
                </a:solidFill>
              </a:rPr>
              <a:t>2 200,6 МЛН РУБЛЕЙ </a:t>
            </a:r>
            <a:r>
              <a:rPr lang="ru-RU" sz="1400" dirty="0" smtClean="0"/>
              <a:t>(С ПРИРОСТОМ НА </a:t>
            </a:r>
            <a:r>
              <a:rPr lang="ru-RU" sz="1400" b="1" dirty="0" smtClean="0">
                <a:solidFill>
                  <a:srgbClr val="6AA443"/>
                </a:solidFill>
              </a:rPr>
              <a:t>5,6 %</a:t>
            </a:r>
            <a:r>
              <a:rPr lang="ru-RU" sz="1400" dirty="0" smtClean="0"/>
              <a:t> К 2023 ГОДУ), НА 2025 ГОД – 2 324,7 МЛН РУБЛЕЙ (С ПРИРОСТОМ НА </a:t>
            </a:r>
            <a:r>
              <a:rPr lang="ru-RU" sz="1400" b="1" dirty="0" smtClean="0">
                <a:solidFill>
                  <a:srgbClr val="6AA443"/>
                </a:solidFill>
              </a:rPr>
              <a:t>5,6 %</a:t>
            </a:r>
            <a:r>
              <a:rPr lang="ru-RU" sz="1400" dirty="0" smtClean="0"/>
              <a:t> К 2024 ГОДУ)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0738" y="4701984"/>
            <a:ext cx="112106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2022 ГОДУ ПОСТУПЛЕНИЕ ДОХОДОВ ОТ АКЦИЗОВ НА НЕФТЕПРОДУКТЫ ЗАПЛАНИРОВАНО В СУММЕ </a:t>
            </a:r>
            <a:r>
              <a:rPr lang="ru-RU" sz="1400" b="1" dirty="0" smtClean="0">
                <a:solidFill>
                  <a:srgbClr val="4C7CD2"/>
                </a:solidFill>
              </a:rPr>
              <a:t>3 047,5 МЛН РУБЛЕЙ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НА </a:t>
            </a:r>
            <a:r>
              <a:rPr lang="ru-RU" sz="1400" b="1" dirty="0" smtClean="0">
                <a:solidFill>
                  <a:srgbClr val="4C7CD2"/>
                </a:solidFill>
              </a:rPr>
              <a:t>331,1 МЛН РУБЛЕЙ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ИЛИ НА </a:t>
            </a:r>
            <a:r>
              <a:rPr lang="ru-RU" sz="1400" b="1" dirty="0" smtClean="0">
                <a:solidFill>
                  <a:srgbClr val="4C7CD2"/>
                </a:solidFill>
              </a:rPr>
              <a:t>12,2 %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ПРЕВЫШАЕТ УРОВЕНЬ ПОСТУПЛЕНИЙ ЗА 2021 ГОД. ПРИРОСТ ОЖИДАЕМОГО ПОСТУПЛЕНИЯ ОБУСЛОВЛЕН УВЕЛИЧЕНИЕМ С 1 ЯНВАРЯ 2022 ГОДА СТАВОК АКЦИЗОВ НА АВТОМОБИЛЬНЫЙ БЕНЗИН, ДИЗЕЛЬНОЕ ТОПЛИВО И ПРЯМОГОННЫЙ БЕНЗИН, А ТАКЖЕ РОСТОМ ОБЪЁМОВ РЕАЛИЗАЦИИ НЕФТЕПРОДУКТОВ. НА 2023 ГОД ПОСТУПЛЕНИЕ ДОХОДОВ ОТ АКЦИЗОВ НА НЕФТЕПРОДУКТЫ ЗАПЛАНИРОВАНО В ОБЪЁМЕ </a:t>
            </a:r>
            <a:r>
              <a:rPr lang="ru-RU" sz="1400" b="1" dirty="0" smtClean="0">
                <a:solidFill>
                  <a:srgbClr val="4C7CD2"/>
                </a:solidFill>
              </a:rPr>
              <a:t>3 146,8 МЛН РУБЛЕЙ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(С ПРИРОСТОМ НА </a:t>
            </a:r>
            <a:r>
              <a:rPr lang="ru-RU" sz="1400" b="1" dirty="0" smtClean="0">
                <a:solidFill>
                  <a:srgbClr val="4C7CD2"/>
                </a:solidFill>
              </a:rPr>
              <a:t>3,3 %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 УРОВНЮ 2022 ГОДА), НА 2024 ГОД – </a:t>
            </a:r>
            <a:r>
              <a:rPr lang="ru-RU" sz="1400" b="1" dirty="0" smtClean="0">
                <a:solidFill>
                  <a:srgbClr val="4C7CD2"/>
                </a:solidFill>
              </a:rPr>
              <a:t>3 299,9 МЛН РУБЛЕЙ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(С ПРИРОСТОМ НА </a:t>
            </a:r>
            <a:r>
              <a:rPr lang="ru-RU" sz="1400" b="1" dirty="0" smtClean="0">
                <a:solidFill>
                  <a:srgbClr val="4C7CD2"/>
                </a:solidFill>
              </a:rPr>
              <a:t>4,9 %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УРОВНЮ 2023 ГОДА), НА 2025 ГОД – </a:t>
            </a:r>
            <a:r>
              <a:rPr lang="ru-RU" sz="1400" b="1" dirty="0" smtClean="0">
                <a:solidFill>
                  <a:srgbClr val="4C7CD2"/>
                </a:solidFill>
              </a:rPr>
              <a:t>5 278,0 МЛН РУБЛЕЙ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(С ПРИРОСТОМ НА </a:t>
            </a:r>
            <a:r>
              <a:rPr lang="ru-RU" sz="1400" b="1" dirty="0" smtClean="0">
                <a:solidFill>
                  <a:srgbClr val="4C7CD2"/>
                </a:solidFill>
              </a:rPr>
              <a:t>59,9 %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 УРОВНЮ 2024 ГОДА). 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29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526879"/>
              </p:ext>
            </p:extLst>
          </p:nvPr>
        </p:nvGraphicFramePr>
        <p:xfrm>
          <a:off x="198816" y="961702"/>
          <a:ext cx="11485184" cy="5365115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767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833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8385">
                  <a:extLst>
                    <a:ext uri="{9D8B030D-6E8A-4147-A177-3AD203B41FA5}">
                      <a16:colId xmlns:a16="http://schemas.microsoft.com/office/drawing/2014/main" xmlns="" val="4219381807"/>
                    </a:ext>
                  </a:extLst>
                </a:gridCol>
                <a:gridCol w="9958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07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97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9733">
                  <a:extLst>
                    <a:ext uri="{9D8B030D-6E8A-4147-A177-3AD203B41FA5}">
                      <a16:colId xmlns:a16="http://schemas.microsoft.com/office/drawing/2014/main" xmlns="" val="2967835746"/>
                    </a:ext>
                  </a:extLst>
                </a:gridCol>
                <a:gridCol w="1019733">
                  <a:extLst>
                    <a:ext uri="{9D8B030D-6E8A-4147-A177-3AD203B41FA5}">
                      <a16:colId xmlns:a16="http://schemas.microsoft.com/office/drawing/2014/main" xmlns="" val="2553275105"/>
                    </a:ext>
                  </a:extLst>
                </a:gridCol>
              </a:tblGrid>
              <a:tr h="31179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Раздел, подраздел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2020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2021</a:t>
                      </a:r>
                      <a:r>
                        <a:rPr lang="ru-RU" sz="12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г. 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2022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оценка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г. 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ОБЩЕГОСУДАРСТВЕННЫЕ ВОПРОСЫ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3 807,4</a:t>
                      </a:r>
                      <a:endParaRPr lang="ru-RU" sz="1200" dirty="0"/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4</a:t>
                      </a:r>
                      <a:r>
                        <a:rPr lang="ru-RU" sz="1200" baseline="0" dirty="0" smtClean="0">
                          <a:latin typeface="+mn-lt"/>
                        </a:rPr>
                        <a:t> 656,0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5 218,0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3 458,1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3 518,1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3 569,7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660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Функционирование высшего должностного лица субъекта РФ и МО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9,4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9,4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11,2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Функционирование законодательных (представительных) ОГВ и представительных органов МО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177,2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193,1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204,0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Функционирование Правительства РФ, высших исполнительных ОГВ субъектов РФ, местных администраций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254,3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266,2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287,0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Судебная система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17,7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30,2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35,6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164,3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173,0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181,6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0107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Обеспечение проведения выборов и референдумов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426,1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93,2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97,8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0108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Международные отношения и международное сотрудничество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-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694,3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37327558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0110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Фундаментальные исследования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2,4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0" dirty="0" smtClean="0">
                          <a:latin typeface="+mn-lt"/>
                        </a:rPr>
                        <a:t>-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Резервные фонды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0,0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348,0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0113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общегосударственные вопросы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2 756,1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</a:rPr>
                        <a:t> 889,0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3 358,4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2 294,7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2 295,7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2 347,4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0200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НАЦИОНАЛЬНАЯ ОБОРОНА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37,8</a:t>
                      </a:r>
                      <a:endParaRPr lang="ru-RU" sz="1200" dirty="0"/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35,4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289,6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0203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Мобилизационная и вневойсковая подготовка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34,7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34,8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289,0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0204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Мобилизационная подготовка экономики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3,2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0,6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0300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НАЦИОНАЛЬНАЯ БЕЗОПАСНОСТЬ И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ПРАВООХРАНИТЕЛЬНАЯ ДЕЯТЕЛЬНОСТЬ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1 611,8</a:t>
                      </a:r>
                      <a:endParaRPr lang="ru-RU" sz="1200" dirty="0"/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1 565,2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2 876,5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2 575,2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1 816,2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1 788,1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0309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Гражданская оборона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212,3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19,5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0310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Защита населения и территории от ЧС природного и техногенного характера, пожарная безопасность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1 325,5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1 452,3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1 710,9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1 780,0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1 689,5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1 661,4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0311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Миграционная политика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0,8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0,6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0" dirty="0" smtClean="0">
                          <a:latin typeface="+mn-lt"/>
                        </a:rPr>
                        <a:t>0,2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109684"/>
                  </a:ext>
                </a:extLst>
              </a:tr>
              <a:tr h="28119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0314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Другие вопросы в области нац. безопасности и правоохранительной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73,2</a:t>
                      </a:r>
                      <a:endParaRPr lang="ru-RU" sz="120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93,1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1 144,9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НАЦИОНАЛЬНАЯ ЭКОНОМИКА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12 588,1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11 054,5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16 354,4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13 630,3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13 804,8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18 524,2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0284151"/>
                  </a:ext>
                </a:extLst>
              </a:tr>
              <a:tr h="1481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Общеэкономические вопросы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501,1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385,7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635,3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264265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РАСХОДЫ БЮДЖЕТА РК В 2020-2025 ГОДАХ В РАЗРЕЗЕ РАЗДЕЛОВ, ПОДРАЗДЕЛОВ,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4382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573688"/>
              </p:ext>
            </p:extLst>
          </p:nvPr>
        </p:nvGraphicFramePr>
        <p:xfrm>
          <a:off x="672846" y="1027293"/>
          <a:ext cx="10846307" cy="473576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0133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КРАТКИЙ СЛОВАРЬ ИСПОЛЬЗУЕМЫХ ТЕРМИНОВ И ПОНЯТИЙ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6-7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3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ПЕРЕЧЕНЬ СОКРАЩЕНИЙ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94917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НОРМАТИВНАЯ ОСНОВА БЮДЖЕТНОГО ПРОЦЕССА В РЕСПУБЛИКЕ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ЭТАПЫ БЮДЖЕТНОГО ПРОЦЕССА В РЕСПУБЛИКЕ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АДМИНИСТРАТИВНО-ТЕРРИТОРИАЛЬНОЕ ДЕЛЕНИЕ РЕСПУБЛИКИ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ПОКАЗАТЕЛИ СОЦИАЛЬНО-ЭКОНОМИЧЕСКОГО РАЗВИТИЯ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РЕСПУБЛИКИ КОМИ В 2021-2025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ЗАДАЧИ И ОСНОВНЫЕ НАПРАВЛЕНИЯ БЮДЖЕТНОЙ ПОЛИТИКИ НА 2023 ГОД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ПЛАНОВЫЙ ПЕРИОД 2024-2025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3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ПАРАМЕТРЫ БЮДЖЕТА РЕСПУБЛИКИ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14-37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ГОСУДАРСТВЕННЫЕ ПРОГРАММЫ РЕСПУБЛИКИ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38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РАСХОДЫ ПО НАПРАВЛЕНИЮ «ЧЕЛОВЕЧЕСКИЙ КАПИТАЛ»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Развитие здравоохранения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39-40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Развитие образования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41-42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Социальная защита населения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43-44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2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Развитие строительства,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обеспечение доступным и комфортным жильем и коммунальными услугами граждан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45-46</a:t>
                      </a: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5. Содействие занятости населения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47-48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64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6. Защита населения и территорий от чрезвычайных ситуаций, обеспечение пожарной безопасности и профилактика терроризма и экстремизма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49-50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697787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2846" y="275001"/>
            <a:ext cx="11519154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СОДЕРЖАНИЕ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928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30</a:t>
            </a:fld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98969"/>
              </p:ext>
            </p:extLst>
          </p:nvPr>
        </p:nvGraphicFramePr>
        <p:xfrm>
          <a:off x="179152" y="939732"/>
          <a:ext cx="11472520" cy="504015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8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782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9391">
                  <a:extLst>
                    <a:ext uri="{9D8B030D-6E8A-4147-A177-3AD203B41FA5}">
                      <a16:colId xmlns:a16="http://schemas.microsoft.com/office/drawing/2014/main" xmlns="" val="2154033718"/>
                    </a:ext>
                  </a:extLst>
                </a:gridCol>
                <a:gridCol w="8824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24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24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2487">
                  <a:extLst>
                    <a:ext uri="{9D8B030D-6E8A-4147-A177-3AD203B41FA5}">
                      <a16:colId xmlns:a16="http://schemas.microsoft.com/office/drawing/2014/main" xmlns="" val="471605653"/>
                    </a:ext>
                  </a:extLst>
                </a:gridCol>
                <a:gridCol w="882487">
                  <a:extLst>
                    <a:ext uri="{9D8B030D-6E8A-4147-A177-3AD203B41FA5}">
                      <a16:colId xmlns:a16="http://schemas.microsoft.com/office/drawing/2014/main" xmlns="" val="1987868747"/>
                    </a:ext>
                  </a:extLst>
                </a:gridCol>
              </a:tblGrid>
              <a:tr h="36930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Раздел, подраздел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2020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факт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2021</a:t>
                      </a:r>
                      <a:r>
                        <a:rPr lang="ru-RU" sz="12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2022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оценка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 г. 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Воспроизводство минерально-сырьевой базы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5,5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5,4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Сельское хозяйство и рыболовство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1 333,1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1 372,5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1 721,7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1 632,6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1 620,2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1 702,8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Водное хозяйство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4,9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8,5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19,8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Лесное хозяйство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955,7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965,9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1 183,9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1 228,4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1 340,4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1 345,4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Транспорт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1 056,8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1 001,5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1 363,3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Дорожное хозяйство (дорожные фонды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7 317,5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5 476,0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8 819,6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6 326,2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6 760,8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11 491,3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Связь и информатика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838,0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867,0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960,7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919,5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391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Прикладные научные исследования в области национальной экономики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2,8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0" dirty="0" smtClean="0">
                          <a:latin typeface="+mn-lt"/>
                        </a:rPr>
                        <a:t>3,6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0412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572,6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970,9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1 641,2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2 133,5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1 880,6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1 786,0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0500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ЖИЛИЩНО-КОММУНАЛЬНОЕ ХОЗЯЙСТВО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6 051,2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7 763,8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11 299,7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9 670,7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3 453,0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3 090,2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0501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Жилищное хозяйство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650,6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1 327,5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3 665,6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0502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Коммунальное хозяйство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3 419,9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4 249,6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5 685,4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6 102,3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667,9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0503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Благоустройство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974,0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535,9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731,8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0505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1 006,8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200" dirty="0" smtClean="0">
                          <a:latin typeface="+mn-lt"/>
                        </a:rPr>
                        <a:t>1 650,8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1 216,9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1 934,1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1 991,0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2 089,2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0600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ОХРАНА ОКРУЖАЮЩЕЙ СРЕДЫ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111,8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200" dirty="0" smtClean="0">
                          <a:latin typeface="+mn-lt"/>
                        </a:rPr>
                        <a:t>102,3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113,9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0601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Экологический контроль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0,9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0,1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0603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Охрана объектов растительного и животного мира и среды их обитания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101,4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92,0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0605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Другие вопросы в области охраны окружающей среды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10,3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10,3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ОБРАЗОВАНИЕ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23</a:t>
                      </a:r>
                      <a:r>
                        <a:rPr lang="ru-RU" sz="1200" baseline="0" dirty="0" smtClean="0"/>
                        <a:t> 725,8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25 497,7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28 883,9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29 144,5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28 500,6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26 823,6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Дошкольное образование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326,0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156,8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221,5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Общее образование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2 870,3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3 226,5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5 544,8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5 778,1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5 411,3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3 980,4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0703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Дополнительное образование детей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409,4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407,7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413,0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РАСХОДЫ БЮДЖЕТА РК В 2020-2025 ГОДАХ В РАЗРЕЗЕ РАЗДЕЛОВ,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ПОДРАЗДЕЛОВ,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60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31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516633"/>
              </p:ext>
            </p:extLst>
          </p:nvPr>
        </p:nvGraphicFramePr>
        <p:xfrm>
          <a:off x="244113" y="939733"/>
          <a:ext cx="11670795" cy="501112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98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18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48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19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71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34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3410">
                  <a:extLst>
                    <a:ext uri="{9D8B030D-6E8A-4147-A177-3AD203B41FA5}">
                      <a16:colId xmlns:a16="http://schemas.microsoft.com/office/drawing/2014/main" xmlns="" val="674839341"/>
                    </a:ext>
                  </a:extLst>
                </a:gridCol>
                <a:gridCol w="843410">
                  <a:extLst>
                    <a:ext uri="{9D8B030D-6E8A-4147-A177-3AD203B41FA5}">
                      <a16:colId xmlns:a16="http://schemas.microsoft.com/office/drawing/2014/main" xmlns="" val="1434048164"/>
                    </a:ext>
                  </a:extLst>
                </a:gridCol>
              </a:tblGrid>
              <a:tr h="38362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Раздел, подраздел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2020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факт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2021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2022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оценка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4279461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Среднее профессиональное образование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2 324,0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2 462,6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2 664,3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2 698,5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2 661,7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2 650,7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3,2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Высшее  образование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62,3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39,3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41,1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13300549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Молодежная политика 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239,7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331,8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409,6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8046207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0709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образования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17</a:t>
                      </a:r>
                      <a:r>
                        <a:rPr lang="ru-RU" sz="1200" baseline="0" dirty="0" smtClean="0"/>
                        <a:t> 492,1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18 870,4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19</a:t>
                      </a:r>
                      <a:r>
                        <a:rPr lang="ru-RU" sz="12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586,3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19 965,1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19 814,8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19 752,7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8153536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0800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КУЛЬТУРА, КИНЕМАТОГРАФИЯ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2 645,2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2 620,6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2 924,6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3 281,3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3 138,1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3 098,9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8094242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0801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Культура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2 457,4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2 485,0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2 781,3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3 130,7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2 992,5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2 953,4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7125256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0804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187,8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135,6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143,3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299702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ЗДРАВООХРАНЕНИЕ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15 540,9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15 052,4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12 764,6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10 478,2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10 130,5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200167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Стационарная медицинская помощь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2 726,5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b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2 507,8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4 738,3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3 823,3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3 576,1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2 709,5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2522911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Амбулаторная помощь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1 261,9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1 144,0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1 216,2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1 792,5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1 675,0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1 924,4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9223169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Медицинская помощь в дневных стационарах всех типов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83,3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64,4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85,8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7897615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Скорая медицинская помощь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547,6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570,5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753,1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91610092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Санаторно-оздоровительная помощь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278,4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332,1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336,7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62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375,9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351,8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376,0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0909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здравоохранения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10 267,2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10 081,7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5 258,5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3 232,5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3 196,5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3 548,3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СОЦИАЛЬНАЯ ПОЛИТИКА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25 815,6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26 520,6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30 039,1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27 953,9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27 578,6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26 913,6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Пенсионное обеспечение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357,4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416,2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382,6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Социальное обслуживание населения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4 292,7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4 317,3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4 828,2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4 574,6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4 698,8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4 506,4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Социальное обеспечение населения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16 373,0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15 653,8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18 207,0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17 057,7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17 526,2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17 944,0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Охрана семьи и детства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4 546,5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5 941,9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6 292,0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5 715,2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4 747,2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3 856,7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208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социальной политики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245,9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239,5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329,4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РАСХОДЫ БЮДЖЕТА РК В 2020-2025 ГОДАХ В РАЗРЕЗЕ РАЗДЕЛОВ, ПОДРАЗДЕЛОВ,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989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366976"/>
              </p:ext>
            </p:extLst>
          </p:nvPr>
        </p:nvGraphicFramePr>
        <p:xfrm>
          <a:off x="243121" y="939732"/>
          <a:ext cx="11657934" cy="497844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78607">
                  <a:extLst>
                    <a:ext uri="{9D8B030D-6E8A-4147-A177-3AD203B41FA5}">
                      <a16:colId xmlns:a16="http://schemas.microsoft.com/office/drawing/2014/main" xmlns="" val="807345744"/>
                    </a:ext>
                  </a:extLst>
                </a:gridCol>
                <a:gridCol w="5297565">
                  <a:extLst>
                    <a:ext uri="{9D8B030D-6E8A-4147-A177-3AD203B41FA5}">
                      <a16:colId xmlns:a16="http://schemas.microsoft.com/office/drawing/2014/main" xmlns="" val="1178559294"/>
                    </a:ext>
                  </a:extLst>
                </a:gridCol>
                <a:gridCol w="901356">
                  <a:extLst>
                    <a:ext uri="{9D8B030D-6E8A-4147-A177-3AD203B41FA5}">
                      <a16:colId xmlns:a16="http://schemas.microsoft.com/office/drawing/2014/main" xmlns="" val="1117141253"/>
                    </a:ext>
                  </a:extLst>
                </a:gridCol>
                <a:gridCol w="886080">
                  <a:extLst>
                    <a:ext uri="{9D8B030D-6E8A-4147-A177-3AD203B41FA5}">
                      <a16:colId xmlns:a16="http://schemas.microsoft.com/office/drawing/2014/main" xmlns="" val="3238926595"/>
                    </a:ext>
                  </a:extLst>
                </a:gridCol>
                <a:gridCol w="916632">
                  <a:extLst>
                    <a:ext uri="{9D8B030D-6E8A-4147-A177-3AD203B41FA5}">
                      <a16:colId xmlns:a16="http://schemas.microsoft.com/office/drawing/2014/main" xmlns="" val="4279193926"/>
                    </a:ext>
                  </a:extLst>
                </a:gridCol>
                <a:gridCol w="925898">
                  <a:extLst>
                    <a:ext uri="{9D8B030D-6E8A-4147-A177-3AD203B41FA5}">
                      <a16:colId xmlns:a16="http://schemas.microsoft.com/office/drawing/2014/main" xmlns="" val="2536012795"/>
                    </a:ext>
                  </a:extLst>
                </a:gridCol>
                <a:gridCol w="925898">
                  <a:extLst>
                    <a:ext uri="{9D8B030D-6E8A-4147-A177-3AD203B41FA5}">
                      <a16:colId xmlns:a16="http://schemas.microsoft.com/office/drawing/2014/main" xmlns="" val="2237158123"/>
                    </a:ext>
                  </a:extLst>
                </a:gridCol>
                <a:gridCol w="925898">
                  <a:extLst>
                    <a:ext uri="{9D8B030D-6E8A-4147-A177-3AD203B41FA5}">
                      <a16:colId xmlns:a16="http://schemas.microsoft.com/office/drawing/2014/main" xmlns="" val="1318822212"/>
                    </a:ext>
                  </a:extLst>
                </a:gridCol>
              </a:tblGrid>
              <a:tr h="42822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Раздел, подраздел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2020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факт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2021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2022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оценка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97473128"/>
                  </a:ext>
                </a:extLst>
              </a:tr>
              <a:tr h="20931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ФИЗИЧЕСКАЯ КУЛЬТУРА И СПОРТ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3 434,4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1 575,8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1 525,6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1 136,1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1 139,9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1 038,5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3422599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Физическая культура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2 710,4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897,7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744,0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4549758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Массовый спорт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469,4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402,3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459,6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55303177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Спорт высших достижений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223,5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237,2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276,1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14034721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физической культуры и спорта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31,2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38,5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45,9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1443694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СРЕДСТВА МАССОВОЙ ИНФОРМАЦИИ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230,4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249,5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246,4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5224028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Телевидение и радиовещание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141,5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129,5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117,4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935059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Периодическая печать и издательства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78,4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107,0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117,6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2812273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Другие вопросы в области средств массовой информации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10,4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13,1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03697415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1 726,8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1 655,0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2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486,4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1 800,4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2 684,4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3 609,3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2529360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Обслуживание государственного муниципального (внутреннего) долга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1 726,8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1655,0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2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486,4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1 800,4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2 684,4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3 609,3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5258142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МБТ ОБЩЕГО ХАРАКТЕРА БЮДЖЕТАМ СУБЪЕКТОВ РФ И МО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4 688,6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4 146,5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4 272,1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3 978,4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3 271,3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3 315,3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2487806"/>
                  </a:ext>
                </a:extLst>
              </a:tr>
              <a:tr h="35809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Дотации на выравнивание бюджетной обеспеченности субъектов РФ и МО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2 774,4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2 725,2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2 819,1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2 961,7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3 133,3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3 177,4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37702100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Иные дотации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1</a:t>
                      </a:r>
                      <a:r>
                        <a:rPr lang="ru-RU" sz="1200" baseline="0" dirty="0" smtClean="0"/>
                        <a:t> 869,1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1 395,6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1 421,2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0669518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Прочие МБТ общего характера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/>
                        <a:t>45,2</a:t>
                      </a:r>
                      <a:endParaRPr lang="ru-RU" sz="1200" dirty="0"/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25,7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31,8</a:t>
                      </a:r>
                      <a:endParaRPr lang="ru-RU" sz="12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30199249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Условно утверждённые расходы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7 016,6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7 952,7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131208"/>
                  </a:ext>
                </a:extLst>
              </a:tr>
              <a:tr h="26552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102 015,7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102 495,2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119 294,8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107 522,2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106 466,5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110 045,1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642743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РАСХОДЫ БЮДЖЕТА РК В 2020-2025 ГОДАХ В РАЗРЕЗЕ РАЗДЕЛОВ, ПОДРАЗДЕЛОВ,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350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92093"/>
              </p:ext>
            </p:extLst>
          </p:nvPr>
        </p:nvGraphicFramePr>
        <p:xfrm>
          <a:off x="240440" y="1078604"/>
          <a:ext cx="11702181" cy="486499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21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65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64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64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64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64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434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4343">
                  <a:extLst>
                    <a:ext uri="{9D8B030D-6E8A-4147-A177-3AD203B41FA5}">
                      <a16:colId xmlns:a16="http://schemas.microsoft.com/office/drawing/2014/main" xmlns="" val="4104565929"/>
                    </a:ext>
                  </a:extLst>
                </a:gridCol>
              </a:tblGrid>
              <a:tr h="71116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Группа вида</a:t>
                      </a:r>
                      <a:r>
                        <a:rPr lang="ru-RU" sz="1400" baseline="0" dirty="0" smtClean="0">
                          <a:effectLst/>
                        </a:rPr>
                        <a:t> расходов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0430" marR="10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факт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2021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факт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2022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оценка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2023 г.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план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г. план</a:t>
                      </a: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 г.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4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  <a:endParaRPr lang="ru-RU" sz="14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885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Условно утверждённые расходы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7 016,6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7 952,6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978324"/>
                  </a:ext>
                </a:extLst>
              </a:tr>
              <a:tr h="898484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4 442,9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4 632,1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4 983,6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5 386,2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5 387,0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5 386,7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3633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200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Закупка товаров, работ и услуг для обеспечения государственных (муниципальных) нужд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6 922,4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5 786,0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9 316,7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5 645,4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4 308,8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10 236,6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113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300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Социальное обеспечение и иные выплаты населению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20 130,4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21 642,5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22 812,7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19 689,2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18 558,9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18 538,9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3633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400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Капитальные вложения в объекты государственной (муниципальной) собственности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5 332,3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2 469,8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6 179,7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5 314,5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5 426,2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2 650,0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113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500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МБТ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29 984,1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33 401,1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37 871,3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35 357,6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34 062,4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32 530,4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3633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600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26 564,5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23 466,9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23 632,4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23 321,3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23 419,0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23 482,2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108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700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Обслуживание государственного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(</a:t>
                      </a:r>
                      <a:r>
                        <a:rPr lang="ru-RU" sz="1400" u="none" strike="noStrike" dirty="0" smtClean="0">
                          <a:effectLst/>
                        </a:rPr>
                        <a:t>муниципального) долга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1 726,8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1 655,0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2 486,4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1 800,4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2 684,4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3 609,3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7113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800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Иные бюджетные ассигнования</a:t>
                      </a: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6 912,3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9 441,8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12 012,0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11 007,6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5 603,2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5 658,4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7113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endParaRPr lang="ru-RU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400" b="1" u="none" strike="noStrike" dirty="0">
                          <a:solidFill>
                            <a:srgbClr val="385723"/>
                          </a:solidFill>
                          <a:effectLst/>
                        </a:rPr>
                        <a:t>102 015,7</a:t>
                      </a:r>
                      <a:endParaRPr lang="ru-RU" sz="1400" b="1" i="0" u="none" strike="noStrike" dirty="0">
                        <a:solidFill>
                          <a:srgbClr val="3857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102 495,2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119 294,8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107 522,2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106 466,5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110 045,1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РАСХОДЫ БЮДЖЕТА РК В 2020-2025 ГОДАХ В РАЗРЕЗЕ ГРУПП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ВИДОВ РАСХОДОВ,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313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045776" y="2076773"/>
            <a:ext cx="8539566" cy="1286359"/>
          </a:xfrm>
          <a:custGeom>
            <a:avLst/>
            <a:gdLst>
              <a:gd name="connsiteX0" fmla="*/ 0 w 8539566"/>
              <a:gd name="connsiteY0" fmla="*/ 1286359 h 1286359"/>
              <a:gd name="connsiteX1" fmla="*/ 1549831 w 8539566"/>
              <a:gd name="connsiteY1" fmla="*/ 1100380 h 1286359"/>
              <a:gd name="connsiteX2" fmla="*/ 3347634 w 8539566"/>
              <a:gd name="connsiteY2" fmla="*/ 821410 h 1286359"/>
              <a:gd name="connsiteX3" fmla="*/ 5083444 w 8539566"/>
              <a:gd name="connsiteY3" fmla="*/ 588935 h 1286359"/>
              <a:gd name="connsiteX4" fmla="*/ 6710766 w 8539566"/>
              <a:gd name="connsiteY4" fmla="*/ 201478 h 1286359"/>
              <a:gd name="connsiteX5" fmla="*/ 8539566 w 8539566"/>
              <a:gd name="connsiteY5" fmla="*/ 0 h 128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9566" h="1286359">
                <a:moveTo>
                  <a:pt x="0" y="1286359"/>
                </a:moveTo>
                <a:cubicBezTo>
                  <a:pt x="495946" y="1232115"/>
                  <a:pt x="991892" y="1177871"/>
                  <a:pt x="1549831" y="1100380"/>
                </a:cubicBezTo>
                <a:cubicBezTo>
                  <a:pt x="2107770" y="1022889"/>
                  <a:pt x="2758698" y="906651"/>
                  <a:pt x="3347634" y="821410"/>
                </a:cubicBezTo>
                <a:cubicBezTo>
                  <a:pt x="3936570" y="736169"/>
                  <a:pt x="4522922" y="692257"/>
                  <a:pt x="5083444" y="588935"/>
                </a:cubicBezTo>
                <a:cubicBezTo>
                  <a:pt x="5643966" y="485613"/>
                  <a:pt x="6134746" y="299634"/>
                  <a:pt x="6710766" y="201478"/>
                </a:cubicBezTo>
                <a:cubicBezTo>
                  <a:pt x="7286786" y="103322"/>
                  <a:pt x="8239932" y="136902"/>
                  <a:pt x="8539566" y="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34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71689823"/>
              </p:ext>
            </p:extLst>
          </p:nvPr>
        </p:nvGraphicFramePr>
        <p:xfrm>
          <a:off x="-362607" y="1971945"/>
          <a:ext cx="12747748" cy="439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ятиугольник 6"/>
          <p:cNvSpPr/>
          <p:nvPr/>
        </p:nvSpPr>
        <p:spPr>
          <a:xfrm rot="5400000">
            <a:off x="8484097" y="2682113"/>
            <a:ext cx="528946" cy="961696"/>
          </a:xfrm>
          <a:prstGeom prst="homePlate">
            <a:avLst>
              <a:gd name="adj" fmla="val 342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69 218,2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5400000">
            <a:off x="1667356" y="3474444"/>
            <a:ext cx="528946" cy="961696"/>
          </a:xfrm>
          <a:prstGeom prst="homePlate">
            <a:avLst>
              <a:gd name="adj" fmla="val 342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25 471,1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 rot="5400000">
            <a:off x="3371418" y="3567010"/>
            <a:ext cx="528946" cy="961696"/>
          </a:xfrm>
          <a:prstGeom prst="homePlate">
            <a:avLst>
              <a:gd name="adj" fmla="val 342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34 403,3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 rot="5400000">
            <a:off x="5070729" y="3223589"/>
            <a:ext cx="528946" cy="961696"/>
          </a:xfrm>
          <a:prstGeom prst="homePlate">
            <a:avLst>
              <a:gd name="adj" fmla="val 342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46 771,3</a:t>
            </a: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6770039" y="2944973"/>
            <a:ext cx="528946" cy="961696"/>
          </a:xfrm>
          <a:prstGeom prst="homePlate">
            <a:avLst>
              <a:gd name="adj" fmla="val 342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58 804,4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1672" y="6530071"/>
            <a:ext cx="830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Отношение объема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госдолга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предельному объему госдолга (в соответствии с ограничениями Бюджетного кодекса РФ)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83711" y="3265093"/>
            <a:ext cx="1053486" cy="2255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33,2 %*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23896" y="3078704"/>
            <a:ext cx="1053486" cy="2255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40,2 %*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9102" y="2812865"/>
            <a:ext cx="1053486" cy="2255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53,9 %*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68412" y="2582681"/>
            <a:ext cx="1053486" cy="2255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72,7 %*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СТРУКТУРА ГОСДОЛГА РК В 2020-2025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5400000">
            <a:off x="10183407" y="2416027"/>
            <a:ext cx="528946" cy="961696"/>
          </a:xfrm>
          <a:prstGeom prst="homePlate">
            <a:avLst>
              <a:gd name="adj" fmla="val 342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80 608,2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21827" y="2190596"/>
            <a:ext cx="1053486" cy="2255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84,4%*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951534" y="1980573"/>
            <a:ext cx="1053486" cy="2255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95,3 %*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34632" y="6664416"/>
            <a:ext cx="907040" cy="0"/>
          </a:xfrm>
          <a:prstGeom prst="line">
            <a:avLst/>
          </a:prstGeom>
          <a:ln w="38100">
            <a:solidFill>
              <a:srgbClr val="38572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064724" y="6582907"/>
            <a:ext cx="252633" cy="134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clrChange>
              <a:clrFrom>
                <a:srgbClr val="B5C3D9"/>
              </a:clrFrom>
              <a:clrTo>
                <a:srgbClr val="B5C3D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0854" y="659338"/>
            <a:ext cx="2253294" cy="25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35</a:t>
            </a:fld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96679285"/>
              </p:ext>
            </p:extLst>
          </p:nvPr>
        </p:nvGraphicFramePr>
        <p:xfrm>
          <a:off x="7853320" y="875797"/>
          <a:ext cx="5642897" cy="5532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89152"/>
              </p:ext>
            </p:extLst>
          </p:nvPr>
        </p:nvGraphicFramePr>
        <p:xfrm>
          <a:off x="-54143" y="1313132"/>
          <a:ext cx="10925961" cy="510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20986" y="1417425"/>
            <a:ext cx="2117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оценка)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7521" y="1418373"/>
            <a:ext cx="2117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 (факт)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****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415" y="1437227"/>
            <a:ext cx="1266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факт)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***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29325" y="1418373"/>
            <a:ext cx="2117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план*)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5081282"/>
            <a:ext cx="9455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*В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законом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от 05.12.2022 № 104-РЗ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«О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на 2023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</a:p>
          <a:p>
            <a:pPr algn="just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**В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ограничениями Бюджетного кодекса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РФ</a:t>
            </a:r>
          </a:p>
          <a:p>
            <a:pPr algn="just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***Дефицита может быть превышен: - на сумму бюджетных ассигнований на обеспечение мероприятий по предотвращению влияния ухудшения экономической ситуации на развитие отраслей экономики; - на сумму бюджетных ассигнований на обеспечение мероприятий по профилактике и устранению последствий распространения коронавирусной инфекции; - на сумму снижения налоговых и неналоговых доходов бюджета РК по сравнению с 2019 годом; - в связи с изменением условий реструктуризации бюджетных кредитов (в соответствии с федеральным законом от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25.05.2020 №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155-ФЗ)</a:t>
            </a:r>
          </a:p>
          <a:p>
            <a:pPr algn="just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****Дефицит может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превысить ограничения, установленные п. 2 ст.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92.1 Бюджетного кодекса РФ,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на сумму бюджетных ассигнований на профилактику и устранение последствий распространения коронавирусной инфекции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(в соответствии с федеральным законом 15.10.2020 № 327-ФЗ)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СВЕДЕНИЯ ОБ ОБЪЕМЕ ГОСДОЛГА И ДЕФИЦИТЕ БЮДЖЕТА РК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В 2020-2024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41524" y="1428205"/>
            <a:ext cx="2117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план*)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91782" y="1439681"/>
            <a:ext cx="2117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план*)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63186362"/>
              </p:ext>
            </p:extLst>
          </p:nvPr>
        </p:nvGraphicFramePr>
        <p:xfrm>
          <a:off x="-709430" y="775900"/>
          <a:ext cx="11638184" cy="6714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376924"/>
              </p:ext>
            </p:extLst>
          </p:nvPr>
        </p:nvGraphicFramePr>
        <p:xfrm>
          <a:off x="307975" y="1267796"/>
          <a:ext cx="10222556" cy="443181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511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12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9856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Здравоохранение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674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Образование</a:t>
                      </a: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308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Демография</a:t>
                      </a: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9871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Жилье и городская среда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446671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Безопасные и качественные автомобильные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дороги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9369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МСП и поддержка индивидуальной предпринимательской инициативы</a:t>
                      </a: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50622210"/>
                  </a:ext>
                </a:extLst>
              </a:tr>
              <a:tr h="428629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Культура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24457760"/>
                  </a:ext>
                </a:extLst>
              </a:tr>
              <a:tr h="437064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Экология</a:t>
                      </a: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4499581"/>
                  </a:ext>
                </a:extLst>
              </a:tr>
              <a:tr h="41868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</a:rPr>
                        <a:t>Международная корпорация и экспорт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93643222"/>
                  </a:ext>
                </a:extLst>
              </a:tr>
              <a:tr h="41868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Цифровая экономика РФ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22524435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05844" y="6456310"/>
            <a:ext cx="3525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*Плановые назначения по состоянию на </a:t>
            </a:r>
            <a:r>
              <a:rPr lang="ru-RU" sz="1200" dirty="0" smtClean="0"/>
              <a:t>2023 год</a:t>
            </a:r>
            <a:endParaRPr lang="ru-RU" sz="1200" dirty="0"/>
          </a:p>
        </p:txBody>
      </p:sp>
      <p:sp>
        <p:nvSpPr>
          <p:cNvPr id="3" name="AutoShape 2" descr="http://ruo.ch-adm.eps74.ru/Storage/Image/PublicationItem/Image/src/623/210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www.tambov.gov.ru/assets/images/press/nikitin/nacproekt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755"/>
          <a:stretch/>
        </p:blipFill>
        <p:spPr>
          <a:xfrm>
            <a:off x="6440800" y="3307947"/>
            <a:ext cx="4640234" cy="243520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ОБЪЁМ СРЕДСТВ НА РЕАЛИЗАЦИЮ НАЦИОНАЛЬНЫХ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ПРОЕКТОВ В 2023 ГОДУ,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051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72688085"/>
              </p:ext>
            </p:extLst>
          </p:nvPr>
        </p:nvGraphicFramePr>
        <p:xfrm>
          <a:off x="-254558" y="1329391"/>
          <a:ext cx="12701116" cy="482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Блок-схема: ссылка на другую страницу 11"/>
          <p:cNvSpPr/>
          <p:nvPr/>
        </p:nvSpPr>
        <p:spPr>
          <a:xfrm flipV="1">
            <a:off x="7375328" y="2197026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6796" y="2208615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+6,5%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Блок-схема: ссылка на другую страницу 19"/>
          <p:cNvSpPr/>
          <p:nvPr/>
        </p:nvSpPr>
        <p:spPr>
          <a:xfrm rot="10800000" flipV="1">
            <a:off x="7366551" y="2754311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17410" y="2729541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-13,2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Блок-схема: ссылка на другую страницу 20"/>
          <p:cNvSpPr/>
          <p:nvPr/>
        </p:nvSpPr>
        <p:spPr>
          <a:xfrm rot="10800000" flipV="1">
            <a:off x="7343244" y="3273563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Блок-схема: ссылка на другую страницу 21"/>
          <p:cNvSpPr/>
          <p:nvPr/>
        </p:nvSpPr>
        <p:spPr>
          <a:xfrm rot="10800000" flipV="1">
            <a:off x="7236551" y="4906125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Блок-схема: ссылка на другую страницу 22"/>
          <p:cNvSpPr/>
          <p:nvPr/>
        </p:nvSpPr>
        <p:spPr>
          <a:xfrm rot="10800000" flipV="1">
            <a:off x="7261965" y="4378136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Блок-схема: ссылка на другую страницу 23"/>
          <p:cNvSpPr/>
          <p:nvPr/>
        </p:nvSpPr>
        <p:spPr>
          <a:xfrm rot="10800000" flipV="1">
            <a:off x="7318425" y="3834004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475457" y="3252498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-0,2%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75455" y="3785878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-0,5%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60611" y="4340399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-13,5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377541" y="4861540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-4,7%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Блок-схема: ссылка на другую страницу 28"/>
          <p:cNvSpPr/>
          <p:nvPr/>
        </p:nvSpPr>
        <p:spPr>
          <a:xfrm rot="10800000" flipV="1">
            <a:off x="6864484" y="5433347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63004" y="5433347"/>
            <a:ext cx="82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-17,2%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Блок-схема: ссылка на другую страницу 31"/>
          <p:cNvSpPr/>
          <p:nvPr/>
        </p:nvSpPr>
        <p:spPr>
          <a:xfrm rot="10800000" flipV="1">
            <a:off x="10167798" y="1669282"/>
            <a:ext cx="1026117" cy="356822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266320" y="1662366"/>
            <a:ext cx="82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-10,1%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51" b="84628" l="12935" r="100000">
                        <a14:backgroundMark x1="23370" y1="34122" x2="23370" y2="34122"/>
                        <a14:backgroundMark x1="37391" y1="29561" x2="37391" y2="29561"/>
                        <a14:backgroundMark x1="35217" y1="34122" x2="35217" y2="34122"/>
                        <a14:backgroundMark x1="34457" y1="36318" x2="34457" y2="36318"/>
                        <a14:backgroundMark x1="33152" y1="38514" x2="32391" y2="38514"/>
                      </a14:backgroundRemoval>
                    </a14:imgEffect>
                  </a14:imgLayer>
                </a14:imgProps>
              </a:ext>
            </a:extLst>
          </a:blip>
          <a:srcRect t="24433" b="18167"/>
          <a:stretch/>
        </p:blipFill>
        <p:spPr>
          <a:xfrm>
            <a:off x="5902466" y="3723149"/>
            <a:ext cx="6289534" cy="23230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00725" y="2871237"/>
            <a:ext cx="2229853" cy="1043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243565" y="2793013"/>
            <a:ext cx="2187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Процентное изменение по отношению </a:t>
            </a:r>
          </a:p>
          <a:p>
            <a:pPr algn="ctr"/>
            <a:r>
              <a:rPr lang="ru-RU" dirty="0" smtClean="0"/>
              <a:t>к 2020 году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ru-RU" dirty="0" smtClean="0"/>
              <a:t>/</a:t>
            </a:r>
            <a:r>
              <a:rPr lang="ru-RU" b="1" dirty="0" smtClean="0">
                <a:solidFill>
                  <a:srgbClr val="FF0000"/>
                </a:solidFill>
              </a:rPr>
              <a:t>-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УРОВЕНЬ СРЕДНЕЙ ЗАРАБОТНОЙ ПЛАТЫ РАБОТНИКОВ БЮДЖЕТНОЙ СФЕРЫ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В ГОСУДАРСТВЕННЫХ УЧРЕЖДЕНИЯХ РК В 2021 ГОДУ,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873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2533" y="1203019"/>
            <a:ext cx="6541575" cy="5517358"/>
          </a:xfrm>
          <a:prstGeom prst="rect">
            <a:avLst/>
          </a:prstGeom>
        </p:spPr>
      </p:pic>
      <p:sp>
        <p:nvSpPr>
          <p:cNvPr id="13" name="object 7"/>
          <p:cNvSpPr txBox="1"/>
          <p:nvPr/>
        </p:nvSpPr>
        <p:spPr>
          <a:xfrm>
            <a:off x="6670437" y="5183084"/>
            <a:ext cx="4789301" cy="259045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300" dirty="0" smtClean="0">
                <a:solidFill>
                  <a:srgbClr val="002060"/>
                </a:solidFill>
                <a:cs typeface="Arial" panose="020B0604020202020204" pitchFamily="34" charset="0"/>
              </a:rPr>
              <a:t>ЭФФЕКТИВНАЯ СИСТЕМА УПРАВЛЕНИЯ</a:t>
            </a:r>
            <a:endParaRPr lang="ru-RU" sz="1600" b="1" spc="3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8925660" y="2507052"/>
            <a:ext cx="3128844" cy="259045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ТЕРРИТОРИЯ ПРОЖИВАНИЯ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579127101"/>
              </p:ext>
            </p:extLst>
          </p:nvPr>
        </p:nvGraphicFramePr>
        <p:xfrm>
          <a:off x="-3106622" y="1955462"/>
          <a:ext cx="12242460" cy="4251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945000079"/>
              </p:ext>
            </p:extLst>
          </p:nvPr>
        </p:nvGraphicFramePr>
        <p:xfrm>
          <a:off x="5969581" y="2336355"/>
          <a:ext cx="2687809" cy="2791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490270247"/>
              </p:ext>
            </p:extLst>
          </p:nvPr>
        </p:nvGraphicFramePr>
        <p:xfrm>
          <a:off x="5913577" y="5429066"/>
          <a:ext cx="6096000" cy="795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642410419"/>
              </p:ext>
            </p:extLst>
          </p:nvPr>
        </p:nvGraphicFramePr>
        <p:xfrm>
          <a:off x="9135838" y="2636575"/>
          <a:ext cx="2819993" cy="2165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1" name="object 7"/>
          <p:cNvSpPr txBox="1"/>
          <p:nvPr/>
        </p:nvSpPr>
        <p:spPr>
          <a:xfrm>
            <a:off x="5604569" y="2139731"/>
            <a:ext cx="292196" cy="3076671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vert="wordArtVert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300" dirty="0" smtClean="0">
                <a:solidFill>
                  <a:srgbClr val="002060"/>
                </a:solidFill>
                <a:cs typeface="Arial" panose="020B0604020202020204" pitchFamily="34" charset="0"/>
              </a:rPr>
              <a:t>ЭКОНОМИКА</a:t>
            </a:r>
            <a:endParaRPr lang="ru-RU" sz="1600" b="1" spc="3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48238"/>
            <a:ext cx="12191999" cy="61555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Согласно перечню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госпрограмм РК, утвержденному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распоряжением Правительства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от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30.06.2011 № 252-р,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2022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году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РК реализовывалось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госпрограмм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257064" y="2283885"/>
            <a:ext cx="584391" cy="3355626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vert="wordArtVert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50" dirty="0" smtClean="0">
                <a:solidFill>
                  <a:srgbClr val="002060"/>
                </a:solidFill>
                <a:cs typeface="Arial" panose="020B0604020202020204" pitchFamily="34" charset="0"/>
              </a:rPr>
              <a:t>ЧЕЛОВЕЧЕСКИЙ КАПИТАЛ</a:t>
            </a:r>
            <a:endParaRPr lang="ru-RU" sz="1600" b="1" spc="-15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ГОСПРОГРАММЫ РК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757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39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49420125"/>
              </p:ext>
            </p:extLst>
          </p:nvPr>
        </p:nvGraphicFramePr>
        <p:xfrm>
          <a:off x="400372" y="1075349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222014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1. ГОСПРОГРАММА РК «РАЗВИТИЕ ЗДРАВООХРАНЕНИЯ»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867050"/>
              </p:ext>
            </p:extLst>
          </p:nvPr>
        </p:nvGraphicFramePr>
        <p:xfrm>
          <a:off x="400372" y="2558702"/>
          <a:ext cx="11391256" cy="218547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735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735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Совершенствование оказания медицинской помощи, включая профилактику заболеваний и формирование здорового образа жизни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10 463,4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9 964,0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9 779,2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492716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Развитие медицинской реабилитации и санаторно-курортного лечения, в том числе детей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609,3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645,0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645,0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Развитие кадровых ресурсов в здравоохранении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141,9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136,8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130,0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Информационные технологии и управление развитием отрасли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8 219,5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8 639,3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110,6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173844785"/>
              </p:ext>
            </p:extLst>
          </p:nvPr>
        </p:nvGraphicFramePr>
        <p:xfrm>
          <a:off x="400372" y="5005070"/>
          <a:ext cx="6330614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050" name="Picture 2" descr="https://storage.myseldon.com/news_pict_5E/5E049625ED2BE912D5B2EFC34FDC44B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86" y="4458891"/>
            <a:ext cx="3869187" cy="243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136929"/>
              </p:ext>
            </p:extLst>
          </p:nvPr>
        </p:nvGraphicFramePr>
        <p:xfrm>
          <a:off x="647862" y="1027085"/>
          <a:ext cx="10846307" cy="5050891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0133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7. Развитие культуры и туризма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51-52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57201084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8. Развитие физической культуры и спорта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53-54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9. Обеспечение общественного порядка и противодействие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преступности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55-56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83587731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РАСХОДЫ ПО НАПРАВЛЕНИЮ «ЭКОНОМИКА»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4402843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10. Развитие экономики и промышленности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57-58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11. Развитие сельского хозяйства и регулирование рынков сельскохозяйственной продукции, сырья и продовольствия, развитие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</a:rPr>
                        <a:t>рыбохозяйственного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 комплекса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59-60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7767901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РАСХОДЫ ПО НАПРАВЛЕНИЮ «ТЕРРИТОРИЯ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ПРОЖИВАНИЯ»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43221046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12. Воспроизводство и использование природных ресурсов и охрана окружающей среды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61-62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13. Развитие лесного хозяйства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63-64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76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14. Развитие транспортной системы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65-66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15. Информационное общество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67-68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РАСХОДЫ ПО НАПРАВЛЕНИЮ «ЭФФЕКТИВНАЯ СИСТЕМА УПРАВЛЕНИЯ»</a:t>
                      </a: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04473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16. Управление государственным имуществом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69-70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17.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Управление государственными финансами и государственным долгом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71-72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ДОПОЛНИТЕЛЬНЫЕ МАТЕРИАЛЫ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73-84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97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ПОЛЕЗНЫЕ ССЫЛКИ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85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170458"/>
                  </a:ext>
                </a:extLst>
              </a:tr>
              <a:tr h="25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КОНТАКТНАЯ ИНФОРМАЦИЯ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86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7862" y="275001"/>
            <a:ext cx="11544137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СОДЕРЖАНИЕ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561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1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65397677"/>
              </p:ext>
            </p:extLst>
          </p:nvPr>
        </p:nvGraphicFramePr>
        <p:xfrm>
          <a:off x="0" y="873401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30"/>
          <p:cNvSpPr/>
          <p:nvPr/>
        </p:nvSpPr>
        <p:spPr>
          <a:xfrm>
            <a:off x="7952192" y="5294282"/>
            <a:ext cx="803727" cy="609113"/>
          </a:xfrm>
          <a:prstGeom prst="rect">
            <a:avLst/>
          </a:prstGeom>
          <a:blipFill>
            <a:blip r:embed="rId4" cstate="print">
              <a:biLevel thresh="2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ject 108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7089014" y="2272859"/>
            <a:ext cx="762925" cy="609113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738983" y="4256511"/>
            <a:ext cx="700062" cy="665059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096000" y="1338289"/>
            <a:ext cx="606384" cy="585266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11168524" y="2306147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0977962" y="3365996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1367880" y="4270876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551994" y="1306757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0156051" y="5294282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лет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056" y="3255635"/>
            <a:ext cx="803487" cy="7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41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93568177"/>
              </p:ext>
            </p:extLst>
          </p:nvPr>
        </p:nvGraphicFramePr>
        <p:xfrm>
          <a:off x="381468" y="1018972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2. ГОСПРОГРАММА РК «РАЗВИТИЕ ОБРАЗОВАНИЯ»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940091"/>
              </p:ext>
            </p:extLst>
          </p:nvPr>
        </p:nvGraphicFramePr>
        <p:xfrm>
          <a:off x="381467" y="2610468"/>
          <a:ext cx="11391256" cy="214840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56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6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Развитие системы дошкольного, общего и дополнительного образования в Республике Коми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23 123,1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22 139,9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21 512,7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9190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Развитие системы профессионального образования в Республике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2 772,8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2 765,2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2 757,1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Дети и молодежь Республики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164,1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158,5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3 161,6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166,3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166,7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167,0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609577665"/>
              </p:ext>
            </p:extLst>
          </p:nvPr>
        </p:nvGraphicFramePr>
        <p:xfrm>
          <a:off x="400372" y="5005070"/>
          <a:ext cx="5760641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EDF4FB"/>
              </a:clrFrom>
              <a:clrTo>
                <a:srgbClr val="EDF4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093" y="4631962"/>
            <a:ext cx="3767924" cy="25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Диаграмма 123"/>
          <p:cNvGraphicFramePr/>
          <p:nvPr>
            <p:extLst>
              <p:ext uri="{D42A27DB-BD31-4B8C-83A1-F6EECF244321}">
                <p14:modId xmlns:p14="http://schemas.microsoft.com/office/powerpoint/2010/main" val="1236244360"/>
              </p:ext>
            </p:extLst>
          </p:nvPr>
        </p:nvGraphicFramePr>
        <p:xfrm>
          <a:off x="167268" y="873401"/>
          <a:ext cx="12024732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36" name="object 87"/>
          <p:cNvPicPr/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52557" y="1656413"/>
            <a:ext cx="639789" cy="560854"/>
          </a:xfrm>
          <a:prstGeom prst="rect">
            <a:avLst/>
          </a:prstGeom>
        </p:spPr>
      </p:pic>
      <p:pic>
        <p:nvPicPr>
          <p:cNvPr id="38" name="object 83"/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23751" y="3356334"/>
            <a:ext cx="536943" cy="628515"/>
          </a:xfrm>
          <a:prstGeom prst="rect">
            <a:avLst/>
          </a:prstGeom>
        </p:spPr>
      </p:pic>
      <p:pic>
        <p:nvPicPr>
          <p:cNvPr id="40" name="object 91"/>
          <p:cNvPicPr/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40742" y="5137608"/>
            <a:ext cx="697242" cy="672340"/>
          </a:xfrm>
          <a:prstGeom prst="rect">
            <a:avLst/>
          </a:prstGeom>
        </p:spPr>
      </p:pic>
      <p:sp>
        <p:nvSpPr>
          <p:cNvPr id="123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624369" y="1656413"/>
            <a:ext cx="276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тыс. человек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60694" y="3356334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737984" y="5336257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мест</a:t>
            </a:r>
            <a:endParaRPr lang="ru-RU" sz="2800" b="1" dirty="0">
              <a:solidFill>
                <a:srgbClr val="70AD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43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18468103"/>
              </p:ext>
            </p:extLst>
          </p:nvPr>
        </p:nvGraphicFramePr>
        <p:xfrm>
          <a:off x="381467" y="999522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3. ГОСПРОГРАММА РК «СОЦИАЛЬНАЯ ЗАЩИТА НАСЕЛЕНИЯ»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79902"/>
              </p:ext>
            </p:extLst>
          </p:nvPr>
        </p:nvGraphicFramePr>
        <p:xfrm>
          <a:off x="381467" y="2610468"/>
          <a:ext cx="11391256" cy="214840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56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6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Государственные социальные обязательства в сфере социальной защиты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13 292,1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12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296,3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11 358,9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9190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Система социального обслуживания населения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4 061,5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4 184,7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3 991,2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Поддержка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93,3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91,5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91,5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309,4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309,4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309,4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233407827"/>
              </p:ext>
            </p:extLst>
          </p:nvPr>
        </p:nvGraphicFramePr>
        <p:xfrm>
          <a:off x="400372" y="5005070"/>
          <a:ext cx="5904175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0642" y="4511742"/>
            <a:ext cx="3831538" cy="25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114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15" name="Диаграмма 114"/>
          <p:cNvGraphicFramePr/>
          <p:nvPr>
            <p:extLst>
              <p:ext uri="{D42A27DB-BD31-4B8C-83A1-F6EECF244321}">
                <p14:modId xmlns:p14="http://schemas.microsoft.com/office/powerpoint/2010/main" val="1743170968"/>
              </p:ext>
            </p:extLst>
          </p:nvPr>
        </p:nvGraphicFramePr>
        <p:xfrm>
          <a:off x="189186" y="873402"/>
          <a:ext cx="12002814" cy="511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8" name="TextBox 117"/>
          <p:cNvSpPr txBox="1"/>
          <p:nvPr/>
        </p:nvSpPr>
        <p:spPr>
          <a:xfrm>
            <a:off x="8881224" y="1826354"/>
            <a:ext cx="78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1684842" y="4047452"/>
            <a:ext cx="58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14" name="object 96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7760042" y="3778110"/>
            <a:ext cx="1121182" cy="1061904"/>
          </a:xfrm>
          <a:prstGeom prst="rect">
            <a:avLst/>
          </a:prstGeom>
        </p:spPr>
      </p:pic>
      <p:pic>
        <p:nvPicPr>
          <p:cNvPr id="1026" name="Picture 2" descr="https://kartinkin.net/uploads/posts/2022-03/1646306639_2-kartinkin-net-p-menedzhment-kartinki-dlya-prezentatsii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08" y="1266963"/>
            <a:ext cx="1642003" cy="164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45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30791803"/>
              </p:ext>
            </p:extLst>
          </p:nvPr>
        </p:nvGraphicFramePr>
        <p:xfrm>
          <a:off x="381467" y="1019526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579376" y="259924"/>
            <a:ext cx="11791629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4. ГОСПРОГРАММА РК «РАЗВИТИЕ СТРОИТЕЛЬСТВА, ОБЕСПЕЧЕНИЕ ДОСТУПНЫМ И КОМФОРТНЫМ ЖИЛЬЕМ И КОММУНАЛЬНЫМИ УСЛУГАМИ ГРАЖДАН»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916588"/>
              </p:ext>
            </p:extLst>
          </p:nvPr>
        </p:nvGraphicFramePr>
        <p:xfrm>
          <a:off x="381467" y="2610470"/>
          <a:ext cx="11391256" cy="223921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478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8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Создание условий для обеспечения доступным и комфортным жильем населения Республики Коми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1 933,5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1 994,1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1 304,6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95073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Создание условий для обеспечения качественными и доступными коммунальными услугами населения Республики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6 293,2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688,6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242,7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0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Формирование современной городской и сельской среды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489,9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506,7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284,5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0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развитием строительной отрасли Республики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71,4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60,1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59,9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1 293,5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1 293,7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1 293,7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2225493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120440347"/>
              </p:ext>
            </p:extLst>
          </p:nvPr>
        </p:nvGraphicFramePr>
        <p:xfrm>
          <a:off x="400372" y="5005070"/>
          <a:ext cx="5760641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0829" y="4215209"/>
            <a:ext cx="4926320" cy="275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94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6" name="Диаграмма 95"/>
          <p:cNvGraphicFramePr/>
          <p:nvPr>
            <p:extLst>
              <p:ext uri="{D42A27DB-BD31-4B8C-83A1-F6EECF244321}">
                <p14:modId xmlns:p14="http://schemas.microsoft.com/office/powerpoint/2010/main" val="1259639458"/>
              </p:ext>
            </p:extLst>
          </p:nvPr>
        </p:nvGraphicFramePr>
        <p:xfrm>
          <a:off x="475236" y="604434"/>
          <a:ext cx="10689020" cy="6253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TextBox 156"/>
          <p:cNvSpPr txBox="1"/>
          <p:nvPr/>
        </p:nvSpPr>
        <p:spPr>
          <a:xfrm>
            <a:off x="8328888" y="5283822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 в год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0445952" y="2630775"/>
            <a:ext cx="17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AD47"/>
                </a:solidFill>
              </a:rPr>
              <a:t>% в год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817847" y="4140063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 в год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7213" y="924768"/>
            <a:ext cx="727501" cy="827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7156824" y="2388349"/>
            <a:ext cx="774493" cy="1008071"/>
          </a:xfrm>
          <a:prstGeom prst="rect">
            <a:avLst/>
          </a:prstGeom>
        </p:spPr>
      </p:pic>
      <p:pic>
        <p:nvPicPr>
          <p:cNvPr id="4104" name="Picture 8" descr="https://st26.stpulscen.ru/images/product/102/477/678_bi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4771" y="5334247"/>
            <a:ext cx="1722053" cy="132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19746" y="1076804"/>
            <a:ext cx="233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AD47"/>
                </a:solidFill>
              </a:rPr>
              <a:t>м</a:t>
            </a:r>
            <a:r>
              <a:rPr lang="ru-RU" sz="2800" b="1" dirty="0" smtClean="0">
                <a:solidFill>
                  <a:srgbClr val="70AD47"/>
                </a:solidFill>
              </a:rPr>
              <a:t>лн м</a:t>
            </a:r>
            <a:r>
              <a:rPr lang="ru-RU" sz="2800" b="1" baseline="30000" dirty="0" smtClean="0">
                <a:solidFill>
                  <a:srgbClr val="70AD47"/>
                </a:solidFill>
              </a:rPr>
              <a:t>2</a:t>
            </a:r>
            <a:r>
              <a:rPr lang="ru-RU" sz="2800" b="1" dirty="0" smtClean="0">
                <a:solidFill>
                  <a:srgbClr val="70AD47"/>
                </a:solidFill>
              </a:rPr>
              <a:t>, в год</a:t>
            </a:r>
            <a:endParaRPr lang="ru-RU" sz="2800" b="1" dirty="0">
              <a:solidFill>
                <a:srgbClr val="70AD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86900377"/>
              </p:ext>
            </p:extLst>
          </p:nvPr>
        </p:nvGraphicFramePr>
        <p:xfrm>
          <a:off x="381467" y="999522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5. ГОСПРОГРАММА РК «СОДЕЙСТВИЕ ЗАНЯТОСТИ НАСЕЛЕНИЯ»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34686"/>
              </p:ext>
            </p:extLst>
          </p:nvPr>
        </p:nvGraphicFramePr>
        <p:xfrm>
          <a:off x="381467" y="2610468"/>
          <a:ext cx="11391256" cy="229481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56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6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Управление региональным рынком труда, регулирование процессов формирования и использования трудовых ресурсов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816,6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759,5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761,2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9190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Сопровождение инвалидов, в том числе инвалидов молодого возраста, при трудоустройстве в Республике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Оказание содействия добровольному переселению в Республику Коми соотечественников, проживающих за рубежом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6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Улучшение условий и охраны труда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305706971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Овал 1"/>
          <p:cNvSpPr/>
          <p:nvPr/>
        </p:nvSpPr>
        <p:spPr>
          <a:xfrm>
            <a:off x="6992911" y="6350801"/>
            <a:ext cx="254834" cy="308939"/>
          </a:xfrm>
          <a:prstGeom prst="ellipse">
            <a:avLst/>
          </a:prstGeom>
          <a:solidFill>
            <a:srgbClr val="DB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clrChange>
              <a:clrFrom>
                <a:srgbClr val="DBD7D7"/>
              </a:clrFrom>
              <a:clrTo>
                <a:srgbClr val="DBD7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3739" y="4663250"/>
            <a:ext cx="3755461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75" name="Диаграмма 74"/>
          <p:cNvGraphicFramePr/>
          <p:nvPr>
            <p:extLst>
              <p:ext uri="{D42A27DB-BD31-4B8C-83A1-F6EECF244321}">
                <p14:modId xmlns:p14="http://schemas.microsoft.com/office/powerpoint/2010/main" val="2307907408"/>
              </p:ext>
            </p:extLst>
          </p:nvPr>
        </p:nvGraphicFramePr>
        <p:xfrm>
          <a:off x="0" y="873401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8694485" y="1476526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517623" y="2690370"/>
            <a:ext cx="62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17023" y="3934970"/>
            <a:ext cx="62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129100" y="5192270"/>
            <a:ext cx="62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6532159" y="1312852"/>
            <a:ext cx="693997" cy="693997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90014" y="5177064"/>
            <a:ext cx="659298" cy="538426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6156" y="3934970"/>
            <a:ext cx="797823" cy="646511"/>
          </a:xfrm>
          <a:prstGeom prst="rect">
            <a:avLst/>
          </a:prstGeom>
        </p:spPr>
      </p:pic>
      <p:pic>
        <p:nvPicPr>
          <p:cNvPr id="3074" name="Picture 2" descr="https://phonoteka.org/uploads/posts/2021-06/1622592597_21-phonoteka_org-p-diskussiya-arti-krasivo-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79" y="1826455"/>
            <a:ext cx="3029423" cy="17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49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56629076"/>
              </p:ext>
            </p:extLst>
          </p:nvPr>
        </p:nvGraphicFramePr>
        <p:xfrm>
          <a:off x="381467" y="957240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495300" y="275001"/>
            <a:ext cx="116967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6. ГОСПРОГРАММА РК «ЗАЩИТА НАСЕЛЕНИЯ И ТЕРРИТОРИЙ ОТ ЧС, ОБЕСПЕЧЕНИЕ ПОЖАРНОЙ БЕЗОПАСНОСТИ И ПРОФИЛАКТИКА ТЕРРОРИЗМА И ЭКСТРЕМИЗМА»</a:t>
            </a:r>
            <a:endParaRPr lang="ru-RU" sz="21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17429"/>
              </p:ext>
            </p:extLst>
          </p:nvPr>
        </p:nvGraphicFramePr>
        <p:xfrm>
          <a:off x="381467" y="2610468"/>
          <a:ext cx="11391256" cy="172129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076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76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2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Снижение рисков и смягчение последствий чрезвычайных ситуаций природного и техногенного характера в условиях мирного и военного времени в Республике Коми, гражданская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830,0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739,5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1 711,4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Профилактика терроризма и экстремизма в Республике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0,9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0,9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1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21,7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21,7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21,7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577874032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050" name="Picture 2" descr="https://moodle.college4.ru/pluginfile.php/6816/course/overviewfiles/%D0%A7%D0%A1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309735"/>
            <a:ext cx="4719010" cy="25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004907"/>
            <a:ext cx="10846307" cy="5016758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alpha val="67843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это план доходов и расходов на определенный период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КОНСОЛИДИРОВАННЫЙ БЮДЖЕТ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свод бюджетов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всех уровней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соответствующей территории (за исключением бюджетов государственных внебюджетных фондов) без учета межбюджетных трансфертов между этими бюджетами;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БЮДЖЕТНАЯ СИСТЕМА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совокупность всех бюджетов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Федерации: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федерального, региональных, местных, государственных внебюджетных фондов. Бюджетная система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включает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себя республиканский бюджет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бюджеты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муниципальных образований Республики Коми.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ПУБЛИЧНО-ПРАВОВОЕ ОБРАЗОВАНИЕ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Российская Федерация (федеральное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государство) в целом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субъекты Российской Федерации;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республики, края, области, города федерального подчинения, автономные области, автономные округа;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м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униципальные образования.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БЮДЖЕТНЫЙ ПРОЦЕСС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БЮДЖЕТНЫЕ АССИГНОВАНИЯ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БЮДЖЕТНЫЙ КРЕДИТ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денежные средства, предоставляемые бюджетом другому бюджету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259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819747" y="2417275"/>
            <a:ext cx="1339913" cy="12674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115331" y="3684760"/>
            <a:ext cx="1339913" cy="12674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72" name="Диаграмма 71"/>
          <p:cNvGraphicFramePr/>
          <p:nvPr>
            <p:extLst>
              <p:ext uri="{D42A27DB-BD31-4B8C-83A1-F6EECF244321}">
                <p14:modId xmlns:p14="http://schemas.microsoft.com/office/powerpoint/2010/main" val="2309017025"/>
              </p:ext>
            </p:extLst>
          </p:nvPr>
        </p:nvGraphicFramePr>
        <p:xfrm>
          <a:off x="0" y="873401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11619105" y="3280135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18" name="object 8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46376" y="3947592"/>
            <a:ext cx="626567" cy="626554"/>
          </a:xfrm>
          <a:prstGeom prst="rect">
            <a:avLst/>
          </a:prstGeom>
        </p:spPr>
      </p:pic>
      <p:pic>
        <p:nvPicPr>
          <p:cNvPr id="21" name="object 12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7818615" y="3045478"/>
            <a:ext cx="1053857" cy="9021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8958" y="1779005"/>
            <a:ext cx="5553170" cy="31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51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23776157"/>
              </p:ext>
            </p:extLst>
          </p:nvPr>
        </p:nvGraphicFramePr>
        <p:xfrm>
          <a:off x="381467" y="1017689"/>
          <a:ext cx="11391255" cy="1129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7. ГОСПРОГРАММА РК «РАЗВИТИЕ КУЛЬТУРЫ И ТУРИЗМА»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779464"/>
              </p:ext>
            </p:extLst>
          </p:nvPr>
        </p:nvGraphicFramePr>
        <p:xfrm>
          <a:off x="381467" y="2610468"/>
          <a:ext cx="11391256" cy="218547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541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11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Доступность объектов сферы культуры, культурных и исторических ценностей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944,9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839,4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732,4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36789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Творческий потенциал населения Республики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969,2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968,7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985,7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Наследие Республики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12,2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12,2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9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Въездной и внутренний туризм на территории Республики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74,7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74,7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74,7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1 372,5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1 372,6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1 372,7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4793014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45351663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076" name="Picture 4" descr="https://pbs.twimg.com/profile_banners/569199849/1516626589/1500x50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464" y="4612913"/>
            <a:ext cx="6716072" cy="223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14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46" name="Диаграмма 145"/>
          <p:cNvGraphicFramePr/>
          <p:nvPr>
            <p:extLst>
              <p:ext uri="{D42A27DB-BD31-4B8C-83A1-F6EECF244321}">
                <p14:modId xmlns:p14="http://schemas.microsoft.com/office/powerpoint/2010/main" val="3462242319"/>
              </p:ext>
            </p:extLst>
          </p:nvPr>
        </p:nvGraphicFramePr>
        <p:xfrm>
          <a:off x="0" y="873401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7" name="TextBox 146"/>
          <p:cNvSpPr txBox="1"/>
          <p:nvPr/>
        </p:nvSpPr>
        <p:spPr>
          <a:xfrm>
            <a:off x="8092344" y="5979256"/>
            <a:ext cx="5145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r>
              <a:rPr lang="ru-RU" b="1" dirty="0" smtClean="0">
                <a:solidFill>
                  <a:srgbClr val="70AD47"/>
                </a:solidFill>
              </a:rPr>
              <a:t> от общей численности населения РК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0330116" y="2115374"/>
            <a:ext cx="166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тыс. человек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054390" y="1226943"/>
            <a:ext cx="393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AD47"/>
                </a:solidFill>
              </a:rPr>
              <a:t>человек на 1000 человек населения </a:t>
            </a:r>
            <a:r>
              <a:rPr lang="ru-RU" sz="1400" b="1" dirty="0" smtClean="0">
                <a:solidFill>
                  <a:srgbClr val="70AD47"/>
                </a:solidFill>
              </a:rPr>
              <a:t>(нарастающим итогом)</a:t>
            </a:r>
            <a:endParaRPr lang="ru-RU" sz="1400" b="1" dirty="0">
              <a:solidFill>
                <a:srgbClr val="70AD47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54657" y="3736480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815612" y="2918850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923882" y="4554110"/>
            <a:ext cx="392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 </a:t>
            </a:r>
            <a:r>
              <a:rPr lang="ru-RU" b="1" dirty="0" smtClean="0">
                <a:solidFill>
                  <a:srgbClr val="70AD47"/>
                </a:solidFill>
              </a:rPr>
              <a:t>от числа опрошенных</a:t>
            </a:r>
            <a:endParaRPr lang="ru-RU" b="1" dirty="0">
              <a:solidFill>
                <a:srgbClr val="70AD4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8104104" y="5431663"/>
            <a:ext cx="751348" cy="547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402700" y="1210274"/>
            <a:ext cx="550336" cy="560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402700" y="4574621"/>
            <a:ext cx="462006" cy="585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315779" y="2915517"/>
            <a:ext cx="548927" cy="506042"/>
          </a:xfrm>
          <a:prstGeom prst="rect">
            <a:avLst/>
          </a:prstGeom>
        </p:spPr>
      </p:pic>
      <p:pic>
        <p:nvPicPr>
          <p:cNvPr id="2050" name="Picture 2" descr="https://img2.freepng.ru/20190208/ava/kisspng-hiking-backpacking-vector-graphics-drawing-royalty-insurance-policy-number-bcbs-insurance-expert-5c5d1b742aa719.86881444154960574817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00" l="2222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344" y="1870221"/>
            <a:ext cx="1086321" cy="9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53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8693125"/>
              </p:ext>
            </p:extLst>
          </p:nvPr>
        </p:nvGraphicFramePr>
        <p:xfrm>
          <a:off x="381467" y="1015067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8. ГОСПРОГРАММА РК «РАЗВИТИЕ ФИЗИЧЕСКОЙ КУЛЬТУРЫ И СПОРТА»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8905" y="2419745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534163"/>
              </p:ext>
            </p:extLst>
          </p:nvPr>
        </p:nvGraphicFramePr>
        <p:xfrm>
          <a:off x="414723" y="2773398"/>
          <a:ext cx="11391256" cy="168606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42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29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Развитие физической культуры и массового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245,5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270,2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196,6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76781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Развитие спорта высших достижений и системы подготовки спортивного резерва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850,2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829,7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802,0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8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48,8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48,3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48,3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149592729"/>
              </p:ext>
            </p:extLst>
          </p:nvPr>
        </p:nvGraphicFramePr>
        <p:xfrm>
          <a:off x="400373" y="5005070"/>
          <a:ext cx="5921600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3020" y="4459458"/>
            <a:ext cx="4390426" cy="24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7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80" name="Диаграмма 79"/>
          <p:cNvGraphicFramePr/>
          <p:nvPr>
            <p:extLst>
              <p:ext uri="{D42A27DB-BD31-4B8C-83A1-F6EECF244321}">
                <p14:modId xmlns:p14="http://schemas.microsoft.com/office/powerpoint/2010/main" val="2494960341"/>
              </p:ext>
            </p:extLst>
          </p:nvPr>
        </p:nvGraphicFramePr>
        <p:xfrm>
          <a:off x="0" y="873401"/>
          <a:ext cx="11872552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8517317" y="1678948"/>
            <a:ext cx="51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834340" y="3217790"/>
            <a:ext cx="51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632570" y="4984920"/>
            <a:ext cx="51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10" name="object 62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7280657" y="3217790"/>
            <a:ext cx="733790" cy="726681"/>
          </a:xfrm>
          <a:prstGeom prst="rect">
            <a:avLst/>
          </a:prstGeom>
        </p:spPr>
      </p:pic>
      <p:pic>
        <p:nvPicPr>
          <p:cNvPr id="13" name="object 66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6196948" y="1559869"/>
            <a:ext cx="808596" cy="761377"/>
          </a:xfrm>
          <a:prstGeom prst="rect">
            <a:avLst/>
          </a:prstGeom>
        </p:spPr>
      </p:pic>
      <p:pic>
        <p:nvPicPr>
          <p:cNvPr id="2050" name="Picture 2" descr="https://rykovodstvo.ru/pars_docs/refs/2/1360/1360_html_7ee74f6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44" y="4684596"/>
            <a:ext cx="2605239" cy="10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55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017639"/>
              </p:ext>
            </p:extLst>
          </p:nvPr>
        </p:nvGraphicFramePr>
        <p:xfrm>
          <a:off x="381467" y="1027065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9. ГОСПРОГРАММА РК «ОБЕСПЕЧЕНИЕ ОБЩЕСТВЕННОГО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ПОРЯДКА И ПРОТИВОДЕЙСТВИЕ ПРЕСТУПНОСТИ»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56802"/>
              </p:ext>
            </p:extLst>
          </p:nvPr>
        </p:nvGraphicFramePr>
        <p:xfrm>
          <a:off x="381467" y="2610469"/>
          <a:ext cx="11391256" cy="178575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92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22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Профилактика преступлений и иных правонарушений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8,7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1,7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290551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Профилактика повторных преступлений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Профилактика алкоголизма и наркомании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0,4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Юстиция, правовое просвещение и правовое информирование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104,0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104,0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104,0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9389515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33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6,1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33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6,1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33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6,1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8029979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755540360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098" name="Picture 2" descr="https://2.bp.blogspot.com/-UjfxvpXXUN8/WqoMMVaa0NI/AAAAAAAACLU/mIa6XZhpkuEBPGgBKG3xdi1RikrXpR-QQCLcBGAs/s1600/Law-gavel-clipart-kid-maddiproject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54" y="4445049"/>
            <a:ext cx="2767318" cy="22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94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5" name="Диаграмма 94"/>
          <p:cNvGraphicFramePr/>
          <p:nvPr>
            <p:extLst>
              <p:ext uri="{D42A27DB-BD31-4B8C-83A1-F6EECF244321}">
                <p14:modId xmlns:p14="http://schemas.microsoft.com/office/powerpoint/2010/main" val="998181613"/>
              </p:ext>
            </p:extLst>
          </p:nvPr>
        </p:nvGraphicFramePr>
        <p:xfrm>
          <a:off x="0" y="873400"/>
          <a:ext cx="12192000" cy="5984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050337" y="5552797"/>
            <a:ext cx="166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тыс. ед.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93445" y="1278093"/>
            <a:ext cx="69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чел.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1654" y="1889352"/>
            <a:ext cx="69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5238" y="2638269"/>
            <a:ext cx="624189" cy="52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8424" y="3340095"/>
            <a:ext cx="69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3747" y="4074174"/>
            <a:ext cx="69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4343" y="4801577"/>
            <a:ext cx="69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b="1" dirty="0">
              <a:solidFill>
                <a:srgbClr val="70AD47"/>
              </a:solidFill>
            </a:endParaRPr>
          </a:p>
        </p:txBody>
      </p:sp>
      <p:pic>
        <p:nvPicPr>
          <p:cNvPr id="1028" name="Picture 4" descr="https://med36.com/files/uploads/images/family/alkogolnaia_depressiia.jpg.pagespeed.ce.SOhYQs7vXa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1" r="64573"/>
          <a:stretch/>
        </p:blipFill>
        <p:spPr bwMode="auto">
          <a:xfrm>
            <a:off x="5589778" y="2314288"/>
            <a:ext cx="1399675" cy="8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8225615" y="1154242"/>
            <a:ext cx="528951" cy="568133"/>
          </a:xfrm>
          <a:prstGeom prst="rect">
            <a:avLst/>
          </a:prstGeom>
        </p:spPr>
      </p:pic>
      <p:pic>
        <p:nvPicPr>
          <p:cNvPr id="12" name="object 85"/>
          <p:cNvPicPr/>
          <p:nvPr/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7075357" y="1916805"/>
            <a:ext cx="638284" cy="505667"/>
          </a:xfrm>
          <a:prstGeom prst="rect">
            <a:avLst/>
          </a:prstGeom>
        </p:spPr>
      </p:pic>
      <p:pic>
        <p:nvPicPr>
          <p:cNvPr id="10" name="object 77"/>
          <p:cNvPicPr/>
          <p:nvPr/>
        </p:nvPicPr>
        <p:blipFill>
          <a:blip r:embed="rId7" cstate="print">
            <a:biLevel thresh="25000"/>
          </a:blip>
          <a:stretch>
            <a:fillRect/>
          </a:stretch>
        </p:blipFill>
        <p:spPr>
          <a:xfrm>
            <a:off x="6440800" y="4089164"/>
            <a:ext cx="580185" cy="520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6042036" y="4839071"/>
            <a:ext cx="588102" cy="4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13839929"/>
              </p:ext>
            </p:extLst>
          </p:nvPr>
        </p:nvGraphicFramePr>
        <p:xfrm>
          <a:off x="381467" y="1076646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10. ГОСПРОГРАММА РК «РАЗВИТИЕ ЭКОНОМИКИ И ПРОМЫШЛЕННОСТИ»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68998"/>
              </p:ext>
            </p:extLst>
          </p:nvPr>
        </p:nvGraphicFramePr>
        <p:xfrm>
          <a:off x="381467" y="2610469"/>
          <a:ext cx="11391256" cy="215388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92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22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2022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Стратегическое управление в Республике Коми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58,2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58,2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58,2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290551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Эффективная инвестиционная политика в Республике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1 047,8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1 047,9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1 047,9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Наука и инновации в Республике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Малое и среднее предпринимательство в Республике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294,0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197,3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102,7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9389515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181,0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180,9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180,9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8029979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Эффективная промышленная политика в Республике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839,3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109,2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109,2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770098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14884823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7094" y="4021888"/>
            <a:ext cx="5846164" cy="28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86" name="Диаграмма 85"/>
          <p:cNvGraphicFramePr/>
          <p:nvPr>
            <p:extLst>
              <p:ext uri="{D42A27DB-BD31-4B8C-83A1-F6EECF244321}">
                <p14:modId xmlns:p14="http://schemas.microsoft.com/office/powerpoint/2010/main" val="2649500315"/>
              </p:ext>
            </p:extLst>
          </p:nvPr>
        </p:nvGraphicFramePr>
        <p:xfrm>
          <a:off x="66674" y="873401"/>
          <a:ext cx="12125325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7" name="TextBox 86"/>
          <p:cNvSpPr txBox="1"/>
          <p:nvPr/>
        </p:nvSpPr>
        <p:spPr>
          <a:xfrm>
            <a:off x="6440800" y="5342104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77234" y="4399123"/>
            <a:ext cx="3218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AD47"/>
                </a:solidFill>
              </a:rPr>
              <a:t>млрд рублей</a:t>
            </a:r>
            <a:endParaRPr lang="ru-RU" sz="2000" b="1" dirty="0">
              <a:solidFill>
                <a:srgbClr val="70AD47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367126" y="3350401"/>
            <a:ext cx="166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AD47"/>
                </a:solidFill>
              </a:rPr>
              <a:t>единиц</a:t>
            </a:r>
            <a:endParaRPr lang="ru-RU" sz="2000" b="1" dirty="0">
              <a:solidFill>
                <a:srgbClr val="70AD47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842688" y="2399141"/>
            <a:ext cx="332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AD47"/>
                </a:solidFill>
              </a:rPr>
              <a:t>тыс. единиц</a:t>
            </a:r>
            <a:endParaRPr lang="ru-RU" sz="2000" b="1" dirty="0">
              <a:solidFill>
                <a:srgbClr val="70AD47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544761" y="1341211"/>
            <a:ext cx="1598319" cy="51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ru-RU" sz="2000" b="1" dirty="0">
                <a:solidFill>
                  <a:srgbClr val="70AD47"/>
                </a:solidFill>
              </a:rPr>
              <a:t>е</a:t>
            </a:r>
            <a:r>
              <a:rPr lang="ru-RU" sz="2000" b="1" dirty="0" smtClean="0">
                <a:solidFill>
                  <a:srgbClr val="70AD47"/>
                </a:solidFill>
              </a:rPr>
              <a:t>д., </a:t>
            </a:r>
          </a:p>
          <a:p>
            <a:pPr algn="r">
              <a:lnSpc>
                <a:spcPts val="1600"/>
              </a:lnSpc>
            </a:pPr>
            <a:r>
              <a:rPr lang="ru-RU" sz="2000" b="1" dirty="0" smtClean="0">
                <a:solidFill>
                  <a:srgbClr val="70AD47"/>
                </a:solidFill>
              </a:rPr>
              <a:t>в год</a:t>
            </a:r>
            <a:endParaRPr lang="ru-RU" sz="2000" b="1" dirty="0">
              <a:solidFill>
                <a:srgbClr val="70AD47"/>
              </a:solidFill>
            </a:endParaRPr>
          </a:p>
        </p:txBody>
      </p:sp>
      <p:pic>
        <p:nvPicPr>
          <p:cNvPr id="79" name="object 35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6052630" y="4146173"/>
            <a:ext cx="1056334" cy="929639"/>
          </a:xfrm>
          <a:prstGeom prst="rect">
            <a:avLst/>
          </a:prstGeom>
        </p:spPr>
      </p:pic>
      <p:pic>
        <p:nvPicPr>
          <p:cNvPr id="80" name="object 32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8222105" y="1303111"/>
            <a:ext cx="759944" cy="499018"/>
          </a:xfrm>
          <a:prstGeom prst="rect">
            <a:avLst/>
          </a:prstGeom>
        </p:spPr>
      </p:pic>
      <p:pic>
        <p:nvPicPr>
          <p:cNvPr id="9220" name="Picture 4" descr="https://vse-dengy.ru/wp-content/uploads/2020/12/dolg-po-nalogam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34" y="1950823"/>
            <a:ext cx="2313734" cy="12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283649" y="3282967"/>
            <a:ext cx="386017" cy="615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41200" y="5304563"/>
            <a:ext cx="488069" cy="5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96191" y="464995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11. ГОСПРОГРАММА РК «РАЗВИТИЕ С/Х И РЕГУЛИРОВАНИЕ РЫНКОВ СЕЛЬСКОХОЗЯЙСТВЕННОЙ ПРОДУКЦИИ, СЫРЬЯ И ПРОДОВОЛЬСТВИЯ, РАЗВИТИЕ РЫБОХОЗЯЙСТВЕННОГО КОМПЛЕКСА»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837" y="237754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797085"/>
              </p:ext>
            </p:extLst>
          </p:nvPr>
        </p:nvGraphicFramePr>
        <p:xfrm>
          <a:off x="395535" y="2751149"/>
          <a:ext cx="11391256" cy="215388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92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22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Развитие отраслей агропромышленного и </a:t>
                      </a:r>
                      <a:r>
                        <a:rPr lang="ru-RU" sz="1400" b="0" u="none" strike="noStrike" dirty="0" err="1" smtClean="0">
                          <a:effectLst/>
                        </a:rPr>
                        <a:t>рыбохозяйственного</a:t>
                      </a:r>
                      <a:r>
                        <a:rPr lang="ru-RU" sz="1400" b="0" u="none" strike="noStrike" dirty="0" smtClean="0">
                          <a:effectLst/>
                        </a:rPr>
                        <a:t> комплексов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1 094,3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1 067,9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1 194,5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290551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Поддержка малых форм хозяйствования и сельскохозяйственной кооперации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174,9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190,9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143,9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Эффективное использование земель с/х назначения в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Республике Коми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43,6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66,9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70,6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ветеринарного благополучия на территории Республики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236,4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234,5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233,5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9389515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Комплексное развитие сельских территорий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906,6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598,1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569,2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8029979"/>
                  </a:ext>
                </a:extLst>
              </a:tr>
              <a:tr h="274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193,9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193,6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194,1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770098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08095973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80790421"/>
              </p:ext>
            </p:extLst>
          </p:nvPr>
        </p:nvGraphicFramePr>
        <p:xfrm>
          <a:off x="400372" y="1280511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 descr="https://nationalinterest.ru/wp-content/uploads/2020/11/turkeys_lands_grass_green_tractor_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97" y="4619028"/>
            <a:ext cx="4083216" cy="22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0603"/>
          <a:stretch/>
        </p:blipFill>
        <p:spPr>
          <a:xfrm rot="3013161">
            <a:off x="7832006" y="4755723"/>
            <a:ext cx="3743268" cy="14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3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689600" y="1068014"/>
            <a:ext cx="10846307" cy="5262979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ДОХОДЫ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поступающие от населения, организаций, учреждений в бюджет денежные средства в виде: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налогов;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неналоговых поступлений (пошлины, доходы от продажи имущества, штрафы и т.п.);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безвозмездных поступлений (дотации, субсидии, субвенции, иные межбюджетные трансферты из других бюджетов бюджетной системы Российской Федерации);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ИСТОЧНИКИ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ФИНАНСИРОВАНИЯ ДЕФИЦИТА БЮДЖЕТА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привлекаемые в бюджет для покрытия дефицита (кредиты банков, кредиты от других уровней бюджетов, ценные бумаги, иные источники).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РАСХОДЫ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бюджета;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РАСХОДНОЕ ОБЯЗАТЕЛЬСТВО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обязанность выплатить денежные средства из соответствующего бюджета.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ДЕФИЦИТ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превышение расходов бюджета над его доходами.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ПРОФИЦИТ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превышение доходов бюджета над его расходами.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МЕЖБЮДЖЕТНЫЕ ТРАНСФЕРТЫ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денежные средства, перечисляемые из одного бюджета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другому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бюджету.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ДОТАЦИИ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другому бюджету на безвозмездной и безвозвратной основе без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установления направлений их использования.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СУБВЕНЦИИ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другому бюджету на безвозмездной и безвозвратной основе на финансирование делегированных публично-правовым образованием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полномочий.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515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120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21" name="Диаграмма 120"/>
          <p:cNvGraphicFramePr/>
          <p:nvPr>
            <p:extLst>
              <p:ext uri="{D42A27DB-BD31-4B8C-83A1-F6EECF244321}">
                <p14:modId xmlns:p14="http://schemas.microsoft.com/office/powerpoint/2010/main" val="298548565"/>
              </p:ext>
            </p:extLst>
          </p:nvPr>
        </p:nvGraphicFramePr>
        <p:xfrm>
          <a:off x="0" y="873401"/>
          <a:ext cx="1165153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" name="TextBox 121"/>
          <p:cNvSpPr txBox="1"/>
          <p:nvPr/>
        </p:nvSpPr>
        <p:spPr>
          <a:xfrm>
            <a:off x="10345785" y="5241458"/>
            <a:ext cx="1891994" cy="75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800" b="1" dirty="0" smtClean="0">
                <a:solidFill>
                  <a:srgbClr val="70AD47"/>
                </a:solidFill>
              </a:rPr>
              <a:t>% </a:t>
            </a:r>
            <a:r>
              <a:rPr lang="ru-RU" b="1" dirty="0" smtClean="0">
                <a:solidFill>
                  <a:srgbClr val="70AD47"/>
                </a:solidFill>
              </a:rPr>
              <a:t>к предыдущему году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1561" y="2320302"/>
            <a:ext cx="297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1600" b="1" dirty="0">
              <a:solidFill>
                <a:srgbClr val="70AD47"/>
              </a:solidFill>
            </a:endParaRPr>
          </a:p>
        </p:txBody>
      </p:sp>
      <p:pic>
        <p:nvPicPr>
          <p:cNvPr id="11" name="object 95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5575030" y="3303287"/>
            <a:ext cx="604541" cy="500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8757164" y="5354344"/>
            <a:ext cx="625253" cy="526999"/>
          </a:xfrm>
          <a:prstGeom prst="rect">
            <a:avLst/>
          </a:prstGeom>
        </p:spPr>
      </p:pic>
      <p:pic>
        <p:nvPicPr>
          <p:cNvPr id="3074" name="Picture 2" descr="https://catherineasquithgallery.com/uploads/posts/2021-03/1614575651_28-p-kuritsa-na-belom-fone-4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64" y="2015077"/>
            <a:ext cx="1446427" cy="9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grovesti.net/images/2017-content/087318235481872345812734412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13" y="4260655"/>
            <a:ext cx="1072096" cy="68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6782482" y="3372144"/>
            <a:ext cx="484713" cy="4847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00006" y="4226149"/>
            <a:ext cx="1891994" cy="75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800" b="1" dirty="0" smtClean="0">
                <a:solidFill>
                  <a:srgbClr val="70AD47"/>
                </a:solidFill>
              </a:rPr>
              <a:t>% </a:t>
            </a:r>
            <a:r>
              <a:rPr lang="ru-RU" b="1" dirty="0" smtClean="0">
                <a:solidFill>
                  <a:srgbClr val="70AD47"/>
                </a:solidFill>
              </a:rPr>
              <a:t>к предыдущему году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7195" y="1285847"/>
            <a:ext cx="297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1600" b="1" dirty="0">
              <a:solidFill>
                <a:srgbClr val="70AD4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9322" y="3360391"/>
            <a:ext cx="297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1600" b="1" dirty="0">
              <a:solidFill>
                <a:srgbClr val="70AD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61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19395819"/>
              </p:ext>
            </p:extLst>
          </p:nvPr>
        </p:nvGraphicFramePr>
        <p:xfrm>
          <a:off x="381467" y="1132916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12. ГОСПРОГРАММА РК «ВОСПРОИЗВОДСТВО И ИСПОЛЬЗОВАНИЕ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ПРИРОДНЫХ РЕСУРСОВ И ОХРАНА ОКРУЖАЮЩЕЙ СРЕДЫ»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8905" y="2293134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62184"/>
              </p:ext>
            </p:extLst>
          </p:nvPr>
        </p:nvGraphicFramePr>
        <p:xfrm>
          <a:off x="381466" y="2704453"/>
          <a:ext cx="11391256" cy="163797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98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84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28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Воспроизводство и использование природных ресурсов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34,9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34,9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34,9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57638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Охрана окружающей среды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231,3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232,1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233,1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176063352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946" l="3112" r="974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6800" y="4342428"/>
            <a:ext cx="3657600" cy="24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62</a:t>
            </a:fld>
            <a:endParaRPr lang="ru-RU" dirty="0"/>
          </a:p>
        </p:txBody>
      </p:sp>
      <p:pic>
        <p:nvPicPr>
          <p:cNvPr id="66" name="object 1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85661" y="1268525"/>
            <a:ext cx="581257" cy="660093"/>
          </a:xfrm>
          <a:prstGeom prst="rect">
            <a:avLst/>
          </a:prstGeom>
        </p:spPr>
      </p:pic>
      <p:sp>
        <p:nvSpPr>
          <p:cNvPr id="124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25" name="Диаграмма 124"/>
          <p:cNvGraphicFramePr/>
          <p:nvPr>
            <p:extLst>
              <p:ext uri="{D42A27DB-BD31-4B8C-83A1-F6EECF244321}">
                <p14:modId xmlns:p14="http://schemas.microsoft.com/office/powerpoint/2010/main" val="3888285315"/>
              </p:ext>
            </p:extLst>
          </p:nvPr>
        </p:nvGraphicFramePr>
        <p:xfrm>
          <a:off x="1" y="873401"/>
          <a:ext cx="11622696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6" name="TextBox 125"/>
          <p:cNvSpPr txBox="1"/>
          <p:nvPr/>
        </p:nvSpPr>
        <p:spPr>
          <a:xfrm>
            <a:off x="7969772" y="1330496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465436" y="2309252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801424" y="4351334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1614361" y="3319291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109419" y="5336969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62" name="object 60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7140649" y="2265434"/>
            <a:ext cx="626269" cy="577840"/>
          </a:xfrm>
          <a:prstGeom prst="rect">
            <a:avLst/>
          </a:prstGeom>
        </p:spPr>
      </p:pic>
      <p:pic>
        <p:nvPicPr>
          <p:cNvPr id="64" name="object 127"/>
          <p:cNvPicPr/>
          <p:nvPr/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9306760" y="3255184"/>
            <a:ext cx="652633" cy="651433"/>
          </a:xfrm>
          <a:prstGeom prst="rect">
            <a:avLst/>
          </a:prstGeom>
        </p:spPr>
      </p:pic>
      <p:pic>
        <p:nvPicPr>
          <p:cNvPr id="4100" name="Picture 4" descr="https://www.wealthmorning.com/wp-content/uploads/2018/11/Depositphotos_19492613_m-201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21" y="5171414"/>
            <a:ext cx="1456686" cy="104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6259471" y="4276293"/>
            <a:ext cx="777065" cy="6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63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349368370"/>
              </p:ext>
            </p:extLst>
          </p:nvPr>
        </p:nvGraphicFramePr>
        <p:xfrm>
          <a:off x="381467" y="1031107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13. ГОСПРОГРАММА РК «РАЗВИТИЕ ЛЕСНОГО ХОЗЯЙСТВА»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467" y="5404394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73743"/>
              </p:ext>
            </p:extLst>
          </p:nvPr>
        </p:nvGraphicFramePr>
        <p:xfrm>
          <a:off x="381467" y="2610469"/>
          <a:ext cx="11391256" cy="105632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92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22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Устойчивое управление лесами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1 173,0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1 285,6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1 290,6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290551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Развитие перспективных технологий в лесном хозяйстве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23,3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714396269"/>
              </p:ext>
            </p:extLst>
          </p:nvPr>
        </p:nvGraphicFramePr>
        <p:xfrm>
          <a:off x="381467" y="4021888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0571" y="3541824"/>
            <a:ext cx="5834743" cy="328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78" name="Диаграмма 77"/>
          <p:cNvGraphicFramePr/>
          <p:nvPr>
            <p:extLst>
              <p:ext uri="{D42A27DB-BD31-4B8C-83A1-F6EECF244321}">
                <p14:modId xmlns:p14="http://schemas.microsoft.com/office/powerpoint/2010/main" val="172809439"/>
              </p:ext>
            </p:extLst>
          </p:nvPr>
        </p:nvGraphicFramePr>
        <p:xfrm>
          <a:off x="116114" y="873401"/>
          <a:ext cx="12075886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8086978" y="1676991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74" name="object 72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5898265" y="1447468"/>
            <a:ext cx="839991" cy="828081"/>
          </a:xfrm>
          <a:prstGeom prst="rect">
            <a:avLst/>
          </a:prstGeom>
        </p:spPr>
      </p:pic>
      <p:pic>
        <p:nvPicPr>
          <p:cNvPr id="73" name="object 67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5743154" y="5065486"/>
            <a:ext cx="560592" cy="572931"/>
          </a:xfrm>
          <a:prstGeom prst="rect">
            <a:avLst/>
          </a:prstGeom>
        </p:spPr>
      </p:pic>
      <p:pic>
        <p:nvPicPr>
          <p:cNvPr id="6150" name="Picture 6" descr="https://catherineasquithgallery.com/uploads/posts/2021-03/1614554749_22-p-kartinka-dereva-na-belom-fone-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96" y="2699147"/>
            <a:ext cx="2163704" cy="16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11646913" y="3280135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86696" y="5065486"/>
            <a:ext cx="235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рублей/га</a:t>
            </a:r>
            <a:endParaRPr lang="ru-RU" b="1" dirty="0">
              <a:solidFill>
                <a:srgbClr val="70AD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65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2673438"/>
              </p:ext>
            </p:extLst>
          </p:nvPr>
        </p:nvGraphicFramePr>
        <p:xfrm>
          <a:off x="381467" y="1027065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14. ГОСПРОГРАММА РК «РАЗВИТИЕ ТРАНСПОРТНОЙ СИСТЕМЫ»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646641"/>
              </p:ext>
            </p:extLst>
          </p:nvPr>
        </p:nvGraphicFramePr>
        <p:xfrm>
          <a:off x="381467" y="2610469"/>
          <a:ext cx="11391256" cy="180678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207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07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Развитие дорожного хозяйства Республики Коми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5 492,5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565,2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10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+mn-lt"/>
                        </a:rPr>
                        <a:t> 282,1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47343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Развитие автомобильного, железнодорожного, воздушного и водного видов транспорта в Республике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778,7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777,2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777,2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Повышение безопасности дорожного движения в Республике Коми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88,9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94,8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94,8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156,8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156,8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156,8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9389515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996943242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1087" y="4275013"/>
            <a:ext cx="4517218" cy="2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9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8" name="Диаграмма 97"/>
          <p:cNvGraphicFramePr/>
          <p:nvPr>
            <p:extLst>
              <p:ext uri="{D42A27DB-BD31-4B8C-83A1-F6EECF244321}">
                <p14:modId xmlns:p14="http://schemas.microsoft.com/office/powerpoint/2010/main" val="947814396"/>
              </p:ext>
            </p:extLst>
          </p:nvPr>
        </p:nvGraphicFramePr>
        <p:xfrm>
          <a:off x="-147126" y="808435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9" name="TextBox 98"/>
          <p:cNvSpPr txBox="1"/>
          <p:nvPr/>
        </p:nvSpPr>
        <p:spPr>
          <a:xfrm>
            <a:off x="6321345" y="1679286"/>
            <a:ext cx="249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чел./10 тыс. транс. ср-в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22940" y="4960475"/>
            <a:ext cx="33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тыс. тонн-км/рублей</a:t>
            </a:r>
            <a:endParaRPr lang="ru-RU" b="1" dirty="0">
              <a:solidFill>
                <a:srgbClr val="70AD47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302985" y="4162659"/>
            <a:ext cx="33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тыс. пасс. км/чел.</a:t>
            </a:r>
            <a:endParaRPr lang="ru-RU" b="1" dirty="0">
              <a:solidFill>
                <a:srgbClr val="70AD47"/>
              </a:solidFill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10003174" y="3479083"/>
            <a:ext cx="985566" cy="773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52627" y="1638360"/>
            <a:ext cx="757930" cy="574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79837" y="4838514"/>
            <a:ext cx="613253" cy="613253"/>
          </a:xfrm>
          <a:prstGeom prst="rect">
            <a:avLst/>
          </a:prstGeom>
        </p:spPr>
      </p:pic>
      <p:pic>
        <p:nvPicPr>
          <p:cNvPr id="2052" name="Picture 4" descr="https://catherineasquithgallery.com/uploads/posts/2021-02/1613688000_55-p-fon-dlya-prezentatsii-poezd-6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961" y="2899418"/>
            <a:ext cx="1445676" cy="12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Рисунок 204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3064" y="2899418"/>
            <a:ext cx="859794" cy="5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98689428"/>
              </p:ext>
            </p:extLst>
          </p:nvPr>
        </p:nvGraphicFramePr>
        <p:xfrm>
          <a:off x="400372" y="999522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15. ГОСПРОГРАММА РК «ИНФОРМАЦИОННОЕ ОБЩЕСТВО»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118731"/>
              </p:ext>
            </p:extLst>
          </p:nvPr>
        </p:nvGraphicFramePr>
        <p:xfrm>
          <a:off x="381467" y="2610469"/>
          <a:ext cx="11391256" cy="180678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207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07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Информационная среда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253,5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250,0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250,0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47343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Электронное правительство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990,1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341,2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338,1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Безопасная информационно-телекоммуникационная инфраструктура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359,9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350,0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349,9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690,7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694,0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696,5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9389515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541514349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51" r="15806"/>
          <a:stretch/>
        </p:blipFill>
        <p:spPr>
          <a:xfrm>
            <a:off x="6976534" y="3930025"/>
            <a:ext cx="3742266" cy="29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13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33" name="Диаграмма 132"/>
          <p:cNvGraphicFramePr/>
          <p:nvPr>
            <p:extLst>
              <p:ext uri="{D42A27DB-BD31-4B8C-83A1-F6EECF244321}">
                <p14:modId xmlns:p14="http://schemas.microsoft.com/office/powerpoint/2010/main" val="295111954"/>
              </p:ext>
            </p:extLst>
          </p:nvPr>
        </p:nvGraphicFramePr>
        <p:xfrm>
          <a:off x="0" y="873401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4" name="TextBox 133"/>
          <p:cNvSpPr txBox="1"/>
          <p:nvPr/>
        </p:nvSpPr>
        <p:spPr>
          <a:xfrm>
            <a:off x="11080024" y="1546395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133348" y="3140195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1631352" y="4937223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11" name="object 96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8096250" y="4870548"/>
            <a:ext cx="809625" cy="739677"/>
          </a:xfrm>
          <a:prstGeom prst="rect">
            <a:avLst/>
          </a:prstGeom>
        </p:spPr>
      </p:pic>
      <p:pic>
        <p:nvPicPr>
          <p:cNvPr id="14" name="object 97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6383650" y="3140195"/>
            <a:ext cx="779150" cy="784105"/>
          </a:xfrm>
          <a:prstGeom prst="rect">
            <a:avLst/>
          </a:prstGeom>
        </p:spPr>
      </p:pic>
      <p:pic>
        <p:nvPicPr>
          <p:cNvPr id="1026" name="Picture 2" descr="https://www.ngn.com.tr/media/1455/e-devle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48" y="665030"/>
            <a:ext cx="3066442" cy="22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DBD7D7"/>
              </a:clrFrom>
              <a:clrTo>
                <a:srgbClr val="DBD7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4295" y="3143152"/>
            <a:ext cx="4907705" cy="3779848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30815954"/>
              </p:ext>
            </p:extLst>
          </p:nvPr>
        </p:nvGraphicFramePr>
        <p:xfrm>
          <a:off x="400372" y="999522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16. ГОСПРОГРАММА РК «УПРАВЛЕНИЕ ГОСУДАРСТВЕННЫМ ИМУЩЕСТВОМ»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467" y="5824869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946481"/>
              </p:ext>
            </p:extLst>
          </p:nvPr>
        </p:nvGraphicFramePr>
        <p:xfrm>
          <a:off x="381467" y="2610469"/>
          <a:ext cx="11224379" cy="162390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260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72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02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68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78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80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6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Развитие структуры государственного имущества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81,7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78,7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127,8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81436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Использование и распоряжение государственным имуществом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122,4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122,4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122,4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35,5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35,5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35,5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558861402"/>
              </p:ext>
            </p:extLst>
          </p:nvPr>
        </p:nvGraphicFramePr>
        <p:xfrm>
          <a:off x="381467" y="4442363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1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078784"/>
            <a:ext cx="10846307" cy="4770537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СУБСИДИИ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другому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бюджету на безвозмездной и безвозвратной основе на условиях долевого софинансирования расходов других бюджетов.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ГОСУДАРСТВЕННАЯ ПРОГРАММА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b="1" dirty="0" smtClean="0">
              <a:solidFill>
                <a:srgbClr val="193F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ГОСУДАРСТВЕННЫЕ (МУНИЦИПАЛЬНЫЕ) УСЛУГИ (РАБОТЫ)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ДОЛГ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РАСПОРЯДИТЕЛЬ БЮДЖЕТНЫХ СРЕДСТВ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орган государственной власти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(местное),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АДМИНИСТРАТОР ИСТОЧНИКОВ ФИНАНСИРОВАНИЯ ДЕФИЦИТА БЮДЖЕТА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орган государственной власти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(МСУ),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орган управления государственным внебюджетным фондом, иная организация, имеющий(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ая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в своем ведении администраторов источников финансирования дефицита бюджета.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340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89" name="Диаграмма 88"/>
          <p:cNvGraphicFramePr/>
          <p:nvPr>
            <p:extLst>
              <p:ext uri="{D42A27DB-BD31-4B8C-83A1-F6EECF244321}">
                <p14:modId xmlns:p14="http://schemas.microsoft.com/office/powerpoint/2010/main" val="2775254747"/>
              </p:ext>
            </p:extLst>
          </p:nvPr>
        </p:nvGraphicFramePr>
        <p:xfrm>
          <a:off x="0" y="873401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10505591" y="3307637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353446" y="1628226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109419" y="5025618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pic>
        <p:nvPicPr>
          <p:cNvPr id="13" name="object 102"/>
          <p:cNvPicPr/>
          <p:nvPr/>
        </p:nvPicPr>
        <p:blipFill>
          <a:blip r:embed="rId4" cstate="print">
            <a:biLevel thresh="25000"/>
          </a:blip>
          <a:stretch>
            <a:fillRect/>
          </a:stretch>
        </p:blipFill>
        <p:spPr>
          <a:xfrm>
            <a:off x="7829802" y="1561985"/>
            <a:ext cx="654189" cy="5660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7155544" y="4923554"/>
            <a:ext cx="829942" cy="772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8" b="100000" l="1875" r="92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9107" y="3001829"/>
            <a:ext cx="1554884" cy="11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71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66745141"/>
              </p:ext>
            </p:extLst>
          </p:nvPr>
        </p:nvGraphicFramePr>
        <p:xfrm>
          <a:off x="381467" y="1026638"/>
          <a:ext cx="11391255" cy="106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17. ГОСПРОГРАММА РК «УПРАВЛЕНИЕ ГОСУДАРСТВЕННЫМИ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ФИНАНСАМИ И ГОСУДАРСТВЕННЫМ ДОЛГОМ»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8905" y="2236862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 В РАЗРЕЗЕ ПОДПРОГРАММ,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372" y="6387576"/>
            <a:ext cx="491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ФИНАНСИРОВАНИЕ ГОСПРОГРАММЫ, МЛН РУБЛЕЙ</a:t>
            </a:r>
            <a:endParaRPr lang="ru-RU" sz="1600" b="1" dirty="0">
              <a:solidFill>
                <a:srgbClr val="70AD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478214"/>
              </p:ext>
            </p:extLst>
          </p:nvPr>
        </p:nvGraphicFramePr>
        <p:xfrm>
          <a:off x="381467" y="2610469"/>
          <a:ext cx="11391256" cy="175350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38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6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78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НАИМЕНОВАНИЕ ПОДПРОГРАММЫ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ПЛАН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80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4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5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664" marR="4466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6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</a:rPr>
                        <a:t>Переход на использование механизмов и инструментов эффективного управления государственными и муниципальными финансами Республики Коми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3,6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488888"/>
                  </a:ext>
                </a:extLst>
              </a:tr>
              <a:tr h="381436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Организация и обеспечение бюджетного процесса в Республике Коми</a:t>
                      </a:r>
                      <a:endParaRPr lang="ru-RU" sz="1400" b="0" dirty="0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</a:t>
                      </a:r>
                      <a:r>
                        <a:rPr lang="en-US" sz="1400" dirty="0" smtClean="0"/>
                        <a:t>802,1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r>
                        <a:rPr lang="en-US" sz="1400" baseline="0" dirty="0" smtClean="0"/>
                        <a:t> 857,7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 </a:t>
                      </a:r>
                      <a:r>
                        <a:rPr lang="en-US" sz="1400" dirty="0" smtClean="0"/>
                        <a:t>826,6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Обеспечение реализации государственной программы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21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7,0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21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6,4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21</a:t>
                      </a:r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6,5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830398793"/>
              </p:ext>
            </p:extLst>
          </p:nvPr>
        </p:nvGraphicFramePr>
        <p:xfrm>
          <a:off x="400372" y="5005070"/>
          <a:ext cx="6028137" cy="117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7264" y="3624144"/>
            <a:ext cx="5729600" cy="31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164" name="Прямоугольник 163"/>
          <p:cNvSpPr/>
          <p:nvPr/>
        </p:nvSpPr>
        <p:spPr>
          <a:xfrm>
            <a:off x="10663308" y="5083419"/>
            <a:ext cx="1080898" cy="286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ЦЕЛЕВЫЕ ИНДИКАТОРЫ И ПОКАЗАТЕЛИ ГОСПРОГРАММЫ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77" name="Диаграмма 176"/>
          <p:cNvGraphicFramePr/>
          <p:nvPr>
            <p:extLst>
              <p:ext uri="{D42A27DB-BD31-4B8C-83A1-F6EECF244321}">
                <p14:modId xmlns:p14="http://schemas.microsoft.com/office/powerpoint/2010/main" val="2258608123"/>
              </p:ext>
            </p:extLst>
          </p:nvPr>
        </p:nvGraphicFramePr>
        <p:xfrm>
          <a:off x="0" y="873401"/>
          <a:ext cx="12192000" cy="585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8" name="TextBox 177"/>
          <p:cNvSpPr txBox="1"/>
          <p:nvPr/>
        </p:nvSpPr>
        <p:spPr>
          <a:xfrm>
            <a:off x="9296761" y="2771589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7116405" y="3939459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1744206" y="5267027"/>
            <a:ext cx="166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AD47"/>
                </a:solidFill>
              </a:rPr>
              <a:t>%</a:t>
            </a:r>
            <a:endParaRPr lang="ru-RU" sz="2800" b="1" dirty="0">
              <a:solidFill>
                <a:srgbClr val="70AD47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101118" y="1495997"/>
            <a:ext cx="166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AD47"/>
                </a:solidFill>
              </a:rPr>
              <a:t>индекс группы</a:t>
            </a:r>
            <a:endParaRPr lang="ru-RU" b="1" dirty="0">
              <a:solidFill>
                <a:srgbClr val="70AD4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057" y="1362077"/>
            <a:ext cx="804742" cy="591363"/>
          </a:xfrm>
          <a:prstGeom prst="rect">
            <a:avLst/>
          </a:prstGeom>
        </p:spPr>
      </p:pic>
      <p:pic>
        <p:nvPicPr>
          <p:cNvPr id="151" name="object 99"/>
          <p:cNvPicPr/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6790543" y="2716800"/>
            <a:ext cx="636961" cy="632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388" y="5047997"/>
            <a:ext cx="80474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87446" y="6546738"/>
            <a:ext cx="404553" cy="249382"/>
          </a:xfrm>
        </p:spPr>
        <p:txBody>
          <a:bodyPr/>
          <a:lstStyle/>
          <a:p>
            <a:fld id="{92C00C60-32F7-44D0-9A56-935ABE16B0DB}" type="slidenum">
              <a:rPr lang="ru-RU" smtClean="0"/>
              <a:pPr/>
              <a:t>73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9531" y="1480758"/>
            <a:ext cx="6541575" cy="5517358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1134724" y="1719305"/>
            <a:ext cx="9887857" cy="1077093"/>
          </a:xfrm>
          <a:prstGeom prst="downArrowCallout">
            <a:avLst/>
          </a:prstGeom>
          <a:solidFill>
            <a:srgbClr val="21AC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 1 июля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года РК реализует проект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«Народный бюджет»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5558" y="3805228"/>
            <a:ext cx="9887857" cy="523220"/>
          </a:xfrm>
          <a:prstGeom prst="rect">
            <a:avLst/>
          </a:prstGeom>
          <a:solidFill>
            <a:srgbClr val="70AD47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180975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целях выявления и реализации социально значимых проектов на территориях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 в РК,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направленных на привлечение граждан и организаций в решение вопросов местного значения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44" y="2713397"/>
            <a:ext cx="1811051" cy="1159410"/>
          </a:xfrm>
          <a:prstGeom prst="rect">
            <a:avLst/>
          </a:prstGeom>
        </p:spPr>
      </p:pic>
      <p:sp>
        <p:nvSpPr>
          <p:cNvPr id="9" name="Выноска со стрелкой вниз 8"/>
          <p:cNvSpPr/>
          <p:nvPr/>
        </p:nvSpPr>
        <p:spPr>
          <a:xfrm>
            <a:off x="4120322" y="4387188"/>
            <a:ext cx="4159994" cy="822325"/>
          </a:xfrm>
          <a:prstGeom prst="downArrowCallout">
            <a:avLst/>
          </a:prstGeom>
          <a:solidFill>
            <a:srgbClr val="43BB8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НОРМАТИВНАЯ ПРАВОВАЯ БАЗА ПРОЕКТА: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1172117" y="5203829"/>
          <a:ext cx="10056407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ИНИЦИАТИВНОЕ БЮДЖЕТИРОВАНИЕ – ПРАКТИКИ В РК</a:t>
            </a:r>
          </a:p>
        </p:txBody>
      </p:sp>
      <p:sp>
        <p:nvSpPr>
          <p:cNvPr id="12" name="Блок-схема: ссылка на другую страницу 11"/>
          <p:cNvSpPr/>
          <p:nvPr/>
        </p:nvSpPr>
        <p:spPr>
          <a:xfrm>
            <a:off x="3764107" y="1057659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/>
              <a:t>2016 </a:t>
            </a:r>
            <a:r>
              <a:rPr lang="ru-RU" sz="2426" b="1" dirty="0" smtClean="0"/>
              <a:t>год: народные проекты</a:t>
            </a:r>
            <a:endParaRPr lang="ru-RU" sz="2426" b="1" dirty="0"/>
          </a:p>
        </p:txBody>
      </p:sp>
    </p:spTree>
    <p:extLst>
      <p:ext uri="{BB962C8B-B14F-4D97-AF65-F5344CB8AC3E}">
        <p14:creationId xmlns:p14="http://schemas.microsoft.com/office/powerpoint/2010/main" val="2199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ИНИЦИАТИВНОЕ БЮДЖЕТИРОВАНИЕ – ПРАКТИКИ В РК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84012" y="6564066"/>
            <a:ext cx="407987" cy="249382"/>
          </a:xfrm>
        </p:spPr>
        <p:txBody>
          <a:bodyPr/>
          <a:lstStyle/>
          <a:p>
            <a:fld id="{92C00C60-32F7-44D0-9A56-935ABE16B0DB}" type="slidenum">
              <a:rPr lang="ru-RU" smtClean="0"/>
              <a:pPr/>
              <a:t>74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/>
          </p:nvPr>
        </p:nvGraphicFramePr>
        <p:xfrm>
          <a:off x="162946" y="1516763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Схема 30"/>
          <p:cNvGraphicFramePr/>
          <p:nvPr>
            <p:extLst/>
          </p:nvPr>
        </p:nvGraphicFramePr>
        <p:xfrm>
          <a:off x="162946" y="3546258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2" name="Схема 31"/>
          <p:cNvGraphicFramePr/>
          <p:nvPr>
            <p:extLst/>
          </p:nvPr>
        </p:nvGraphicFramePr>
        <p:xfrm>
          <a:off x="162946" y="5602074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5" name="Блок-схема: ссылка на другую страницу 34"/>
          <p:cNvSpPr/>
          <p:nvPr/>
        </p:nvSpPr>
        <p:spPr>
          <a:xfrm>
            <a:off x="3923595" y="868929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2020 год: народные инициативы</a:t>
            </a:r>
            <a:endParaRPr lang="ru-RU" sz="2426" b="1" dirty="0"/>
          </a:p>
        </p:txBody>
      </p:sp>
      <p:sp>
        <p:nvSpPr>
          <p:cNvPr id="36" name="Блок-схема: ссылка на другую страницу 35"/>
          <p:cNvSpPr/>
          <p:nvPr/>
        </p:nvSpPr>
        <p:spPr>
          <a:xfrm>
            <a:off x="3821667" y="2898234"/>
            <a:ext cx="4832947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2021 год: инициативные проекты</a:t>
            </a:r>
            <a:endParaRPr lang="ru-RU" sz="2426" b="1" dirty="0"/>
          </a:p>
        </p:txBody>
      </p:sp>
      <p:sp>
        <p:nvSpPr>
          <p:cNvPr id="37" name="Блок-схема: ссылка на другую страницу 36"/>
          <p:cNvSpPr/>
          <p:nvPr/>
        </p:nvSpPr>
        <p:spPr>
          <a:xfrm>
            <a:off x="3923595" y="4955166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2022 год: наказы депутатов</a:t>
            </a:r>
            <a:endParaRPr lang="ru-RU" sz="2426" b="1" dirty="0"/>
          </a:p>
        </p:txBody>
      </p:sp>
    </p:spTree>
    <p:extLst>
      <p:ext uri="{BB962C8B-B14F-4D97-AF65-F5344CB8AC3E}">
        <p14:creationId xmlns:p14="http://schemas.microsoft.com/office/powerpoint/2010/main" val="11189089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59847" y="3562906"/>
            <a:ext cx="3586528" cy="302498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131211" y="66966"/>
          <a:ext cx="5618602" cy="70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651" y="4411100"/>
            <a:ext cx="1749869" cy="11202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0585" y="1927819"/>
            <a:ext cx="9754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Взаимодействие АГРК с ОИВ РК по рассмотрению перечней, полученных от органов МСУ ГО, МР. Направление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АГРК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Министерство финансов РК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ходатайства 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необходимых объемах финансирования проекта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очередной финансовый год и плановый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период для формирования проекта бюджета 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7490" y="2881938"/>
            <a:ext cx="8827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Проведение АГРК отбора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народных проектов, соответствующих критериям, предъявляемым 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проекту «Народный бюджет»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6310" y="3851272"/>
            <a:ext cx="8473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Обеспечение ОИВ РК внесения изменений в госпрограммы 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69514" y="1169291"/>
            <a:ext cx="10675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Проведения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собраний граждан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МО с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целью выявления социально значимых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вопросов. Рассмотрение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 утверждение перечня одобренных народных проектов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органами МСУ, и направление его в АГРК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82734" y="4598843"/>
            <a:ext cx="6962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Реализация органами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МСУ ГО, МР, поселений народных проектов, прошедших отбор, совместно с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населением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соответствующего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9814" y="5466824"/>
            <a:ext cx="606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Направление органами МСУ ГО, МР в АГРК информации об исполнении народных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28454" y="3302150"/>
            <a:ext cx="11801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ноября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95815" y="4145034"/>
            <a:ext cx="1233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31 декабря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7739" y="5006647"/>
            <a:ext cx="11480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ноября 2023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37503" y="2409516"/>
            <a:ext cx="11530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20 июля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5220" y="1544442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июня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34248" y="5876829"/>
            <a:ext cx="1233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декабря 2023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ЭТАПЫ РЕАЛИЗАЦИИ ПРОЕКТА «НАРОДНЫЙ БЮДЖЕТ» В 2023 ГОДУ </a:t>
            </a:r>
          </a:p>
        </p:txBody>
      </p:sp>
    </p:spTree>
    <p:extLst>
      <p:ext uri="{BB962C8B-B14F-4D97-AF65-F5344CB8AC3E}">
        <p14:creationId xmlns:p14="http://schemas.microsoft.com/office/powerpoint/2010/main" val="41377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7200" y="6536666"/>
            <a:ext cx="2844800" cy="365125"/>
          </a:xfrm>
        </p:spPr>
        <p:txBody>
          <a:bodyPr/>
          <a:lstStyle/>
          <a:p>
            <a:pPr>
              <a:defRPr/>
            </a:pPr>
            <a:fld id="{F3D367C7-AE25-43D1-BB23-06026727178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838200" y="814647"/>
            <a:ext cx="10515600" cy="5153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Franklin Gothic Medium" panose="020B0603020102020204" pitchFamily="34" charset="0"/>
              </a:rPr>
              <a:t>РЕАЛИЗАЦИЯ ПРОЕКТА «НАРОДНЫЙ БЮДЖЕТ» в 2021 ГОДУ</a:t>
            </a:r>
            <a:endParaRPr lang="ru-RU" sz="2800" baseline="30000" dirty="0">
              <a:latin typeface="Franklin Gothic Medium" panose="020B06030201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63250" y="1273017"/>
            <a:ext cx="5593416" cy="4737304"/>
          </a:xfrm>
          <a:prstGeom prst="rect">
            <a:avLst/>
          </a:prstGeom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034550096"/>
              </p:ext>
            </p:extLst>
          </p:nvPr>
        </p:nvGraphicFramePr>
        <p:xfrm>
          <a:off x="1701029" y="5383633"/>
          <a:ext cx="8979527" cy="128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34552" y="3745759"/>
            <a:ext cx="3260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Онлайн обучение Бюджетных комиссий проекта «Народный </a:t>
            </a:r>
            <a:r>
              <a:rPr lang="ru-RU" sz="1400" b="1" dirty="0"/>
              <a:t>бюджет» </a:t>
            </a:r>
            <a:r>
              <a:rPr lang="ru-RU" sz="1400" b="1" dirty="0" smtClean="0"/>
              <a:t>в МО МР «Печора» и «</a:t>
            </a:r>
            <a:r>
              <a:rPr lang="ru-RU" sz="1400" b="1" dirty="0" err="1" smtClean="0"/>
              <a:t>Удорский</a:t>
            </a:r>
            <a:r>
              <a:rPr lang="ru-RU" sz="1400" b="1" dirty="0" smtClean="0"/>
              <a:t>»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479287" y="1108480"/>
            <a:ext cx="5282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Mistral" panose="03090702030407020403" pitchFamily="66" charset="0"/>
              </a:rPr>
              <a:t> Кто-то говорит, мы делаем!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641715" y="3267188"/>
            <a:ext cx="2438400" cy="199275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5319A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264334" y="3267188"/>
            <a:ext cx="2438400" cy="1992756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0A9A3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6" name="Схема 35"/>
          <p:cNvGraphicFramePr/>
          <p:nvPr>
            <p:extLst/>
          </p:nvPr>
        </p:nvGraphicFramePr>
        <p:xfrm>
          <a:off x="3641715" y="1741853"/>
          <a:ext cx="4983994" cy="3228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7685348" y="4258486"/>
            <a:ext cx="213638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МО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МО</a:t>
            </a:r>
          </a:p>
          <a:p>
            <a:pPr algn="just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24135" y="4568345"/>
            <a:ext cx="256090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МО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14 МО МР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76116" y="2476252"/>
            <a:ext cx="202935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</a:t>
            </a:r>
          </a:p>
        </p:txBody>
      </p:sp>
      <p:pic>
        <p:nvPicPr>
          <p:cNvPr id="1028" name="Picture 4" descr="https://signal.rkomi.ru/sites/default/files/styles/300x240/public/0_878.jpg?itok=PmAkNaU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73" y="1432248"/>
            <a:ext cx="3206740" cy="2286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1.userapi.com/impg/IDXyAY2tz7BP-vymyBFLBeiKQ8yL6yMRVwG7oA/JD7W_5B8WrU.jpg?size=1600x1200&amp;quality=96&amp;sign=33ba37139c6fac0106ef64e780d0fb5d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1" y="1506731"/>
            <a:ext cx="3273235" cy="2169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805767" y="3879455"/>
            <a:ext cx="31940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 МОУ «СОШ №3» </a:t>
            </a:r>
            <a:r>
              <a:rPr lang="ru-RU" sz="1400" b="1" dirty="0" smtClean="0"/>
              <a:t>МО МР «Печора</a:t>
            </a:r>
            <a:r>
              <a:rPr lang="ru-RU" sz="1400" b="1" dirty="0"/>
              <a:t>» </a:t>
            </a:r>
            <a:r>
              <a:rPr lang="ru-RU" sz="1400" b="1" dirty="0" smtClean="0"/>
              <a:t>обновили кабинет технологии. </a:t>
            </a:r>
          </a:p>
          <a:p>
            <a:pPr algn="ctr"/>
            <a:r>
              <a:rPr lang="ru-RU" sz="1400" b="1" dirty="0" smtClean="0"/>
              <a:t>«</a:t>
            </a:r>
            <a:r>
              <a:rPr lang="ru-RU" sz="1400" b="1" dirty="0"/>
              <a:t>НБ </a:t>
            </a:r>
            <a:r>
              <a:rPr lang="ru-RU" sz="1400" b="1" dirty="0" smtClean="0"/>
              <a:t>в школе»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721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77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2533" y="1203019"/>
            <a:ext cx="6541575" cy="551735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ФИНАНСИРОВАНИЕ ИНИЦИАТИВНОГО БЮДЖЕТИРОВАНИЯ, в </a:t>
            </a:r>
            <a:r>
              <a:rPr lang="ru-RU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т.ч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. ПРОЕКТА «НАРОДНЫЙ БЮДЖЕТ» в 2022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-202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491421" y="2329687"/>
            <a:ext cx="1613135" cy="1442128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25820303"/>
              </p:ext>
            </p:extLst>
          </p:nvPr>
        </p:nvGraphicFramePr>
        <p:xfrm>
          <a:off x="-411130" y="641895"/>
          <a:ext cx="6329357" cy="541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6685"/>
              </p:ext>
            </p:extLst>
          </p:nvPr>
        </p:nvGraphicFramePr>
        <p:xfrm>
          <a:off x="4290215" y="1126132"/>
          <a:ext cx="7475779" cy="552091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8669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7800">
                  <a:extLst>
                    <a:ext uri="{9D8B030D-6E8A-4147-A177-3AD203B41FA5}">
                      <a16:colId xmlns:a16="http://schemas.microsoft.com/office/drawing/2014/main" xmlns="" val="2830324791"/>
                    </a:ext>
                  </a:extLst>
                </a:gridCol>
                <a:gridCol w="803675">
                  <a:extLst>
                    <a:ext uri="{9D8B030D-6E8A-4147-A177-3AD203B41FA5}">
                      <a16:colId xmlns:a16="http://schemas.microsoft.com/office/drawing/2014/main" xmlns="" val="3411313896"/>
                    </a:ext>
                  </a:extLst>
                </a:gridCol>
                <a:gridCol w="803675">
                  <a:extLst>
                    <a:ext uri="{9D8B030D-6E8A-4147-A177-3AD203B41FA5}">
                      <a16:colId xmlns:a16="http://schemas.microsoft.com/office/drawing/2014/main" xmlns="" val="375445288"/>
                    </a:ext>
                  </a:extLst>
                </a:gridCol>
                <a:gridCol w="803675">
                  <a:extLst>
                    <a:ext uri="{9D8B030D-6E8A-4147-A177-3AD203B41FA5}">
                      <a16:colId xmlns:a16="http://schemas.microsoft.com/office/drawing/2014/main" xmlns="" val="3666461970"/>
                    </a:ext>
                  </a:extLst>
                </a:gridCol>
              </a:tblGrid>
              <a:tr h="5072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НАПРАВЛЕНИЯ</a:t>
                      </a:r>
                      <a:r>
                        <a:rPr lang="ru-RU" sz="1400" u="none" strike="noStrike" baseline="0" dirty="0">
                          <a:effectLst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РАСХОДОВАНИЯ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СБР на 01.11.2022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2023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2024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9531439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2E69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ДОРОЖНАЯ ДЕЯТЕЛЬНОСТЬ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1FA1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57,0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1763792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757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ЗАНЯТОСТЬ НАСЕЛЕНИЯ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AC5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29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5642550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КУЛЬТУРА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9EBC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ФИЗИЧЕСКАЯ КУЛЬТУРА И СПОРТ</a:t>
                      </a:r>
                      <a:endParaRPr lang="ru-RU" sz="1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CB6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19,8</a:t>
                      </a: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ХОЛОДНОЕ ВОДОСНАБЖЕНИЕ</a:t>
                      </a:r>
                      <a:endParaRPr lang="ru-RU" sz="1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B29F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18,5</a:t>
                      </a: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5650768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ПРЕДПРИНИМАТЕЛЬСТВО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3C2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12,7</a:t>
                      </a: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1706227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АГРОПРОМЫШЛЕННЫЙ КОМПЛЕКС</a:t>
                      </a:r>
                    </a:p>
                  </a:txBody>
                  <a:tcPr marL="9529" marR="9529" marT="9524" marB="0" anchor="ctr">
                    <a:solidFill>
                      <a:srgbClr val="E3D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11,7</a:t>
                      </a: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1214173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ЭТНОКУЛЬТУРНОЕ РАЗВИТИЕ</a:t>
                      </a:r>
                    </a:p>
                  </a:txBody>
                  <a:tcPr marL="9529" marR="9529" marT="9524" marB="0" anchor="ctr">
                    <a:solidFill>
                      <a:srgbClr val="FBF9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8117473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ДОСТУПНАЯ СРЕДА</a:t>
                      </a:r>
                      <a:endParaRPr lang="ru-RU" sz="1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7F6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1239400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181717"/>
                          </a:solidFill>
                          <a:effectLst/>
                        </a:rPr>
                        <a:t>ОКРУЖАЮЩАЯ СРЕДА</a:t>
                      </a:r>
                      <a:endParaRPr lang="ru-RU" sz="1400" b="0" i="0" u="none" strike="noStrike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6492077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ВСЕГО ИЗ БЮДЖЕТА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РК на нар. проекты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323,7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326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326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326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4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проектного</a:t>
                      </a:r>
                      <a:r>
                        <a:rPr lang="ru-R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центра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1,6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317980"/>
                  </a:ext>
                </a:extLst>
              </a:tr>
              <a:tr h="284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Народные инициативы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9605249"/>
                  </a:ext>
                </a:extLst>
              </a:tr>
              <a:tr h="284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Инициативные проекты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5229863"/>
                  </a:ext>
                </a:extLst>
              </a:tr>
              <a:tr h="436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ИНИЦИТИВНОМУ БЮДЖЕТИРОВАНИЮ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395,3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5494194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91067" y="5411659"/>
            <a:ext cx="4246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СТРУКТУРА РАСХОДОВ РЕСПУБЛИКАНСКОГО БЮДЖЕТА РК ПО НАПРАВЛЕНИЯМ НАРОДНЫХ ПРОЕКТОВ </a:t>
            </a:r>
            <a:r>
              <a:rPr lang="ru-RU" sz="1400" dirty="0" smtClean="0"/>
              <a:t>на 1 ноября 2022 г.</a:t>
            </a:r>
            <a:endParaRPr lang="ru-RU" sz="14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1659522" y="2696581"/>
            <a:ext cx="1613135" cy="1442128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57" y="3008733"/>
            <a:ext cx="1277476" cy="8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78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РЕАЛИЗАЦИЯ ПРОЕКТА «НАРОДНЫЙ БЮДЖЕТ» В 2021 ГОДУ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58" y="1127452"/>
            <a:ext cx="327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Общий объем средств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313,8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млн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252" y="3256548"/>
            <a:ext cx="2868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440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проектов 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в </a:t>
            </a:r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243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</a:t>
            </a:r>
          </a:p>
          <a:p>
            <a:pPr lvl="0" algn="ctr" defTabSz="457200">
              <a:defRPr/>
            </a:pP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населенных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пунктах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563" y="3013415"/>
            <a:ext cx="258813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Приобретение </a:t>
            </a:r>
            <a:r>
              <a:rPr lang="ru-RU" sz="1100" b="1" dirty="0">
                <a:solidFill>
                  <a:prstClr val="black"/>
                </a:solidFill>
              </a:rPr>
              <a:t>и установка уличных тренажеров под </a:t>
            </a:r>
            <a:r>
              <a:rPr lang="ru-RU" sz="1100" b="1" dirty="0" smtClean="0">
                <a:solidFill>
                  <a:prstClr val="black"/>
                </a:solidFill>
              </a:rPr>
              <a:t>навесом. с. Кослан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0446" y="2972433"/>
            <a:ext cx="2767934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Обустройство игровой детской площадки </a:t>
            </a:r>
            <a:r>
              <a:rPr lang="ru-RU" sz="1100" b="1" dirty="0" err="1" smtClean="0">
                <a:solidFill>
                  <a:prstClr val="black"/>
                </a:solidFill>
              </a:rPr>
              <a:t>с.Зеленец</a:t>
            </a:r>
            <a:r>
              <a:rPr lang="ru-RU" sz="1100" b="1" dirty="0" smtClean="0">
                <a:solidFill>
                  <a:prstClr val="black"/>
                </a:solidFill>
              </a:rPr>
              <a:t>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59318" y="5505874"/>
            <a:ext cx="2985682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«Луд» для </a:t>
            </a:r>
            <a:r>
              <a:rPr lang="ru-RU" sz="1100" b="1" dirty="0" smtClean="0">
                <a:solidFill>
                  <a:prstClr val="black"/>
                </a:solidFill>
              </a:rPr>
              <a:t>школьников» </a:t>
            </a:r>
            <a:r>
              <a:rPr lang="ru-RU" sz="1100" b="1" dirty="0" err="1" smtClean="0">
                <a:solidFill>
                  <a:prstClr val="black"/>
                </a:solidFill>
              </a:rPr>
              <a:t>Ижемский</a:t>
            </a:r>
            <a:r>
              <a:rPr lang="ru-RU" sz="1100" b="1" dirty="0" smtClean="0">
                <a:solidFill>
                  <a:prstClr val="black"/>
                </a:solidFill>
              </a:rPr>
              <a:t> р.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66882" y="3022822"/>
            <a:ext cx="2978118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Благоустройство природных источников «Чистый родник» с. </a:t>
            </a:r>
            <a:r>
              <a:rPr lang="ru-RU" sz="1100" b="1" dirty="0" smtClean="0">
                <a:solidFill>
                  <a:prstClr val="black"/>
                </a:solidFill>
              </a:rPr>
              <a:t>Спаспоруб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0556" y="2027490"/>
            <a:ext cx="3183143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257,3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РБ РК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39,3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МБ РК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3,2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население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14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 – предприятия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7281" y="5874436"/>
            <a:ext cx="5952157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Подход к финансированию проектов, многообразие тематических направлений — «Народный бюджет»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РК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06083" y="5846801"/>
            <a:ext cx="5138918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лучшая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практика развития инициативного бюджетирования в субъектах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РФ и МО за 2021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год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6051991" y="6009174"/>
            <a:ext cx="854092" cy="44561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Рисунок 24" descr="https://sun9-3.userapi.com/impg/rFDHJo-mnAOV9-2lk6XYMhfxe_C-hXjdCj-8iw/gzUbVOwQ25I.jpg?size=1280x947&amp;quality=96&amp;sign=6c45890327dfbec5507dc03da2466ff1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885"/>
          <a:stretch/>
        </p:blipFill>
        <p:spPr bwMode="auto">
          <a:xfrm>
            <a:off x="9066882" y="1151861"/>
            <a:ext cx="2978119" cy="186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sun9-11.userapi.com/impg/E9-ta28Hf0iLie6sld8Ar9RAu7iLlewdDBDYSQ/Xu41siVdVZ0.jpg?size=1639x1030&amp;quality=96&amp;sign=6d1bda8c1d93cec3082547f5150d2e8e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396" y="1162258"/>
            <a:ext cx="2744984" cy="183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sun9-44.userapi.com/impg/9fBjvJ1hCQ4HkLYtA3Pw5Am0mlKiTKWYaAp7XA/fyONurIak0E.jpg?size=1280x946&amp;quality=96&amp;sign=eea36f8db5808a46f547f3476214cb90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974" y="1151861"/>
            <a:ext cx="2586725" cy="184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://www.mrust-cilma.ru/images/42P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3"/>
          <a:stretch/>
        </p:blipFill>
        <p:spPr bwMode="auto">
          <a:xfrm>
            <a:off x="6323563" y="3606471"/>
            <a:ext cx="2588135" cy="174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6333960" y="5336597"/>
            <a:ext cx="25583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Приобретение трактора для заготовки </a:t>
            </a:r>
            <a:r>
              <a:rPr lang="ru-RU" sz="1100" b="1" dirty="0">
                <a:solidFill>
                  <a:prstClr val="black"/>
                </a:solidFill>
              </a:rPr>
              <a:t>твердого </a:t>
            </a:r>
            <a:r>
              <a:rPr lang="ru-RU" sz="1100" b="1" dirty="0" smtClean="0">
                <a:solidFill>
                  <a:prstClr val="black"/>
                </a:solidFill>
              </a:rPr>
              <a:t>топлива </a:t>
            </a:r>
            <a:r>
              <a:rPr lang="ru-RU" sz="1100" b="1" dirty="0" err="1" smtClean="0">
                <a:solidFill>
                  <a:prstClr val="black"/>
                </a:solidFill>
              </a:rPr>
              <a:t>с.п.Среднее</a:t>
            </a:r>
            <a:r>
              <a:rPr lang="ru-RU" sz="1100" b="1" dirty="0" smtClean="0">
                <a:solidFill>
                  <a:prstClr val="black"/>
                </a:solidFill>
              </a:rPr>
              <a:t> </a:t>
            </a:r>
            <a:r>
              <a:rPr lang="ru-RU" sz="1100" b="1" dirty="0" err="1">
                <a:solidFill>
                  <a:prstClr val="black"/>
                </a:solidFill>
              </a:rPr>
              <a:t>Бугаево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Рисунок 29" descr="https://sun9-11.userapi.com/impg/GJrCo8o3f0VoVumSvGY656YxVAz1zdR3PZJhbw/kbxS3Wt2Q1c.jpg?size=1210x807&amp;quality=96&amp;sign=05c7b33e693ca88f493073b2c2b61f84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395" y="3581718"/>
            <a:ext cx="2720369" cy="191100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3407766" y="5481142"/>
            <a:ext cx="27476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Ремонт </a:t>
            </a:r>
            <a:r>
              <a:rPr lang="ru-RU" sz="1100" b="1" dirty="0">
                <a:solidFill>
                  <a:prstClr val="black"/>
                </a:solidFill>
              </a:rPr>
              <a:t>здания Дома культуры в с. </a:t>
            </a:r>
            <a:r>
              <a:rPr lang="ru-RU" sz="1100" b="1" dirty="0" err="1">
                <a:solidFill>
                  <a:prstClr val="black"/>
                </a:solidFill>
              </a:rPr>
              <a:t>Мохча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0556" y="4371357"/>
            <a:ext cx="3183143" cy="13961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В 2022 году запланировано </a:t>
            </a:r>
            <a:r>
              <a:rPr lang="ru-RU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324,5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млн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рублей 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из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РБ 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РК на </a:t>
            </a:r>
            <a:r>
              <a:rPr lang="ru-RU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545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проектов</a:t>
            </a:r>
            <a:endParaRPr lang="ru-RU" sz="2000" dirty="0">
              <a:solidFill>
                <a:prstClr val="black">
                  <a:lumMod val="95000"/>
                  <a:lumOff val="5000"/>
                </a:prst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3" name="Рисунок 32" descr="https://sun9-4.userapi.com/impg/SWqgtFOi1G-_yYHut16cyfItEb8Z7MvAV5JzwQ/R3Cg9LU_qMM.jpg?size=777x437&amp;quality=96&amp;sign=ef730b222a6aeabb8f6046bbe113244e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9318" y="3581719"/>
            <a:ext cx="2985682" cy="1911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0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5744" y="1224316"/>
            <a:ext cx="7125529" cy="6009882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18721513"/>
              </p:ext>
            </p:extLst>
          </p:nvPr>
        </p:nvGraphicFramePr>
        <p:xfrm>
          <a:off x="5830690" y="1330109"/>
          <a:ext cx="4796868" cy="464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8268168"/>
              </p:ext>
            </p:extLst>
          </p:nvPr>
        </p:nvGraphicFramePr>
        <p:xfrm>
          <a:off x="1414569" y="1360394"/>
          <a:ext cx="4874374" cy="401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4453" y="4982577"/>
            <a:ext cx="1696882" cy="108632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ЭФФЕКТЫ ОТ ВНЕДРЕНИЯ ИНИЦИАТИВНОГО БЮДЖЕТИРОВАНИЯ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811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34316"/>
              </p:ext>
            </p:extLst>
          </p:nvPr>
        </p:nvGraphicFramePr>
        <p:xfrm>
          <a:off x="689600" y="1152698"/>
          <a:ext cx="10948820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3634">
                  <a:extLst>
                    <a:ext uri="{9D8B030D-6E8A-4147-A177-3AD203B41FA5}">
                      <a16:colId xmlns:a16="http://schemas.microsoft.com/office/drawing/2014/main" xmlns="" val="1081831681"/>
                    </a:ext>
                  </a:extLst>
                </a:gridCol>
                <a:gridCol w="820958">
                  <a:extLst>
                    <a:ext uri="{9D8B030D-6E8A-4147-A177-3AD203B41FA5}">
                      <a16:colId xmlns:a16="http://schemas.microsoft.com/office/drawing/2014/main" xmlns="" val="4289514856"/>
                    </a:ext>
                  </a:extLst>
                </a:gridCol>
                <a:gridCol w="8384228">
                  <a:extLst>
                    <a:ext uri="{9D8B030D-6E8A-4147-A177-3AD203B41FA5}">
                      <a16:colId xmlns:a16="http://schemas.microsoft.com/office/drawing/2014/main" xmlns="" val="95287595"/>
                    </a:ext>
                  </a:extLst>
                </a:gridCol>
              </a:tblGrid>
              <a:tr h="5207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АГРК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Бюджет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госдолг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ГС</a:t>
                      </a:r>
                      <a:r>
                        <a:rPr lang="ru-RU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Госпрограмма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КСП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МБТ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МСП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МСУ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ОГВ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ОИВ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ПФР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РФ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с/х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ТФОМС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ФБ РФ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ЧС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Администрация Главы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Республиканский бюджет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Городской округ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Государственный долг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Государственный Совет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Государственная программа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Контрольно-счётная палата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Межбюджетные трансферты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Муниципальное 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Малое и среднее предпринимательство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 район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Местное самоуправление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Органы государственной власти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Органы исполнительной власти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Пенсионный фонд Российской Федерации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Республика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Российская</a:t>
                      </a: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Федерация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Сельское хозяйство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Территориальный фонд обязательного медицинского образования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Федеральный бюджет Российской Федерация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Чрезвычайная ситуация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49572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ПЕРЕЧЕНЬ СОКРАЩЕНИЙ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214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0216" y="953993"/>
            <a:ext cx="105156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57747226"/>
              </p:ext>
            </p:extLst>
          </p:nvPr>
        </p:nvGraphicFramePr>
        <p:xfrm>
          <a:off x="465245" y="1482988"/>
          <a:ext cx="11227633" cy="1399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18795" y="2912119"/>
            <a:ext cx="112266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</a:t>
            </a:r>
            <a:r>
              <a:rPr lang="ru-RU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грамотности: </a:t>
            </a:r>
            <a:r>
              <a:rPr lang="en-US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</a:t>
            </a:r>
            <a:r>
              <a:rPr lang="en-US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://</a:t>
            </a:r>
            <a:r>
              <a:rPr lang="en-US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fingram.rkomi.ru/pages/konkursy/29</a:t>
            </a:r>
            <a:r>
              <a:rPr lang="ru-RU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РЕСПУБЛИКАНСКИЙ ТВОРЧЕСКИЙ КОНКУРС ДЛЯ ДЕТЕЙ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 МОЛОДЁЖИ «СЕКРЕТЫ ДЕНЕЖКИ»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0244" y="3356540"/>
            <a:ext cx="3746164" cy="2090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9402" y="3316088"/>
            <a:ext cx="3877251" cy="2212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https://fingram.rkomi.ru/uploads/images/039094c7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9" y="3574609"/>
            <a:ext cx="2128848" cy="2838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ingram.rkomi.ru/uploads/images/43731a4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42" y="4733966"/>
            <a:ext cx="2185969" cy="1899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2382" y="4674843"/>
            <a:ext cx="3573358" cy="2017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s://fingram.rkomi.ru/uploads/images/559cc535a97e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17" y="3288551"/>
            <a:ext cx="2891600" cy="2027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fingram.rkomi.ru/uploads/images/0f3a4c53e0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205" y="4023955"/>
            <a:ext cx="2207825" cy="2668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ingram.rkomi.ru/uploads/images/2f490bd3c8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48" y="4779334"/>
            <a:ext cx="2529765" cy="1897324"/>
          </a:xfrm>
          <a:prstGeom prst="round2DiagRect">
            <a:avLst>
              <a:gd name="adj1" fmla="val 2493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qrcoder.ru/code/?https%3A%2F%2Ffingram.rkomi.ru%2Fpages%2Fkonkursy%2F29&amp;4&amp;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4" y="1563550"/>
            <a:ext cx="1262176" cy="12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6522">
            <a:off x="233107" y="4455545"/>
            <a:ext cx="2976010" cy="1916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979358"/>
            <a:ext cx="121920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73114415"/>
              </p:ext>
            </p:extLst>
          </p:nvPr>
        </p:nvGraphicFramePr>
        <p:xfrm>
          <a:off x="482183" y="1575813"/>
          <a:ext cx="11227633" cy="179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268658" y="3565691"/>
            <a:ext cx="7550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</a:t>
            </a:r>
            <a:r>
              <a:rPr lang="ru-RU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грамотности: </a:t>
            </a:r>
            <a:r>
              <a:rPr lang="en-US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</a:t>
            </a:r>
            <a:r>
              <a:rPr lang="en-US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://</a:t>
            </a:r>
            <a:r>
              <a:rPr lang="en-US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fingram.rkomi.ru/pages/konkursy/48</a:t>
            </a:r>
            <a:r>
              <a:rPr lang="ru-RU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КОНКУРС ПРОЕКТОВ ПО ПРЕДОСТАВЛЕНИЮ БЮДЖЕТА ДЛЯ ГРАЖДАН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2050" name="Picture 2" descr="http://qrcoder.ru/code/?https%3A%2F%2Ffingram.rkomi.ru%2Fpages%2Fkonkursy%2F48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4" y="168371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l="7339" t="20042" r="1371"/>
          <a:stretch/>
        </p:blipFill>
        <p:spPr>
          <a:xfrm rot="305669">
            <a:off x="9484862" y="4381908"/>
            <a:ext cx="2623279" cy="2005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3597" y="4426274"/>
            <a:ext cx="2038237" cy="1904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/>
          <a:srcRect t="3757"/>
          <a:stretch/>
        </p:blipFill>
        <p:spPr>
          <a:xfrm rot="379560">
            <a:off x="5513905" y="4420099"/>
            <a:ext cx="2782996" cy="2032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9043" y="4115482"/>
            <a:ext cx="3470278" cy="26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" y="885751"/>
            <a:ext cx="12192000" cy="54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04962584"/>
              </p:ext>
            </p:extLst>
          </p:nvPr>
        </p:nvGraphicFramePr>
        <p:xfrm>
          <a:off x="327200" y="1474969"/>
          <a:ext cx="11227633" cy="179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06765" y="3437894"/>
            <a:ext cx="9243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</a:t>
            </a:r>
            <a:r>
              <a:rPr lang="ru-RU" sz="1400" dirty="0" smtClean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грамотности: </a:t>
            </a:r>
            <a:r>
              <a:rPr lang="en-US" sz="1400" dirty="0" smtClean="0">
                <a:hlinkClick r:id="rId8"/>
              </a:rPr>
              <a:t>https</a:t>
            </a:r>
            <a:r>
              <a:rPr lang="en-US" sz="1400" dirty="0">
                <a:hlinkClick r:id="rId8"/>
              </a:rPr>
              <a:t>://</a:t>
            </a:r>
            <a:r>
              <a:rPr lang="en-US" sz="1400" dirty="0" smtClean="0">
                <a:hlinkClick r:id="rId8"/>
              </a:rPr>
              <a:t>fingram.rkomi.ru/pages/konkursy/49</a:t>
            </a:r>
            <a:r>
              <a:rPr lang="ru-RU" sz="1400" dirty="0" smtClean="0"/>
              <a:t>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РЕСПУБЛИКАНСКИЙ КОНКУРС МЕТОДИЧЕСКИХ И ПРОЕКТНЫХ РАЗРАБОТОК «ПОВЫШЕНИЕ ФИНАНСОВОЙ ГРАМОТНОСТИ»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5642" y="3580602"/>
            <a:ext cx="2538337" cy="1901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612" y="3848334"/>
            <a:ext cx="2897136" cy="1645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6584" y="4752218"/>
            <a:ext cx="3297487" cy="185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://qrcoder.ru/code/?https%3A%2F%2Ffingram.rkomi.ru%2Fpages%2Fkonkursy%2F49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2" y="1521554"/>
            <a:ext cx="1647304" cy="16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/>
          <a:srcRect l="5219" t="5127"/>
          <a:stretch/>
        </p:blipFill>
        <p:spPr>
          <a:xfrm>
            <a:off x="512122" y="4947658"/>
            <a:ext cx="3116895" cy="1653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6937" y="4082590"/>
            <a:ext cx="2413441" cy="1821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/>
          <a:srcRect l="608" t="1276" r="-1"/>
          <a:stretch/>
        </p:blipFill>
        <p:spPr>
          <a:xfrm>
            <a:off x="2658450" y="4082590"/>
            <a:ext cx="2508818" cy="1884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https://sun9-47.userapi.com/impf/sUqJdTQpH0HsgYRzahacw67kATpzKNyZ48UpEA/4XEH-zFd5WA.jpg?size=1280x960&amp;quality=90&amp;sign=67759b25ba4e5c83f7809503eb0bb64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11970" y="4333685"/>
            <a:ext cx="3023495" cy="2267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56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83</a:t>
            </a:fld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279968" y="1064970"/>
            <a:ext cx="5532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В 2021 ГОДУ РЕГИОНАЛЬНОЙ ПРОГРАММЫ ПОВЫШЕНИЯ ФИНАНСОВОЙ ГРАМОТНОСТИ В РК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53723" y="2388804"/>
            <a:ext cx="4909180" cy="584777"/>
            <a:chOff x="85039" y="4867542"/>
            <a:chExt cx="3749556" cy="72051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458194" y="4895859"/>
              <a:ext cx="2376401" cy="682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ГРАЖДАН</a:t>
              </a:r>
            </a:p>
            <a:p>
              <a:r>
                <a:rPr lang="ru-RU" sz="1500" dirty="0" smtClean="0"/>
                <a:t>ОХВАЧЕНО МЕРОПРИЯТИЯМИ</a:t>
              </a:r>
              <a:endParaRPr lang="ru-RU" sz="15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5039" y="4867542"/>
              <a:ext cx="1373155" cy="720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 195 229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-388566" y="3169424"/>
            <a:ext cx="7498457" cy="785920"/>
            <a:chOff x="-416008" y="4850817"/>
            <a:chExt cx="4741651" cy="78592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073378" y="4851907"/>
              <a:ext cx="3252265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ГРАЖДАНАМ</a:t>
              </a:r>
            </a:p>
            <a:p>
              <a:r>
                <a:rPr lang="ru-RU" sz="1500" dirty="0" smtClean="0"/>
                <a:t>ОКАЗАНЫ КОНСУЛЬТАЦИИ ПО ФИНАНСОВЫМ ВОПРОСАМ</a:t>
              </a:r>
              <a:endParaRPr lang="ru-RU" sz="1500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-416008" y="4850817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39 711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-140739" y="1771428"/>
            <a:ext cx="6455212" cy="584775"/>
            <a:chOff x="-241085" y="4991014"/>
            <a:chExt cx="4608120" cy="69396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263369" y="5005107"/>
              <a:ext cx="3103666" cy="657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МЕРОПРИЯТИЙ ПО ФИНАНСОВОЙ ГРАМОТНОСТИ</a:t>
              </a:r>
            </a:p>
            <a:p>
              <a:r>
                <a:rPr lang="ru-RU" sz="1500" dirty="0" smtClean="0"/>
                <a:t>ПРОВЕДЕНО</a:t>
              </a:r>
              <a:endParaRPr lang="ru-RU" sz="1500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-241085" y="4991014"/>
              <a:ext cx="1477200" cy="693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11 270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4423" y="4819305"/>
            <a:ext cx="9074066" cy="784830"/>
            <a:chOff x="-13957" y="4942272"/>
            <a:chExt cx="6057108" cy="78483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1239953" y="4942272"/>
              <a:ext cx="480319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b="1" dirty="0" smtClean="0"/>
                <a:t>%</a:t>
              </a:r>
              <a:r>
                <a:rPr lang="ru-RU" sz="1500" dirty="0" smtClean="0"/>
                <a:t>  ОРГАНИЗАЦИЙ РЕСПУБЛИКИ КОМИ </a:t>
              </a:r>
            </a:p>
            <a:p>
              <a:r>
                <a:rPr lang="ru-RU" sz="1500" dirty="0" smtClean="0"/>
                <a:t>ОБЕСПЕЧИЛИ ВКЛЮЧЕНИЕ ЭЛЕМЕНТОВ ФИНАНСОВОЙ ГРАМОТНОСТИ </a:t>
              </a:r>
            </a:p>
            <a:p>
              <a:r>
                <a:rPr lang="ru-RU" sz="1500" dirty="0" smtClean="0"/>
                <a:t>В ОБРАЗОВАТЕЛЬНЫЕ ПРОГРАММЫ СРЕДНЕГО ПРОФОБРАЗОВАНИЯ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13957" y="4967535"/>
              <a:ext cx="11787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100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21716" y="5691091"/>
            <a:ext cx="7709301" cy="584775"/>
            <a:chOff x="439015" y="4983318"/>
            <a:chExt cx="5004257" cy="584775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269330" y="4983318"/>
              <a:ext cx="417394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МУНИЦИПАЛЬНЫХ ОБРАЗОВАНИЙ</a:t>
              </a:r>
            </a:p>
            <a:p>
              <a:r>
                <a:rPr lang="ru-RU" sz="1500" dirty="0" smtClean="0"/>
                <a:t>ОХВАЧЕНЫ  МЕРОПРИЯТИЯМИ ПО ФИНАНСОВОЙ ГРАМОТНОСТИ</a:t>
              </a:r>
              <a:endParaRPr lang="ru-RU" sz="15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439015" y="4983318"/>
              <a:ext cx="773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20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35884" y="3829747"/>
            <a:ext cx="8006213" cy="784830"/>
            <a:chOff x="445472" y="4975123"/>
            <a:chExt cx="3459072" cy="784830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228406" y="4975123"/>
              <a:ext cx="267613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СПЕЦИАЛИСТОВ</a:t>
              </a:r>
            </a:p>
            <a:p>
              <a:r>
                <a:rPr lang="ru-RU" sz="1500" dirty="0" smtClean="0"/>
                <a:t>ПРИНЯЛИ УЧАСТИЕ В ОРГАНИЗАЦИИ  И ПРОВЕДЕНИИ МЕРОПРИЯТИЙ И РАЗРАБОТКЕ И РЕАЛИЗАЦИИ ОБРАЗОВАТКЛЬНЫХ ПРОГРАММ</a:t>
              </a:r>
              <a:endParaRPr lang="ru-RU" sz="1500" dirty="0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45472" y="5032088"/>
              <a:ext cx="773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1 106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250">
            <a:off x="8343943" y="2723138"/>
            <a:ext cx="3450724" cy="2588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sun9-east.userapi.com/sun9-18/s/v1/if2/vknIol3eFFK9vaDRwu1rYOWLfmlcBzNDOLCym9_9naNwqTzzwAXX4MbkashoRwwBEElZibc3oEQY_l9ylGX8cVwE.jpg?size=472x347&amp;quality=9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20329"/>
          <a:stretch/>
        </p:blipFill>
        <p:spPr bwMode="auto">
          <a:xfrm rot="252815">
            <a:off x="8561349" y="4879493"/>
            <a:ext cx="3026733" cy="1495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north.userapi.com/sun9-87/s/v1/if2/iONpDHYBjvVxRABGKPPE4V3c5qmcllH7AsIBR4WNVtwjRyILlq6gzmzVcSBRWxbRhnjwi6H64DEC9xQjjeSgTqW4.jpg?size=2560x1707&amp;quality=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14523"/>
          <a:stretch/>
        </p:blipFill>
        <p:spPr bwMode="auto">
          <a:xfrm rot="316200">
            <a:off x="8629203" y="1452203"/>
            <a:ext cx="3174147" cy="1609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ФИНАНСОВАЯ ГРАМОТНОСТЬ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0480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84</a:t>
            </a:fld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0184" y="1353604"/>
            <a:ext cx="352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СЕМЕЙНЫЙ ФИНАНСОВО-ПРАВОВОЙ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ФЕСТИВАЛЬ ФИН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6" descr="https://static.tildacdn.com/tild3734-3965-4538-a434-636561326130/398-3981558_igo-mid-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r="40240"/>
          <a:stretch/>
        </p:blipFill>
        <p:spPr bwMode="auto">
          <a:xfrm rot="16200000">
            <a:off x="2768204" y="806840"/>
            <a:ext cx="6030609" cy="60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86900" y="2243040"/>
            <a:ext cx="3496127" cy="589710"/>
            <a:chOff x="638779" y="4922548"/>
            <a:chExt cx="3496127" cy="58971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ЧЕЛОВЕК</a:t>
              </a:r>
            </a:p>
            <a:p>
              <a:r>
                <a:rPr lang="ru-RU" sz="1500" dirty="0" smtClean="0"/>
                <a:t>ПРИНЯЛИ УЧАСТИЕ</a:t>
              </a:r>
              <a:endParaRPr lang="ru-RU" sz="15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38779" y="4922548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726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47412" y="2944971"/>
            <a:ext cx="3278452" cy="694531"/>
            <a:chOff x="271024" y="4972804"/>
            <a:chExt cx="3278452" cy="69453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023767" y="5128726"/>
              <a:ext cx="2525709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ФОРМ АКТИВНОСТИ:</a:t>
              </a:r>
            </a:p>
            <a:p>
              <a:endParaRPr lang="ru-RU" sz="1400" dirty="0" smtClean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71024" y="4972804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36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328472" y="2513182"/>
            <a:ext cx="3863882" cy="599319"/>
            <a:chOff x="271024" y="4958260"/>
            <a:chExt cx="3863882" cy="59931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ЧЕЛОВЕК</a:t>
              </a:r>
            </a:p>
            <a:p>
              <a:r>
                <a:rPr lang="ru-RU" sz="1500" dirty="0" smtClean="0"/>
                <a:t>ПРИНЯЛИ УЧАСТИЕ</a:t>
              </a:r>
              <a:endParaRPr lang="ru-RU" sz="1500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71024" y="4972804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4 906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916249" y="3214984"/>
            <a:ext cx="3186065" cy="611547"/>
            <a:chOff x="420574" y="5006568"/>
            <a:chExt cx="3186065" cy="611547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1080930" y="5064117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ПЛОЩАДОК</a:t>
              </a:r>
            </a:p>
            <a:p>
              <a:r>
                <a:rPr lang="ru-RU" sz="1500" dirty="0" smtClean="0"/>
                <a:t>ЗАДЕЙСТВОВАНО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420574" y="5006568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9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8299665" y="3990180"/>
            <a:ext cx="3863882" cy="599319"/>
            <a:chOff x="271024" y="4958260"/>
            <a:chExt cx="3863882" cy="599319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СПИКЕРОВ </a:t>
              </a:r>
            </a:p>
            <a:p>
              <a:r>
                <a:rPr lang="ru-RU" sz="1500" dirty="0" smtClean="0"/>
                <a:t>ИЗ РЕСПУБЛИКИ КОМИ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71024" y="4972804"/>
              <a:ext cx="10822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18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8328472" y="4758819"/>
            <a:ext cx="3863882" cy="599319"/>
            <a:chOff x="271024" y="4958260"/>
            <a:chExt cx="3863882" cy="59931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СПИКЕРОВ </a:t>
              </a:r>
            </a:p>
            <a:p>
              <a:r>
                <a:rPr lang="ru-RU" sz="1500" dirty="0" smtClean="0"/>
                <a:t>ФЕДЕРАЛЬНОГО УРОВНЯ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71024" y="4972804"/>
              <a:ext cx="10822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12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490">
            <a:off x="4146022" y="3177149"/>
            <a:ext cx="2855110" cy="1903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4" name="Picture 2" descr="https://sun9-59.userapi.com/impg/HB5iXh34lNjZuuitLLj6NAtiZcIus5xshETMkw/n3Qc5bwAHm4.jpg?size=604x406&amp;quality=96&amp;sign=64def6346146828ec9ed09dba96f04cb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922">
            <a:off x="4909450" y="1498506"/>
            <a:ext cx="2621715" cy="1762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5" name="Picture 4" descr="https://www.krags.ru/wp-content/uploads/2021/11/7J4A6288-1024x6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394">
            <a:off x="4924560" y="4680918"/>
            <a:ext cx="2812015" cy="1875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6" name="Прямоугольник 65"/>
          <p:cNvSpPr/>
          <p:nvPr/>
        </p:nvSpPr>
        <p:spPr>
          <a:xfrm>
            <a:off x="386900" y="5971384"/>
            <a:ext cx="5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17 апреля 202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г.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233766" y="1351854"/>
            <a:ext cx="3566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РЕСПУБЛИКАНСКИЙ ФИНАНСОВЫЙ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ФОРУМ «ЦИФРОВЫЕ ФИНАНСЫ»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149400" y="5648861"/>
            <a:ext cx="5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11-12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ноября 202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г.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408839" y="3389377"/>
            <a:ext cx="955079" cy="26462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619794" y="3529746"/>
            <a:ext cx="849913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i="1" dirty="0" smtClean="0"/>
              <a:t>мастер-</a:t>
            </a:r>
          </a:p>
          <a:p>
            <a:r>
              <a:rPr lang="ru-RU" sz="1400" i="1" dirty="0" smtClean="0"/>
              <a:t>классы</a:t>
            </a:r>
            <a:endParaRPr lang="ru-RU" sz="1600" i="1" dirty="0"/>
          </a:p>
        </p:txBody>
      </p:sp>
      <p:sp>
        <p:nvSpPr>
          <p:cNvPr id="71" name="Овал 70"/>
          <p:cNvSpPr/>
          <p:nvPr/>
        </p:nvSpPr>
        <p:spPr>
          <a:xfrm>
            <a:off x="2206486" y="3837074"/>
            <a:ext cx="219273" cy="182314"/>
          </a:xfrm>
          <a:prstGeom prst="ellipse">
            <a:avLst/>
          </a:prstGeom>
          <a:solidFill>
            <a:srgbClr val="72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V="1">
            <a:off x="1094983" y="3778107"/>
            <a:ext cx="1207286" cy="57413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1018288" y="4309824"/>
            <a:ext cx="182350" cy="1732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187975" y="4997956"/>
            <a:ext cx="186085" cy="162374"/>
          </a:xfrm>
          <a:prstGeom prst="ellipse">
            <a:avLst/>
          </a:prstGeom>
          <a:solidFill>
            <a:srgbClr val="72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73" idx="5"/>
          </p:cNvCxnSpPr>
          <p:nvPr/>
        </p:nvCxnSpPr>
        <p:spPr>
          <a:xfrm>
            <a:off x="1173933" y="4457673"/>
            <a:ext cx="1077356" cy="33051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944982" y="5420945"/>
            <a:ext cx="2476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уроки финансовой грамотности и др.</a:t>
            </a:r>
            <a:endParaRPr lang="ru-RU" sz="1400" i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2371538" y="4607763"/>
            <a:ext cx="18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консультации экспертов</a:t>
            </a:r>
            <a:endParaRPr lang="ru-RU" sz="1400" i="1" dirty="0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V="1">
            <a:off x="884560" y="4950560"/>
            <a:ext cx="1366729" cy="53770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756749" y="5451986"/>
            <a:ext cx="165122" cy="1338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Picture 6" descr="https://static.tildacdn.com/tild6363-6564-4533-a232-333732316230/icons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400" l="44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68" y="4623560"/>
            <a:ext cx="639436" cy="6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2" descr="https://img2.freepng.ru/20190129/ojo/kisspng-financial-accounting-vector-graphics-royalty-free-5c50adb8b4b8d0.5104509115487912247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5" b="98816" l="8000" r="91778">
                        <a14:foregroundMark x1="48889" y1="10526" x2="48889" y2="10526"/>
                        <a14:foregroundMark x1="47000" y1="38421" x2="47000" y2="38421"/>
                        <a14:foregroundMark x1="44444" y1="45789" x2="44444" y2="45789"/>
                        <a14:foregroundMark x1="37444" y1="47500" x2="37444" y2="47500"/>
                        <a14:foregroundMark x1="24556" y1="26447" x2="32444" y2="43158"/>
                        <a14:foregroundMark x1="37667" y1="59342" x2="49667" y2="76974"/>
                        <a14:foregroundMark x1="77333" y1="29868" x2="22667" y2="75921"/>
                        <a14:foregroundMark x1="20778" y1="21447" x2="70778" y2="76842"/>
                        <a14:foregroundMark x1="18778" y1="47105" x2="76444" y2="50395"/>
                        <a14:foregroundMark x1="54667" y1="19605" x2="74000" y2="47105"/>
                        <a14:foregroundMark x1="64111" y1="21447" x2="77667" y2="41316"/>
                        <a14:foregroundMark x1="43889" y1="23158" x2="53778" y2="49605"/>
                        <a14:foregroundMark x1="68889" y1="58026" x2="77556" y2="67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11" y="3478297"/>
            <a:ext cx="774690" cy="6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ФИНАНСОВАЯ ГРАМОТНОСТЬ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2137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85</a:t>
            </a:fld>
            <a:endParaRPr lang="ru-RU" dirty="0"/>
          </a:p>
        </p:txBody>
      </p:sp>
      <p:graphicFrame>
        <p:nvGraphicFramePr>
          <p:cNvPr id="16" name="Схема 15"/>
          <p:cNvGraphicFramePr/>
          <p:nvPr>
            <p:extLst/>
          </p:nvPr>
        </p:nvGraphicFramePr>
        <p:xfrm>
          <a:off x="4060758" y="1318582"/>
          <a:ext cx="9792929" cy="5094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Схема 16"/>
          <p:cNvGraphicFramePr/>
          <p:nvPr>
            <p:extLst/>
          </p:nvPr>
        </p:nvGraphicFramePr>
        <p:xfrm>
          <a:off x="-2488484" y="1318582"/>
          <a:ext cx="11445706" cy="5094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/>
          <a:srcRect r="35011" b="2665"/>
          <a:stretch/>
        </p:blipFill>
        <p:spPr>
          <a:xfrm>
            <a:off x="6445958" y="1814700"/>
            <a:ext cx="1494057" cy="63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6" descr="https://pbs.twimg.com/media/Es6NIaCXYAIT_51.jpg:large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r="1"/>
          <a:stretch/>
        </p:blipFill>
        <p:spPr bwMode="auto">
          <a:xfrm>
            <a:off x="4263507" y="3412981"/>
            <a:ext cx="1581100" cy="10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avatars.mds.yandex.net/i?id=5c30b15ab77c63b61241948576024bec-5480486-images-thumbs&amp;n=1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814701"/>
            <a:ext cx="611994" cy="7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im0-tub-ru.yandex.net/i?id=05a6a617c02a5f0261b94117814b7ba3-l&amp;ref=rim&amp;n=13&amp;w=1083&amp;h=1080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03" y="5174596"/>
            <a:ext cx="1031926" cy="10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E6F5F9"/>
              </a:clrFrom>
              <a:clrTo>
                <a:srgbClr val="E6F5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68" l="5233" r="968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005" y="1763833"/>
            <a:ext cx="1610176" cy="493038"/>
          </a:xfrm>
          <a:prstGeom prst="rect">
            <a:avLst/>
          </a:prstGeom>
        </p:spPr>
      </p:pic>
      <p:pic>
        <p:nvPicPr>
          <p:cNvPr id="24" name="Picture 8" descr="https://avatars.mds.yandex.net/i?id=5c30b15ab77c63b61241948576024bec-5480486-images-thumbs&amp;n=1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25" y="5262380"/>
            <a:ext cx="458349" cy="5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fingram.rkomi.ru/img/main_logo.png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/>
          <a:stretch/>
        </p:blipFill>
        <p:spPr bwMode="auto">
          <a:xfrm>
            <a:off x="933449" y="4820194"/>
            <a:ext cx="1126303" cy="15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родный бюджет - слоган"/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31"/>
          <a:stretch/>
        </p:blipFill>
        <p:spPr bwMode="auto">
          <a:xfrm>
            <a:off x="9684363" y="3177519"/>
            <a:ext cx="1981611" cy="12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8247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86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742596" y="1101349"/>
          <a:ext cx="10706806" cy="314995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02204">
                  <a:extLst>
                    <a:ext uri="{9D8B030D-6E8A-4147-A177-3AD203B41FA5}">
                      <a16:colId xmlns:a16="http://schemas.microsoft.com/office/drawing/2014/main" xmlns="" val="151809622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3946297619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3491958165"/>
                    </a:ext>
                  </a:extLst>
                </a:gridCol>
                <a:gridCol w="1220180">
                  <a:extLst>
                    <a:ext uri="{9D8B030D-6E8A-4147-A177-3AD203B41FA5}">
                      <a16:colId xmlns:a16="http://schemas.microsoft.com/office/drawing/2014/main" xmlns="" val="3505262631"/>
                    </a:ext>
                  </a:extLst>
                </a:gridCol>
                <a:gridCol w="2164722">
                  <a:extLst>
                    <a:ext uri="{9D8B030D-6E8A-4147-A177-3AD203B41FA5}">
                      <a16:colId xmlns:a16="http://schemas.microsoft.com/office/drawing/2014/main" xmlns="" val="2697719663"/>
                    </a:ext>
                  </a:extLst>
                </a:gridCol>
              </a:tblGrid>
              <a:tr h="2759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ФИО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ДОЛЖНОСТЬ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ТЕЛЕФОН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КАБИНЕТ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ПРИЕМ ГРАЖДАН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59366467"/>
                  </a:ext>
                </a:extLst>
              </a:tr>
              <a:tr h="7725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Казаков</a:t>
                      </a:r>
                      <a:r>
                        <a:rPr lang="ru-RU" sz="1400" baseline="0" dirty="0" smtClean="0"/>
                        <a:t> Владимир Викторович</a:t>
                      </a:r>
                      <a:endParaRPr lang="ru-RU" sz="14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 Председателя Правительства</a:t>
                      </a:r>
                      <a:r>
                        <a:rPr lang="ru-RU" sz="1400" baseline="0" dirty="0" smtClean="0"/>
                        <a:t> Республики Коми – министр финансов Республики Коми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28-64-05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705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второй четверг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030317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Милевич</a:t>
                      </a:r>
                      <a:r>
                        <a:rPr lang="ru-RU" sz="1400" baseline="0" dirty="0" smtClean="0"/>
                        <a:t> Елена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Александровна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Приемная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28-64-05</a:t>
                      </a:r>
                    </a:p>
                    <a:p>
                      <a:pPr algn="ctr"/>
                      <a:r>
                        <a:rPr lang="ru-RU" sz="1400" dirty="0" smtClean="0"/>
                        <a:t>факс: (8212) 30-16-85</a:t>
                      </a:r>
                      <a:endParaRPr lang="ru-RU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707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х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380052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Комлев Александр Сергеевич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Первый заместитель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28-64-02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703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первый вторник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2691157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Петухов Владимир Владимирович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28-64-03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711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третья среда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07201926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Маегов</a:t>
                      </a:r>
                      <a:r>
                        <a:rPr lang="ru-RU" sz="1400" baseline="0" dirty="0" smtClean="0"/>
                        <a:t> Алексей Павлович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</a:t>
                      </a:r>
                      <a:r>
                        <a:rPr lang="ru-RU" sz="1400" baseline="0" dirty="0" smtClean="0"/>
                        <a:t>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28-64-04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725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последний четверг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09187"/>
                  </a:ext>
                </a:extLst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/>
          </p:nvPr>
        </p:nvGraphicFramePr>
        <p:xfrm>
          <a:off x="-2742342" y="4501305"/>
          <a:ext cx="17676681" cy="202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8" descr="https://pic4.zhimg.com/d2fb2e151abb38601f71bb3951009d26_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80" y="6035036"/>
            <a:ext cx="689575" cy="4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static.tildacdn.com/tild3030-6662-4935-b634-383539636536/010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3" t="32499" r="26717" b="29053"/>
          <a:stretch/>
        </p:blipFill>
        <p:spPr bwMode="auto">
          <a:xfrm>
            <a:off x="4554650" y="4807734"/>
            <a:ext cx="516075" cy="4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ds04.infourok.ru/uploads/ex/0008/0000fdef-8a9dc09f/img2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914432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КОНТАКТНАЯ ИНФОРМАЦИЯ</a:t>
            </a:r>
          </a:p>
        </p:txBody>
      </p:sp>
      <p:pic>
        <p:nvPicPr>
          <p:cNvPr id="1026" name="Picture 2" descr="https://avatanplus.com/files/resources/original/5707c462ecfd9153f657229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580" y="4521139"/>
            <a:ext cx="712267" cy="5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2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121875"/>
            <a:ext cx="10846307" cy="4909036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Бюджетный кодекс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РФ от 31.07.1998 № 145-ФЗ;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 РК от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01.10.2007 № 88-РЗ «О бюджетной системе и бюджетном процессе в Республике Коми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31.05.2012 № 221 «О Порядке составления проекта республиканского бюджета Республики Коми на очередной финансовый год и плановый период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21.09.2022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465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основных направлениях бюджетной и налоговой политики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на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11.04.2019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185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 Стратегии социально-экономического развития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период до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2035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года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30.06.2011 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288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 государственных программах Республики Коми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Распоряжение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10.08.2022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350-р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одобрении Прогноза социально-экономического развития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на период до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года»;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Распоряжение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14.09.2022 № 403-р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утверждении основных направлений государственной Долговой политики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НОРМАТИВНАЯ ОСНОВА БЮДЖЕТНОГО ПРОЦЕССА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370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на конкурс от 06.0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2015" id="{B22804A7-24B7-4ED1-A12A-C9AB428F0B8A}" vid="{77C18B5F-131B-446A-BCA9-71E614CCB8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27608</TotalTime>
  <Words>9629</Words>
  <Application>Microsoft Office PowerPoint</Application>
  <PresentationFormat>Широкоэкранный</PresentationFormat>
  <Paragraphs>2980</Paragraphs>
  <Slides>86</Slides>
  <Notes>86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9" baseType="lpstr">
      <vt:lpstr>Arial Unicode MS</vt:lpstr>
      <vt:lpstr>Arial</vt:lpstr>
      <vt:lpstr>Calibri</vt:lpstr>
      <vt:lpstr>Calibri Light</vt:lpstr>
      <vt:lpstr>Franklin Gothic Book</vt:lpstr>
      <vt:lpstr>Franklin Gothic Medium</vt:lpstr>
      <vt:lpstr>Franklin Gothic Medium Cond</vt:lpstr>
      <vt:lpstr>Mistral</vt:lpstr>
      <vt:lpstr>Montserrat Medium</vt:lpstr>
      <vt:lpstr>Open Sans</vt:lpstr>
      <vt:lpstr>Times New Roman</vt:lpstr>
      <vt:lpstr>Wingdings</vt:lpstr>
      <vt:lpstr>Презентация на конкурс от 06.02</vt:lpstr>
      <vt:lpstr>Презентация PowerPoint</vt:lpstr>
      <vt:lpstr>УВАЖАЕМЫЕ ЖИТЕЛИ РЕСПУБЛИКИ КОМИ!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y.y.melehova@minfin.rkomi.ru</dc:creator>
  <cp:lastModifiedBy>VershininaTP</cp:lastModifiedBy>
  <cp:revision>1837</cp:revision>
  <cp:lastPrinted>2021-06-16T07:52:33Z</cp:lastPrinted>
  <dcterms:created xsi:type="dcterms:W3CDTF">2018-01-22T09:42:10Z</dcterms:created>
  <dcterms:modified xsi:type="dcterms:W3CDTF">2023-09-06T12:45:18Z</dcterms:modified>
</cp:coreProperties>
</file>